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58" r:id="rId5"/>
    <p:sldId id="265" r:id="rId6"/>
    <p:sldId id="264" r:id="rId7"/>
    <p:sldId id="261" r:id="rId8"/>
    <p:sldId id="276" r:id="rId9"/>
    <p:sldId id="269" r:id="rId10"/>
    <p:sldId id="275" r:id="rId11"/>
    <p:sldId id="283" r:id="rId12"/>
    <p:sldId id="278" r:id="rId13"/>
    <p:sldId id="284" r:id="rId14"/>
    <p:sldId id="262" r:id="rId15"/>
    <p:sldId id="263" r:id="rId16"/>
    <p:sldId id="266" r:id="rId17"/>
    <p:sldId id="270" r:id="rId18"/>
    <p:sldId id="271" r:id="rId19"/>
    <p:sldId id="273" r:id="rId20"/>
    <p:sldId id="274" r:id="rId21"/>
    <p:sldId id="277" r:id="rId22"/>
    <p:sldId id="279" r:id="rId23"/>
    <p:sldId id="280" r:id="rId24"/>
    <p:sldId id="281" r:id="rId25"/>
    <p:sldId id="282" r:id="rId26"/>
    <p:sldId id="285" r:id="rId27"/>
    <p:sldId id="287" r:id="rId28"/>
    <p:sldId id="288" r:id="rId29"/>
    <p:sldId id="286" r:id="rId30"/>
  </p:sldIdLst>
  <p:sldSz cx="12801600" cy="9601200" type="A3"/>
  <p:notesSz cx="6858000" cy="9144000"/>
  <p:defaultTextStyle>
    <a:defPPr>
      <a:defRPr lang="en-US"/>
    </a:defPPr>
    <a:lvl1pPr marL="0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1pPr>
    <a:lvl2pPr marL="537667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A0A0"/>
    <a:srgbClr val="D0DFAB"/>
    <a:srgbClr val="FFA8A8"/>
    <a:srgbClr val="FFC9C9"/>
    <a:srgbClr val="135589"/>
    <a:srgbClr val="4E79CA"/>
    <a:srgbClr val="DEEBF7"/>
    <a:srgbClr val="3A4599"/>
    <a:srgbClr val="374293"/>
    <a:srgbClr val="FFEE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51" autoAdjust="0"/>
    <p:restoredTop sz="94660"/>
  </p:normalViewPr>
  <p:slideViewPr>
    <p:cSldViewPr snapToGrid="0">
      <p:cViewPr varScale="1">
        <p:scale>
          <a:sx n="84" d="100"/>
          <a:sy n="84" d="100"/>
        </p:scale>
        <p:origin x="154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%20Kaushal\Desktop\Desktop\Akki\Data%20Analytics\ClimateChange\DataExploration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Reddit posts count (Jan 2008 - Jun 2021)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1914260717410323E-2"/>
          <c:y val="0.17171296296296296"/>
          <c:w val="0.77817147856517932"/>
          <c:h val="0.65144320501603969"/>
        </c:manualLayout>
      </c:layout>
      <c:areaChart>
        <c:grouping val="standard"/>
        <c:varyColors val="0"/>
        <c:ser>
          <c:idx val="0"/>
          <c:order val="0"/>
          <c:tx>
            <c:strRef>
              <c:f>TimeSeries!$C$4</c:f>
              <c:strCache>
                <c:ptCount val="1"/>
                <c:pt idx="0">
                  <c:v>Daily posts count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cat>
            <c:numRef>
              <c:f>TimeSeries!$B$5:$B$4888</c:f>
              <c:numCache>
                <c:formatCode>m/d/yyyy</c:formatCode>
                <c:ptCount val="4884"/>
                <c:pt idx="0">
                  <c:v>39474</c:v>
                </c:pt>
                <c:pt idx="1">
                  <c:v>39476</c:v>
                </c:pt>
                <c:pt idx="2">
                  <c:v>39477</c:v>
                </c:pt>
                <c:pt idx="3">
                  <c:v>39478</c:v>
                </c:pt>
                <c:pt idx="4">
                  <c:v>39480</c:v>
                </c:pt>
                <c:pt idx="5">
                  <c:v>39482</c:v>
                </c:pt>
                <c:pt idx="6">
                  <c:v>39483</c:v>
                </c:pt>
                <c:pt idx="7">
                  <c:v>39484</c:v>
                </c:pt>
                <c:pt idx="8">
                  <c:v>39485</c:v>
                </c:pt>
                <c:pt idx="9">
                  <c:v>39486</c:v>
                </c:pt>
                <c:pt idx="10">
                  <c:v>39487</c:v>
                </c:pt>
                <c:pt idx="11">
                  <c:v>39488</c:v>
                </c:pt>
                <c:pt idx="12">
                  <c:v>39489</c:v>
                </c:pt>
                <c:pt idx="13">
                  <c:v>39490</c:v>
                </c:pt>
                <c:pt idx="14">
                  <c:v>39491</c:v>
                </c:pt>
                <c:pt idx="15">
                  <c:v>39492</c:v>
                </c:pt>
                <c:pt idx="16">
                  <c:v>39493</c:v>
                </c:pt>
                <c:pt idx="17">
                  <c:v>39494</c:v>
                </c:pt>
                <c:pt idx="18">
                  <c:v>39495</c:v>
                </c:pt>
                <c:pt idx="19">
                  <c:v>39496</c:v>
                </c:pt>
                <c:pt idx="20">
                  <c:v>39497</c:v>
                </c:pt>
                <c:pt idx="21">
                  <c:v>39498</c:v>
                </c:pt>
                <c:pt idx="22">
                  <c:v>39499</c:v>
                </c:pt>
                <c:pt idx="23">
                  <c:v>39500</c:v>
                </c:pt>
                <c:pt idx="24">
                  <c:v>39501</c:v>
                </c:pt>
                <c:pt idx="25">
                  <c:v>39502</c:v>
                </c:pt>
                <c:pt idx="26">
                  <c:v>39503</c:v>
                </c:pt>
                <c:pt idx="27">
                  <c:v>39504</c:v>
                </c:pt>
                <c:pt idx="28">
                  <c:v>39505</c:v>
                </c:pt>
                <c:pt idx="29">
                  <c:v>39506</c:v>
                </c:pt>
                <c:pt idx="30">
                  <c:v>39507</c:v>
                </c:pt>
                <c:pt idx="31">
                  <c:v>39508</c:v>
                </c:pt>
                <c:pt idx="32">
                  <c:v>39509</c:v>
                </c:pt>
                <c:pt idx="33">
                  <c:v>39510</c:v>
                </c:pt>
                <c:pt idx="34">
                  <c:v>39511</c:v>
                </c:pt>
                <c:pt idx="35">
                  <c:v>39512</c:v>
                </c:pt>
                <c:pt idx="36">
                  <c:v>39513</c:v>
                </c:pt>
                <c:pt idx="37">
                  <c:v>39514</c:v>
                </c:pt>
                <c:pt idx="38">
                  <c:v>39515</c:v>
                </c:pt>
                <c:pt idx="39">
                  <c:v>39516</c:v>
                </c:pt>
                <c:pt idx="40">
                  <c:v>39517</c:v>
                </c:pt>
                <c:pt idx="41">
                  <c:v>39518</c:v>
                </c:pt>
                <c:pt idx="42">
                  <c:v>39519</c:v>
                </c:pt>
                <c:pt idx="43">
                  <c:v>39520</c:v>
                </c:pt>
                <c:pt idx="44">
                  <c:v>39521</c:v>
                </c:pt>
                <c:pt idx="45">
                  <c:v>39522</c:v>
                </c:pt>
                <c:pt idx="46">
                  <c:v>39523</c:v>
                </c:pt>
                <c:pt idx="47">
                  <c:v>39524</c:v>
                </c:pt>
                <c:pt idx="48">
                  <c:v>39525</c:v>
                </c:pt>
                <c:pt idx="49">
                  <c:v>39526</c:v>
                </c:pt>
                <c:pt idx="50">
                  <c:v>39527</c:v>
                </c:pt>
                <c:pt idx="51">
                  <c:v>39528</c:v>
                </c:pt>
                <c:pt idx="52">
                  <c:v>39529</c:v>
                </c:pt>
                <c:pt idx="53">
                  <c:v>39530</c:v>
                </c:pt>
                <c:pt idx="54">
                  <c:v>39531</c:v>
                </c:pt>
                <c:pt idx="55">
                  <c:v>39532</c:v>
                </c:pt>
                <c:pt idx="56">
                  <c:v>39533</c:v>
                </c:pt>
                <c:pt idx="57">
                  <c:v>39534</c:v>
                </c:pt>
                <c:pt idx="58">
                  <c:v>39535</c:v>
                </c:pt>
                <c:pt idx="59">
                  <c:v>39536</c:v>
                </c:pt>
                <c:pt idx="60">
                  <c:v>39537</c:v>
                </c:pt>
                <c:pt idx="61">
                  <c:v>39538</c:v>
                </c:pt>
                <c:pt idx="62">
                  <c:v>39539</c:v>
                </c:pt>
                <c:pt idx="63">
                  <c:v>39540</c:v>
                </c:pt>
                <c:pt idx="64">
                  <c:v>39541</c:v>
                </c:pt>
                <c:pt idx="65">
                  <c:v>39542</c:v>
                </c:pt>
                <c:pt idx="66">
                  <c:v>39543</c:v>
                </c:pt>
                <c:pt idx="67">
                  <c:v>39544</c:v>
                </c:pt>
                <c:pt idx="68">
                  <c:v>39545</c:v>
                </c:pt>
                <c:pt idx="69">
                  <c:v>39546</c:v>
                </c:pt>
                <c:pt idx="70">
                  <c:v>39547</c:v>
                </c:pt>
                <c:pt idx="71">
                  <c:v>39548</c:v>
                </c:pt>
                <c:pt idx="72">
                  <c:v>39549</c:v>
                </c:pt>
                <c:pt idx="73">
                  <c:v>39550</c:v>
                </c:pt>
                <c:pt idx="74">
                  <c:v>39551</c:v>
                </c:pt>
                <c:pt idx="75">
                  <c:v>39552</c:v>
                </c:pt>
                <c:pt idx="76">
                  <c:v>39553</c:v>
                </c:pt>
                <c:pt idx="77">
                  <c:v>39554</c:v>
                </c:pt>
                <c:pt idx="78">
                  <c:v>39555</c:v>
                </c:pt>
                <c:pt idx="79">
                  <c:v>39556</c:v>
                </c:pt>
                <c:pt idx="80">
                  <c:v>39557</c:v>
                </c:pt>
                <c:pt idx="81">
                  <c:v>39558</c:v>
                </c:pt>
                <c:pt idx="82">
                  <c:v>39559</c:v>
                </c:pt>
                <c:pt idx="83">
                  <c:v>39560</c:v>
                </c:pt>
                <c:pt idx="84">
                  <c:v>39561</c:v>
                </c:pt>
                <c:pt idx="85">
                  <c:v>39562</c:v>
                </c:pt>
                <c:pt idx="86">
                  <c:v>39563</c:v>
                </c:pt>
                <c:pt idx="87">
                  <c:v>39564</c:v>
                </c:pt>
                <c:pt idx="88">
                  <c:v>39565</c:v>
                </c:pt>
                <c:pt idx="89">
                  <c:v>39566</c:v>
                </c:pt>
                <c:pt idx="90">
                  <c:v>39567</c:v>
                </c:pt>
                <c:pt idx="91">
                  <c:v>39568</c:v>
                </c:pt>
                <c:pt idx="92">
                  <c:v>39569</c:v>
                </c:pt>
                <c:pt idx="93">
                  <c:v>39570</c:v>
                </c:pt>
                <c:pt idx="94">
                  <c:v>39571</c:v>
                </c:pt>
                <c:pt idx="95">
                  <c:v>39572</c:v>
                </c:pt>
                <c:pt idx="96">
                  <c:v>39573</c:v>
                </c:pt>
                <c:pt idx="97">
                  <c:v>39574</c:v>
                </c:pt>
                <c:pt idx="98">
                  <c:v>39575</c:v>
                </c:pt>
                <c:pt idx="99">
                  <c:v>39576</c:v>
                </c:pt>
                <c:pt idx="100">
                  <c:v>39577</c:v>
                </c:pt>
                <c:pt idx="101">
                  <c:v>39578</c:v>
                </c:pt>
                <c:pt idx="102">
                  <c:v>39579</c:v>
                </c:pt>
                <c:pt idx="103">
                  <c:v>39580</c:v>
                </c:pt>
                <c:pt idx="104">
                  <c:v>39581</c:v>
                </c:pt>
                <c:pt idx="105">
                  <c:v>39582</c:v>
                </c:pt>
                <c:pt idx="106">
                  <c:v>39583</c:v>
                </c:pt>
                <c:pt idx="107">
                  <c:v>39584</c:v>
                </c:pt>
                <c:pt idx="108">
                  <c:v>39585</c:v>
                </c:pt>
                <c:pt idx="109">
                  <c:v>39586</c:v>
                </c:pt>
                <c:pt idx="110">
                  <c:v>39587</c:v>
                </c:pt>
                <c:pt idx="111">
                  <c:v>39588</c:v>
                </c:pt>
                <c:pt idx="112">
                  <c:v>39589</c:v>
                </c:pt>
                <c:pt idx="113">
                  <c:v>39590</c:v>
                </c:pt>
                <c:pt idx="114">
                  <c:v>39591</c:v>
                </c:pt>
                <c:pt idx="115">
                  <c:v>39592</c:v>
                </c:pt>
                <c:pt idx="116">
                  <c:v>39593</c:v>
                </c:pt>
                <c:pt idx="117">
                  <c:v>39594</c:v>
                </c:pt>
                <c:pt idx="118">
                  <c:v>39595</c:v>
                </c:pt>
                <c:pt idx="119">
                  <c:v>39596</c:v>
                </c:pt>
                <c:pt idx="120">
                  <c:v>39597</c:v>
                </c:pt>
                <c:pt idx="121">
                  <c:v>39598</c:v>
                </c:pt>
                <c:pt idx="122">
                  <c:v>39599</c:v>
                </c:pt>
                <c:pt idx="123">
                  <c:v>39600</c:v>
                </c:pt>
                <c:pt idx="124">
                  <c:v>39601</c:v>
                </c:pt>
                <c:pt idx="125">
                  <c:v>39602</c:v>
                </c:pt>
                <c:pt idx="126">
                  <c:v>39603</c:v>
                </c:pt>
                <c:pt idx="127">
                  <c:v>39604</c:v>
                </c:pt>
                <c:pt idx="128">
                  <c:v>39605</c:v>
                </c:pt>
                <c:pt idx="129">
                  <c:v>39606</c:v>
                </c:pt>
                <c:pt idx="130">
                  <c:v>39607</c:v>
                </c:pt>
                <c:pt idx="131">
                  <c:v>39608</c:v>
                </c:pt>
                <c:pt idx="132">
                  <c:v>39609</c:v>
                </c:pt>
                <c:pt idx="133">
                  <c:v>39610</c:v>
                </c:pt>
                <c:pt idx="134">
                  <c:v>39611</c:v>
                </c:pt>
                <c:pt idx="135">
                  <c:v>39612</c:v>
                </c:pt>
                <c:pt idx="136">
                  <c:v>39613</c:v>
                </c:pt>
                <c:pt idx="137">
                  <c:v>39614</c:v>
                </c:pt>
                <c:pt idx="138">
                  <c:v>39615</c:v>
                </c:pt>
                <c:pt idx="139">
                  <c:v>39616</c:v>
                </c:pt>
                <c:pt idx="140">
                  <c:v>39617</c:v>
                </c:pt>
                <c:pt idx="141">
                  <c:v>39618</c:v>
                </c:pt>
                <c:pt idx="142">
                  <c:v>39619</c:v>
                </c:pt>
                <c:pt idx="143">
                  <c:v>39620</c:v>
                </c:pt>
                <c:pt idx="144">
                  <c:v>39621</c:v>
                </c:pt>
                <c:pt idx="145">
                  <c:v>39622</c:v>
                </c:pt>
                <c:pt idx="146">
                  <c:v>39623</c:v>
                </c:pt>
                <c:pt idx="147">
                  <c:v>39624</c:v>
                </c:pt>
                <c:pt idx="148">
                  <c:v>39625</c:v>
                </c:pt>
                <c:pt idx="149">
                  <c:v>39626</c:v>
                </c:pt>
                <c:pt idx="150">
                  <c:v>39627</c:v>
                </c:pt>
                <c:pt idx="151">
                  <c:v>39628</c:v>
                </c:pt>
                <c:pt idx="152">
                  <c:v>39629</c:v>
                </c:pt>
                <c:pt idx="153">
                  <c:v>39630</c:v>
                </c:pt>
                <c:pt idx="154">
                  <c:v>39631</c:v>
                </c:pt>
                <c:pt idx="155">
                  <c:v>39632</c:v>
                </c:pt>
                <c:pt idx="156">
                  <c:v>39633</c:v>
                </c:pt>
                <c:pt idx="157">
                  <c:v>39634</c:v>
                </c:pt>
                <c:pt idx="158">
                  <c:v>39635</c:v>
                </c:pt>
                <c:pt idx="159">
                  <c:v>39636</c:v>
                </c:pt>
                <c:pt idx="160">
                  <c:v>39637</c:v>
                </c:pt>
                <c:pt idx="161">
                  <c:v>39638</c:v>
                </c:pt>
                <c:pt idx="162">
                  <c:v>39639</c:v>
                </c:pt>
                <c:pt idx="163">
                  <c:v>39640</c:v>
                </c:pt>
                <c:pt idx="164">
                  <c:v>39641</c:v>
                </c:pt>
                <c:pt idx="165">
                  <c:v>39642</c:v>
                </c:pt>
                <c:pt idx="166">
                  <c:v>39643</c:v>
                </c:pt>
                <c:pt idx="167">
                  <c:v>39644</c:v>
                </c:pt>
                <c:pt idx="168">
                  <c:v>39645</c:v>
                </c:pt>
                <c:pt idx="169">
                  <c:v>39646</c:v>
                </c:pt>
                <c:pt idx="170">
                  <c:v>39647</c:v>
                </c:pt>
                <c:pt idx="171">
                  <c:v>39648</c:v>
                </c:pt>
                <c:pt idx="172">
                  <c:v>39649</c:v>
                </c:pt>
                <c:pt idx="173">
                  <c:v>39650</c:v>
                </c:pt>
                <c:pt idx="174">
                  <c:v>39651</c:v>
                </c:pt>
                <c:pt idx="175">
                  <c:v>39652</c:v>
                </c:pt>
                <c:pt idx="176">
                  <c:v>39653</c:v>
                </c:pt>
                <c:pt idx="177">
                  <c:v>39654</c:v>
                </c:pt>
                <c:pt idx="178">
                  <c:v>39655</c:v>
                </c:pt>
                <c:pt idx="179">
                  <c:v>39656</c:v>
                </c:pt>
                <c:pt idx="180">
                  <c:v>39657</c:v>
                </c:pt>
                <c:pt idx="181">
                  <c:v>39658</c:v>
                </c:pt>
                <c:pt idx="182">
                  <c:v>39659</c:v>
                </c:pt>
                <c:pt idx="183">
                  <c:v>39660</c:v>
                </c:pt>
                <c:pt idx="184">
                  <c:v>39661</c:v>
                </c:pt>
                <c:pt idx="185">
                  <c:v>39662</c:v>
                </c:pt>
                <c:pt idx="186">
                  <c:v>39663</c:v>
                </c:pt>
                <c:pt idx="187">
                  <c:v>39664</c:v>
                </c:pt>
                <c:pt idx="188">
                  <c:v>39665</c:v>
                </c:pt>
                <c:pt idx="189">
                  <c:v>39666</c:v>
                </c:pt>
                <c:pt idx="190">
                  <c:v>39667</c:v>
                </c:pt>
                <c:pt idx="191">
                  <c:v>39668</c:v>
                </c:pt>
                <c:pt idx="192">
                  <c:v>39669</c:v>
                </c:pt>
                <c:pt idx="193">
                  <c:v>39670</c:v>
                </c:pt>
                <c:pt idx="194">
                  <c:v>39671</c:v>
                </c:pt>
                <c:pt idx="195">
                  <c:v>39672</c:v>
                </c:pt>
                <c:pt idx="196">
                  <c:v>39673</c:v>
                </c:pt>
                <c:pt idx="197">
                  <c:v>39674</c:v>
                </c:pt>
                <c:pt idx="198">
                  <c:v>39675</c:v>
                </c:pt>
                <c:pt idx="199">
                  <c:v>39676</c:v>
                </c:pt>
                <c:pt idx="200">
                  <c:v>39677</c:v>
                </c:pt>
                <c:pt idx="201">
                  <c:v>39678</c:v>
                </c:pt>
                <c:pt idx="202">
                  <c:v>39679</c:v>
                </c:pt>
                <c:pt idx="203">
                  <c:v>39680</c:v>
                </c:pt>
                <c:pt idx="204">
                  <c:v>39681</c:v>
                </c:pt>
                <c:pt idx="205">
                  <c:v>39682</c:v>
                </c:pt>
                <c:pt idx="206">
                  <c:v>39683</c:v>
                </c:pt>
                <c:pt idx="207">
                  <c:v>39684</c:v>
                </c:pt>
                <c:pt idx="208">
                  <c:v>39685</c:v>
                </c:pt>
                <c:pt idx="209">
                  <c:v>39686</c:v>
                </c:pt>
                <c:pt idx="210">
                  <c:v>39687</c:v>
                </c:pt>
                <c:pt idx="211">
                  <c:v>39688</c:v>
                </c:pt>
                <c:pt idx="212">
                  <c:v>39689</c:v>
                </c:pt>
                <c:pt idx="213">
                  <c:v>39690</c:v>
                </c:pt>
                <c:pt idx="214">
                  <c:v>39691</c:v>
                </c:pt>
                <c:pt idx="215">
                  <c:v>39692</c:v>
                </c:pt>
                <c:pt idx="216">
                  <c:v>39693</c:v>
                </c:pt>
                <c:pt idx="217">
                  <c:v>39694</c:v>
                </c:pt>
                <c:pt idx="218">
                  <c:v>39695</c:v>
                </c:pt>
                <c:pt idx="219">
                  <c:v>39696</c:v>
                </c:pt>
                <c:pt idx="220">
                  <c:v>39697</c:v>
                </c:pt>
                <c:pt idx="221">
                  <c:v>39698</c:v>
                </c:pt>
                <c:pt idx="222">
                  <c:v>39699</c:v>
                </c:pt>
                <c:pt idx="223">
                  <c:v>39700</c:v>
                </c:pt>
                <c:pt idx="224">
                  <c:v>39701</c:v>
                </c:pt>
                <c:pt idx="225">
                  <c:v>39702</c:v>
                </c:pt>
                <c:pt idx="226">
                  <c:v>39703</c:v>
                </c:pt>
                <c:pt idx="227">
                  <c:v>39704</c:v>
                </c:pt>
                <c:pt idx="228">
                  <c:v>39705</c:v>
                </c:pt>
                <c:pt idx="229">
                  <c:v>39706</c:v>
                </c:pt>
                <c:pt idx="230">
                  <c:v>39707</c:v>
                </c:pt>
                <c:pt idx="231">
                  <c:v>39708</c:v>
                </c:pt>
                <c:pt idx="232">
                  <c:v>39709</c:v>
                </c:pt>
                <c:pt idx="233">
                  <c:v>39710</c:v>
                </c:pt>
                <c:pt idx="234">
                  <c:v>39711</c:v>
                </c:pt>
                <c:pt idx="235">
                  <c:v>39712</c:v>
                </c:pt>
                <c:pt idx="236">
                  <c:v>39713</c:v>
                </c:pt>
                <c:pt idx="237">
                  <c:v>39714</c:v>
                </c:pt>
                <c:pt idx="238">
                  <c:v>39715</c:v>
                </c:pt>
                <c:pt idx="239">
                  <c:v>39716</c:v>
                </c:pt>
                <c:pt idx="240">
                  <c:v>39717</c:v>
                </c:pt>
                <c:pt idx="241">
                  <c:v>39718</c:v>
                </c:pt>
                <c:pt idx="242">
                  <c:v>39719</c:v>
                </c:pt>
                <c:pt idx="243">
                  <c:v>39720</c:v>
                </c:pt>
                <c:pt idx="244">
                  <c:v>39721</c:v>
                </c:pt>
                <c:pt idx="245">
                  <c:v>39722</c:v>
                </c:pt>
                <c:pt idx="246">
                  <c:v>39723</c:v>
                </c:pt>
                <c:pt idx="247">
                  <c:v>39724</c:v>
                </c:pt>
                <c:pt idx="248">
                  <c:v>39725</c:v>
                </c:pt>
                <c:pt idx="249">
                  <c:v>39726</c:v>
                </c:pt>
                <c:pt idx="250">
                  <c:v>39727</c:v>
                </c:pt>
                <c:pt idx="251">
                  <c:v>39728</c:v>
                </c:pt>
                <c:pt idx="252">
                  <c:v>39729</c:v>
                </c:pt>
                <c:pt idx="253">
                  <c:v>39730</c:v>
                </c:pt>
                <c:pt idx="254">
                  <c:v>39731</c:v>
                </c:pt>
                <c:pt idx="255">
                  <c:v>39732</c:v>
                </c:pt>
                <c:pt idx="256">
                  <c:v>39733</c:v>
                </c:pt>
                <c:pt idx="257">
                  <c:v>39734</c:v>
                </c:pt>
                <c:pt idx="258">
                  <c:v>39735</c:v>
                </c:pt>
                <c:pt idx="259">
                  <c:v>39736</c:v>
                </c:pt>
                <c:pt idx="260">
                  <c:v>39737</c:v>
                </c:pt>
                <c:pt idx="261">
                  <c:v>39738</c:v>
                </c:pt>
                <c:pt idx="262">
                  <c:v>39739</c:v>
                </c:pt>
                <c:pt idx="263">
                  <c:v>39740</c:v>
                </c:pt>
                <c:pt idx="264">
                  <c:v>39741</c:v>
                </c:pt>
                <c:pt idx="265">
                  <c:v>39742</c:v>
                </c:pt>
                <c:pt idx="266">
                  <c:v>39743</c:v>
                </c:pt>
                <c:pt idx="267">
                  <c:v>39744</c:v>
                </c:pt>
                <c:pt idx="268">
                  <c:v>39745</c:v>
                </c:pt>
                <c:pt idx="269">
                  <c:v>39746</c:v>
                </c:pt>
                <c:pt idx="270">
                  <c:v>39747</c:v>
                </c:pt>
                <c:pt idx="271">
                  <c:v>39748</c:v>
                </c:pt>
                <c:pt idx="272">
                  <c:v>39749</c:v>
                </c:pt>
                <c:pt idx="273">
                  <c:v>39750</c:v>
                </c:pt>
                <c:pt idx="274">
                  <c:v>39751</c:v>
                </c:pt>
                <c:pt idx="275">
                  <c:v>39752</c:v>
                </c:pt>
                <c:pt idx="276">
                  <c:v>39753</c:v>
                </c:pt>
                <c:pt idx="277">
                  <c:v>39754</c:v>
                </c:pt>
                <c:pt idx="278">
                  <c:v>39755</c:v>
                </c:pt>
                <c:pt idx="279">
                  <c:v>39756</c:v>
                </c:pt>
                <c:pt idx="280">
                  <c:v>39757</c:v>
                </c:pt>
                <c:pt idx="281">
                  <c:v>39758</c:v>
                </c:pt>
                <c:pt idx="282">
                  <c:v>39759</c:v>
                </c:pt>
                <c:pt idx="283">
                  <c:v>39760</c:v>
                </c:pt>
                <c:pt idx="284">
                  <c:v>39761</c:v>
                </c:pt>
                <c:pt idx="285">
                  <c:v>39762</c:v>
                </c:pt>
                <c:pt idx="286">
                  <c:v>39763</c:v>
                </c:pt>
                <c:pt idx="287">
                  <c:v>39764</c:v>
                </c:pt>
                <c:pt idx="288">
                  <c:v>39765</c:v>
                </c:pt>
                <c:pt idx="289">
                  <c:v>39766</c:v>
                </c:pt>
                <c:pt idx="290">
                  <c:v>39767</c:v>
                </c:pt>
                <c:pt idx="291">
                  <c:v>39768</c:v>
                </c:pt>
                <c:pt idx="292">
                  <c:v>39769</c:v>
                </c:pt>
                <c:pt idx="293">
                  <c:v>39770</c:v>
                </c:pt>
                <c:pt idx="294">
                  <c:v>39771</c:v>
                </c:pt>
                <c:pt idx="295">
                  <c:v>39772</c:v>
                </c:pt>
                <c:pt idx="296">
                  <c:v>39773</c:v>
                </c:pt>
                <c:pt idx="297">
                  <c:v>39774</c:v>
                </c:pt>
                <c:pt idx="298">
                  <c:v>39775</c:v>
                </c:pt>
                <c:pt idx="299">
                  <c:v>39776</c:v>
                </c:pt>
                <c:pt idx="300">
                  <c:v>39777</c:v>
                </c:pt>
                <c:pt idx="301">
                  <c:v>39778</c:v>
                </c:pt>
                <c:pt idx="302">
                  <c:v>39779</c:v>
                </c:pt>
                <c:pt idx="303">
                  <c:v>39780</c:v>
                </c:pt>
                <c:pt idx="304">
                  <c:v>39781</c:v>
                </c:pt>
                <c:pt idx="305">
                  <c:v>39782</c:v>
                </c:pt>
                <c:pt idx="306">
                  <c:v>39783</c:v>
                </c:pt>
                <c:pt idx="307">
                  <c:v>39784</c:v>
                </c:pt>
                <c:pt idx="308">
                  <c:v>39785</c:v>
                </c:pt>
                <c:pt idx="309">
                  <c:v>39786</c:v>
                </c:pt>
                <c:pt idx="310">
                  <c:v>39787</c:v>
                </c:pt>
                <c:pt idx="311">
                  <c:v>39788</c:v>
                </c:pt>
                <c:pt idx="312">
                  <c:v>39789</c:v>
                </c:pt>
                <c:pt idx="313">
                  <c:v>39790</c:v>
                </c:pt>
                <c:pt idx="314">
                  <c:v>39791</c:v>
                </c:pt>
                <c:pt idx="315">
                  <c:v>39792</c:v>
                </c:pt>
                <c:pt idx="316">
                  <c:v>39793</c:v>
                </c:pt>
                <c:pt idx="317">
                  <c:v>39794</c:v>
                </c:pt>
                <c:pt idx="318">
                  <c:v>39795</c:v>
                </c:pt>
                <c:pt idx="319">
                  <c:v>39796</c:v>
                </c:pt>
                <c:pt idx="320">
                  <c:v>39797</c:v>
                </c:pt>
                <c:pt idx="321">
                  <c:v>39798</c:v>
                </c:pt>
                <c:pt idx="322">
                  <c:v>39799</c:v>
                </c:pt>
                <c:pt idx="323">
                  <c:v>39800</c:v>
                </c:pt>
                <c:pt idx="324">
                  <c:v>39801</c:v>
                </c:pt>
                <c:pt idx="325">
                  <c:v>39802</c:v>
                </c:pt>
                <c:pt idx="326">
                  <c:v>39803</c:v>
                </c:pt>
                <c:pt idx="327">
                  <c:v>39804</c:v>
                </c:pt>
                <c:pt idx="328">
                  <c:v>39805</c:v>
                </c:pt>
                <c:pt idx="329">
                  <c:v>39806</c:v>
                </c:pt>
                <c:pt idx="330">
                  <c:v>39807</c:v>
                </c:pt>
                <c:pt idx="331">
                  <c:v>39808</c:v>
                </c:pt>
                <c:pt idx="332">
                  <c:v>39809</c:v>
                </c:pt>
                <c:pt idx="333">
                  <c:v>39810</c:v>
                </c:pt>
                <c:pt idx="334">
                  <c:v>39811</c:v>
                </c:pt>
                <c:pt idx="335">
                  <c:v>39812</c:v>
                </c:pt>
                <c:pt idx="336">
                  <c:v>39813</c:v>
                </c:pt>
                <c:pt idx="337">
                  <c:v>39814</c:v>
                </c:pt>
                <c:pt idx="338">
                  <c:v>39815</c:v>
                </c:pt>
                <c:pt idx="339">
                  <c:v>39816</c:v>
                </c:pt>
                <c:pt idx="340">
                  <c:v>39817</c:v>
                </c:pt>
                <c:pt idx="341">
                  <c:v>39818</c:v>
                </c:pt>
                <c:pt idx="342">
                  <c:v>39819</c:v>
                </c:pt>
                <c:pt idx="343">
                  <c:v>39820</c:v>
                </c:pt>
                <c:pt idx="344">
                  <c:v>39821</c:v>
                </c:pt>
                <c:pt idx="345">
                  <c:v>39822</c:v>
                </c:pt>
                <c:pt idx="346">
                  <c:v>39823</c:v>
                </c:pt>
                <c:pt idx="347">
                  <c:v>39824</c:v>
                </c:pt>
                <c:pt idx="348">
                  <c:v>39825</c:v>
                </c:pt>
                <c:pt idx="349">
                  <c:v>39826</c:v>
                </c:pt>
                <c:pt idx="350">
                  <c:v>39827</c:v>
                </c:pt>
                <c:pt idx="351">
                  <c:v>39828</c:v>
                </c:pt>
                <c:pt idx="352">
                  <c:v>39829</c:v>
                </c:pt>
                <c:pt idx="353">
                  <c:v>39830</c:v>
                </c:pt>
                <c:pt idx="354">
                  <c:v>39831</c:v>
                </c:pt>
                <c:pt idx="355">
                  <c:v>39832</c:v>
                </c:pt>
                <c:pt idx="356">
                  <c:v>39833</c:v>
                </c:pt>
                <c:pt idx="357">
                  <c:v>39834</c:v>
                </c:pt>
                <c:pt idx="358">
                  <c:v>39835</c:v>
                </c:pt>
                <c:pt idx="359">
                  <c:v>39836</c:v>
                </c:pt>
                <c:pt idx="360">
                  <c:v>39837</c:v>
                </c:pt>
                <c:pt idx="361">
                  <c:v>39838</c:v>
                </c:pt>
                <c:pt idx="362">
                  <c:v>39839</c:v>
                </c:pt>
                <c:pt idx="363">
                  <c:v>39840</c:v>
                </c:pt>
                <c:pt idx="364">
                  <c:v>39841</c:v>
                </c:pt>
                <c:pt idx="365">
                  <c:v>39842</c:v>
                </c:pt>
                <c:pt idx="366">
                  <c:v>39843</c:v>
                </c:pt>
                <c:pt idx="367">
                  <c:v>39844</c:v>
                </c:pt>
                <c:pt idx="368">
                  <c:v>39845</c:v>
                </c:pt>
                <c:pt idx="369">
                  <c:v>39846</c:v>
                </c:pt>
                <c:pt idx="370">
                  <c:v>39847</c:v>
                </c:pt>
                <c:pt idx="371">
                  <c:v>39848</c:v>
                </c:pt>
                <c:pt idx="372">
                  <c:v>39849</c:v>
                </c:pt>
                <c:pt idx="373">
                  <c:v>39850</c:v>
                </c:pt>
                <c:pt idx="374">
                  <c:v>39851</c:v>
                </c:pt>
                <c:pt idx="375">
                  <c:v>39852</c:v>
                </c:pt>
                <c:pt idx="376">
                  <c:v>39853</c:v>
                </c:pt>
                <c:pt idx="377">
                  <c:v>39854</c:v>
                </c:pt>
                <c:pt idx="378">
                  <c:v>39855</c:v>
                </c:pt>
                <c:pt idx="379">
                  <c:v>39856</c:v>
                </c:pt>
                <c:pt idx="380">
                  <c:v>39857</c:v>
                </c:pt>
                <c:pt idx="381">
                  <c:v>39858</c:v>
                </c:pt>
                <c:pt idx="382">
                  <c:v>39859</c:v>
                </c:pt>
                <c:pt idx="383">
                  <c:v>39860</c:v>
                </c:pt>
                <c:pt idx="384">
                  <c:v>39861</c:v>
                </c:pt>
                <c:pt idx="385">
                  <c:v>39862</c:v>
                </c:pt>
                <c:pt idx="386">
                  <c:v>39863</c:v>
                </c:pt>
                <c:pt idx="387">
                  <c:v>39864</c:v>
                </c:pt>
                <c:pt idx="388">
                  <c:v>39865</c:v>
                </c:pt>
                <c:pt idx="389">
                  <c:v>39866</c:v>
                </c:pt>
                <c:pt idx="390">
                  <c:v>39867</c:v>
                </c:pt>
                <c:pt idx="391">
                  <c:v>39868</c:v>
                </c:pt>
                <c:pt idx="392">
                  <c:v>39869</c:v>
                </c:pt>
                <c:pt idx="393">
                  <c:v>39870</c:v>
                </c:pt>
                <c:pt idx="394">
                  <c:v>39871</c:v>
                </c:pt>
                <c:pt idx="395">
                  <c:v>39872</c:v>
                </c:pt>
                <c:pt idx="396">
                  <c:v>39873</c:v>
                </c:pt>
                <c:pt idx="397">
                  <c:v>39874</c:v>
                </c:pt>
                <c:pt idx="398">
                  <c:v>39875</c:v>
                </c:pt>
                <c:pt idx="399">
                  <c:v>39876</c:v>
                </c:pt>
                <c:pt idx="400">
                  <c:v>39877</c:v>
                </c:pt>
                <c:pt idx="401">
                  <c:v>39878</c:v>
                </c:pt>
                <c:pt idx="402">
                  <c:v>39879</c:v>
                </c:pt>
                <c:pt idx="403">
                  <c:v>39880</c:v>
                </c:pt>
                <c:pt idx="404">
                  <c:v>39881</c:v>
                </c:pt>
                <c:pt idx="405">
                  <c:v>39882</c:v>
                </c:pt>
                <c:pt idx="406">
                  <c:v>39883</c:v>
                </c:pt>
                <c:pt idx="407">
                  <c:v>39884</c:v>
                </c:pt>
                <c:pt idx="408">
                  <c:v>39885</c:v>
                </c:pt>
                <c:pt idx="409">
                  <c:v>39886</c:v>
                </c:pt>
                <c:pt idx="410">
                  <c:v>39887</c:v>
                </c:pt>
                <c:pt idx="411">
                  <c:v>39888</c:v>
                </c:pt>
                <c:pt idx="412">
                  <c:v>39889</c:v>
                </c:pt>
                <c:pt idx="413">
                  <c:v>39890</c:v>
                </c:pt>
                <c:pt idx="414">
                  <c:v>39891</c:v>
                </c:pt>
                <c:pt idx="415">
                  <c:v>39892</c:v>
                </c:pt>
                <c:pt idx="416">
                  <c:v>39893</c:v>
                </c:pt>
                <c:pt idx="417">
                  <c:v>39894</c:v>
                </c:pt>
                <c:pt idx="418">
                  <c:v>39895</c:v>
                </c:pt>
                <c:pt idx="419">
                  <c:v>39896</c:v>
                </c:pt>
                <c:pt idx="420">
                  <c:v>39897</c:v>
                </c:pt>
                <c:pt idx="421">
                  <c:v>39898</c:v>
                </c:pt>
                <c:pt idx="422">
                  <c:v>39899</c:v>
                </c:pt>
                <c:pt idx="423">
                  <c:v>39900</c:v>
                </c:pt>
                <c:pt idx="424">
                  <c:v>39901</c:v>
                </c:pt>
                <c:pt idx="425">
                  <c:v>39902</c:v>
                </c:pt>
                <c:pt idx="426">
                  <c:v>39903</c:v>
                </c:pt>
                <c:pt idx="427">
                  <c:v>39904</c:v>
                </c:pt>
                <c:pt idx="428">
                  <c:v>39905</c:v>
                </c:pt>
                <c:pt idx="429">
                  <c:v>39906</c:v>
                </c:pt>
                <c:pt idx="430">
                  <c:v>39907</c:v>
                </c:pt>
                <c:pt idx="431">
                  <c:v>39908</c:v>
                </c:pt>
                <c:pt idx="432">
                  <c:v>39909</c:v>
                </c:pt>
                <c:pt idx="433">
                  <c:v>39910</c:v>
                </c:pt>
                <c:pt idx="434">
                  <c:v>39911</c:v>
                </c:pt>
                <c:pt idx="435">
                  <c:v>39912</c:v>
                </c:pt>
                <c:pt idx="436">
                  <c:v>39913</c:v>
                </c:pt>
                <c:pt idx="437">
                  <c:v>39914</c:v>
                </c:pt>
                <c:pt idx="438">
                  <c:v>39915</c:v>
                </c:pt>
                <c:pt idx="439">
                  <c:v>39916</c:v>
                </c:pt>
                <c:pt idx="440">
                  <c:v>39917</c:v>
                </c:pt>
                <c:pt idx="441">
                  <c:v>39918</c:v>
                </c:pt>
                <c:pt idx="442">
                  <c:v>39919</c:v>
                </c:pt>
                <c:pt idx="443">
                  <c:v>39920</c:v>
                </c:pt>
                <c:pt idx="444">
                  <c:v>39921</c:v>
                </c:pt>
                <c:pt idx="445">
                  <c:v>39922</c:v>
                </c:pt>
                <c:pt idx="446">
                  <c:v>39923</c:v>
                </c:pt>
                <c:pt idx="447">
                  <c:v>39924</c:v>
                </c:pt>
                <c:pt idx="448">
                  <c:v>39925</c:v>
                </c:pt>
                <c:pt idx="449">
                  <c:v>39926</c:v>
                </c:pt>
                <c:pt idx="450">
                  <c:v>39927</c:v>
                </c:pt>
                <c:pt idx="451">
                  <c:v>39928</c:v>
                </c:pt>
                <c:pt idx="452">
                  <c:v>39929</c:v>
                </c:pt>
                <c:pt idx="453">
                  <c:v>39930</c:v>
                </c:pt>
                <c:pt idx="454">
                  <c:v>39931</c:v>
                </c:pt>
                <c:pt idx="455">
                  <c:v>39932</c:v>
                </c:pt>
                <c:pt idx="456">
                  <c:v>39933</c:v>
                </c:pt>
                <c:pt idx="457">
                  <c:v>39934</c:v>
                </c:pt>
                <c:pt idx="458">
                  <c:v>39935</c:v>
                </c:pt>
                <c:pt idx="459">
                  <c:v>39936</c:v>
                </c:pt>
                <c:pt idx="460">
                  <c:v>39937</c:v>
                </c:pt>
                <c:pt idx="461">
                  <c:v>39938</c:v>
                </c:pt>
                <c:pt idx="462">
                  <c:v>39939</c:v>
                </c:pt>
                <c:pt idx="463">
                  <c:v>39940</c:v>
                </c:pt>
                <c:pt idx="464">
                  <c:v>39941</c:v>
                </c:pt>
                <c:pt idx="465">
                  <c:v>39942</c:v>
                </c:pt>
                <c:pt idx="466">
                  <c:v>39943</c:v>
                </c:pt>
                <c:pt idx="467">
                  <c:v>39944</c:v>
                </c:pt>
                <c:pt idx="468">
                  <c:v>39945</c:v>
                </c:pt>
                <c:pt idx="469">
                  <c:v>39946</c:v>
                </c:pt>
                <c:pt idx="470">
                  <c:v>39947</c:v>
                </c:pt>
                <c:pt idx="471">
                  <c:v>39948</c:v>
                </c:pt>
                <c:pt idx="472">
                  <c:v>39949</c:v>
                </c:pt>
                <c:pt idx="473">
                  <c:v>39950</c:v>
                </c:pt>
                <c:pt idx="474">
                  <c:v>39951</c:v>
                </c:pt>
                <c:pt idx="475">
                  <c:v>39952</c:v>
                </c:pt>
                <c:pt idx="476">
                  <c:v>39953</c:v>
                </c:pt>
                <c:pt idx="477">
                  <c:v>39954</c:v>
                </c:pt>
                <c:pt idx="478">
                  <c:v>39955</c:v>
                </c:pt>
                <c:pt idx="479">
                  <c:v>39956</c:v>
                </c:pt>
                <c:pt idx="480">
                  <c:v>39957</c:v>
                </c:pt>
                <c:pt idx="481">
                  <c:v>39958</c:v>
                </c:pt>
                <c:pt idx="482">
                  <c:v>39959</c:v>
                </c:pt>
                <c:pt idx="483">
                  <c:v>39960</c:v>
                </c:pt>
                <c:pt idx="484">
                  <c:v>39961</c:v>
                </c:pt>
                <c:pt idx="485">
                  <c:v>39962</c:v>
                </c:pt>
                <c:pt idx="486">
                  <c:v>39963</c:v>
                </c:pt>
                <c:pt idx="487">
                  <c:v>39964</c:v>
                </c:pt>
                <c:pt idx="488">
                  <c:v>39965</c:v>
                </c:pt>
                <c:pt idx="489">
                  <c:v>39966</c:v>
                </c:pt>
                <c:pt idx="490">
                  <c:v>39967</c:v>
                </c:pt>
                <c:pt idx="491">
                  <c:v>39968</c:v>
                </c:pt>
                <c:pt idx="492">
                  <c:v>39969</c:v>
                </c:pt>
                <c:pt idx="493">
                  <c:v>39970</c:v>
                </c:pt>
                <c:pt idx="494">
                  <c:v>39971</c:v>
                </c:pt>
                <c:pt idx="495">
                  <c:v>39972</c:v>
                </c:pt>
                <c:pt idx="496">
                  <c:v>39973</c:v>
                </c:pt>
                <c:pt idx="497">
                  <c:v>39974</c:v>
                </c:pt>
                <c:pt idx="498">
                  <c:v>39975</c:v>
                </c:pt>
                <c:pt idx="499">
                  <c:v>39976</c:v>
                </c:pt>
                <c:pt idx="500">
                  <c:v>39977</c:v>
                </c:pt>
                <c:pt idx="501">
                  <c:v>39978</c:v>
                </c:pt>
                <c:pt idx="502">
                  <c:v>39979</c:v>
                </c:pt>
                <c:pt idx="503">
                  <c:v>39980</c:v>
                </c:pt>
                <c:pt idx="504">
                  <c:v>39981</c:v>
                </c:pt>
                <c:pt idx="505">
                  <c:v>39982</c:v>
                </c:pt>
                <c:pt idx="506">
                  <c:v>39983</c:v>
                </c:pt>
                <c:pt idx="507">
                  <c:v>39984</c:v>
                </c:pt>
                <c:pt idx="508">
                  <c:v>39985</c:v>
                </c:pt>
                <c:pt idx="509">
                  <c:v>39986</c:v>
                </c:pt>
                <c:pt idx="510">
                  <c:v>39987</c:v>
                </c:pt>
                <c:pt idx="511">
                  <c:v>39988</c:v>
                </c:pt>
                <c:pt idx="512">
                  <c:v>39989</c:v>
                </c:pt>
                <c:pt idx="513">
                  <c:v>39990</c:v>
                </c:pt>
                <c:pt idx="514">
                  <c:v>39991</c:v>
                </c:pt>
                <c:pt idx="515">
                  <c:v>39992</c:v>
                </c:pt>
                <c:pt idx="516">
                  <c:v>39993</c:v>
                </c:pt>
                <c:pt idx="517">
                  <c:v>39994</c:v>
                </c:pt>
                <c:pt idx="518">
                  <c:v>39995</c:v>
                </c:pt>
                <c:pt idx="519">
                  <c:v>39996</c:v>
                </c:pt>
                <c:pt idx="520">
                  <c:v>39997</c:v>
                </c:pt>
                <c:pt idx="521">
                  <c:v>39998</c:v>
                </c:pt>
                <c:pt idx="522">
                  <c:v>39999</c:v>
                </c:pt>
                <c:pt idx="523">
                  <c:v>40000</c:v>
                </c:pt>
                <c:pt idx="524">
                  <c:v>40001</c:v>
                </c:pt>
                <c:pt idx="525">
                  <c:v>40002</c:v>
                </c:pt>
                <c:pt idx="526">
                  <c:v>40003</c:v>
                </c:pt>
                <c:pt idx="527">
                  <c:v>40004</c:v>
                </c:pt>
                <c:pt idx="528">
                  <c:v>40005</c:v>
                </c:pt>
                <c:pt idx="529">
                  <c:v>40006</c:v>
                </c:pt>
                <c:pt idx="530">
                  <c:v>40007</c:v>
                </c:pt>
                <c:pt idx="531">
                  <c:v>40008</c:v>
                </c:pt>
                <c:pt idx="532">
                  <c:v>40009</c:v>
                </c:pt>
                <c:pt idx="533">
                  <c:v>40010</c:v>
                </c:pt>
                <c:pt idx="534">
                  <c:v>40011</c:v>
                </c:pt>
                <c:pt idx="535">
                  <c:v>40012</c:v>
                </c:pt>
                <c:pt idx="536">
                  <c:v>40013</c:v>
                </c:pt>
                <c:pt idx="537">
                  <c:v>40014</c:v>
                </c:pt>
                <c:pt idx="538">
                  <c:v>40015</c:v>
                </c:pt>
                <c:pt idx="539">
                  <c:v>40016</c:v>
                </c:pt>
                <c:pt idx="540">
                  <c:v>40017</c:v>
                </c:pt>
                <c:pt idx="541">
                  <c:v>40018</c:v>
                </c:pt>
                <c:pt idx="542">
                  <c:v>40019</c:v>
                </c:pt>
                <c:pt idx="543">
                  <c:v>40020</c:v>
                </c:pt>
                <c:pt idx="544">
                  <c:v>40021</c:v>
                </c:pt>
                <c:pt idx="545">
                  <c:v>40022</c:v>
                </c:pt>
                <c:pt idx="546">
                  <c:v>40023</c:v>
                </c:pt>
                <c:pt idx="547">
                  <c:v>40024</c:v>
                </c:pt>
                <c:pt idx="548">
                  <c:v>40025</c:v>
                </c:pt>
                <c:pt idx="549">
                  <c:v>40026</c:v>
                </c:pt>
                <c:pt idx="550">
                  <c:v>40027</c:v>
                </c:pt>
                <c:pt idx="551">
                  <c:v>40028</c:v>
                </c:pt>
                <c:pt idx="552">
                  <c:v>40029</c:v>
                </c:pt>
                <c:pt idx="553">
                  <c:v>40030</c:v>
                </c:pt>
                <c:pt idx="554">
                  <c:v>40031</c:v>
                </c:pt>
                <c:pt idx="555">
                  <c:v>40032</c:v>
                </c:pt>
                <c:pt idx="556">
                  <c:v>40033</c:v>
                </c:pt>
                <c:pt idx="557">
                  <c:v>40034</c:v>
                </c:pt>
                <c:pt idx="558">
                  <c:v>40035</c:v>
                </c:pt>
                <c:pt idx="559">
                  <c:v>40036</c:v>
                </c:pt>
                <c:pt idx="560">
                  <c:v>40037</c:v>
                </c:pt>
                <c:pt idx="561">
                  <c:v>40038</c:v>
                </c:pt>
                <c:pt idx="562">
                  <c:v>40039</c:v>
                </c:pt>
                <c:pt idx="563">
                  <c:v>40040</c:v>
                </c:pt>
                <c:pt idx="564">
                  <c:v>40041</c:v>
                </c:pt>
                <c:pt idx="565">
                  <c:v>40042</c:v>
                </c:pt>
                <c:pt idx="566">
                  <c:v>40043</c:v>
                </c:pt>
                <c:pt idx="567">
                  <c:v>40044</c:v>
                </c:pt>
                <c:pt idx="568">
                  <c:v>40045</c:v>
                </c:pt>
                <c:pt idx="569">
                  <c:v>40046</c:v>
                </c:pt>
                <c:pt idx="570">
                  <c:v>40047</c:v>
                </c:pt>
                <c:pt idx="571">
                  <c:v>40048</c:v>
                </c:pt>
                <c:pt idx="572">
                  <c:v>40049</c:v>
                </c:pt>
                <c:pt idx="573">
                  <c:v>40050</c:v>
                </c:pt>
                <c:pt idx="574">
                  <c:v>40051</c:v>
                </c:pt>
                <c:pt idx="575">
                  <c:v>40052</c:v>
                </c:pt>
                <c:pt idx="576">
                  <c:v>40053</c:v>
                </c:pt>
                <c:pt idx="577">
                  <c:v>40054</c:v>
                </c:pt>
                <c:pt idx="578">
                  <c:v>40055</c:v>
                </c:pt>
                <c:pt idx="579">
                  <c:v>40056</c:v>
                </c:pt>
                <c:pt idx="580">
                  <c:v>40057</c:v>
                </c:pt>
                <c:pt idx="581">
                  <c:v>40058</c:v>
                </c:pt>
                <c:pt idx="582">
                  <c:v>40059</c:v>
                </c:pt>
                <c:pt idx="583">
                  <c:v>40060</c:v>
                </c:pt>
                <c:pt idx="584">
                  <c:v>40061</c:v>
                </c:pt>
                <c:pt idx="585">
                  <c:v>40062</c:v>
                </c:pt>
                <c:pt idx="586">
                  <c:v>40063</c:v>
                </c:pt>
                <c:pt idx="587">
                  <c:v>40064</c:v>
                </c:pt>
                <c:pt idx="588">
                  <c:v>40065</c:v>
                </c:pt>
                <c:pt idx="589">
                  <c:v>40066</c:v>
                </c:pt>
                <c:pt idx="590">
                  <c:v>40067</c:v>
                </c:pt>
                <c:pt idx="591">
                  <c:v>40068</c:v>
                </c:pt>
                <c:pt idx="592">
                  <c:v>40069</c:v>
                </c:pt>
                <c:pt idx="593">
                  <c:v>40070</c:v>
                </c:pt>
                <c:pt idx="594">
                  <c:v>40071</c:v>
                </c:pt>
                <c:pt idx="595">
                  <c:v>40072</c:v>
                </c:pt>
                <c:pt idx="596">
                  <c:v>40073</c:v>
                </c:pt>
                <c:pt idx="597">
                  <c:v>40074</c:v>
                </c:pt>
                <c:pt idx="598">
                  <c:v>40075</c:v>
                </c:pt>
                <c:pt idx="599">
                  <c:v>40076</c:v>
                </c:pt>
                <c:pt idx="600">
                  <c:v>40077</c:v>
                </c:pt>
                <c:pt idx="601">
                  <c:v>40078</c:v>
                </c:pt>
                <c:pt idx="602">
                  <c:v>40079</c:v>
                </c:pt>
                <c:pt idx="603">
                  <c:v>40080</c:v>
                </c:pt>
                <c:pt idx="604">
                  <c:v>40081</c:v>
                </c:pt>
                <c:pt idx="605">
                  <c:v>40082</c:v>
                </c:pt>
                <c:pt idx="606">
                  <c:v>40083</c:v>
                </c:pt>
                <c:pt idx="607">
                  <c:v>40084</c:v>
                </c:pt>
                <c:pt idx="608">
                  <c:v>40085</c:v>
                </c:pt>
                <c:pt idx="609">
                  <c:v>40086</c:v>
                </c:pt>
                <c:pt idx="610">
                  <c:v>40087</c:v>
                </c:pt>
                <c:pt idx="611">
                  <c:v>40088</c:v>
                </c:pt>
                <c:pt idx="612">
                  <c:v>40089</c:v>
                </c:pt>
                <c:pt idx="613">
                  <c:v>40090</c:v>
                </c:pt>
                <c:pt idx="614">
                  <c:v>40091</c:v>
                </c:pt>
                <c:pt idx="615">
                  <c:v>40092</c:v>
                </c:pt>
                <c:pt idx="616">
                  <c:v>40093</c:v>
                </c:pt>
                <c:pt idx="617">
                  <c:v>40094</c:v>
                </c:pt>
                <c:pt idx="618">
                  <c:v>40095</c:v>
                </c:pt>
                <c:pt idx="619">
                  <c:v>40096</c:v>
                </c:pt>
                <c:pt idx="620">
                  <c:v>40097</c:v>
                </c:pt>
                <c:pt idx="621">
                  <c:v>40098</c:v>
                </c:pt>
                <c:pt idx="622">
                  <c:v>40099</c:v>
                </c:pt>
                <c:pt idx="623">
                  <c:v>40100</c:v>
                </c:pt>
                <c:pt idx="624">
                  <c:v>40101</c:v>
                </c:pt>
                <c:pt idx="625">
                  <c:v>40102</c:v>
                </c:pt>
                <c:pt idx="626">
                  <c:v>40103</c:v>
                </c:pt>
                <c:pt idx="627">
                  <c:v>40104</c:v>
                </c:pt>
                <c:pt idx="628">
                  <c:v>40105</c:v>
                </c:pt>
                <c:pt idx="629">
                  <c:v>40106</c:v>
                </c:pt>
                <c:pt idx="630">
                  <c:v>40107</c:v>
                </c:pt>
                <c:pt idx="631">
                  <c:v>40108</c:v>
                </c:pt>
                <c:pt idx="632">
                  <c:v>40109</c:v>
                </c:pt>
                <c:pt idx="633">
                  <c:v>40110</c:v>
                </c:pt>
                <c:pt idx="634">
                  <c:v>40111</c:v>
                </c:pt>
                <c:pt idx="635">
                  <c:v>40112</c:v>
                </c:pt>
                <c:pt idx="636">
                  <c:v>40113</c:v>
                </c:pt>
                <c:pt idx="637">
                  <c:v>40114</c:v>
                </c:pt>
                <c:pt idx="638">
                  <c:v>40115</c:v>
                </c:pt>
                <c:pt idx="639">
                  <c:v>40116</c:v>
                </c:pt>
                <c:pt idx="640">
                  <c:v>40117</c:v>
                </c:pt>
                <c:pt idx="641">
                  <c:v>40118</c:v>
                </c:pt>
                <c:pt idx="642">
                  <c:v>40119</c:v>
                </c:pt>
                <c:pt idx="643">
                  <c:v>40120</c:v>
                </c:pt>
                <c:pt idx="644">
                  <c:v>40121</c:v>
                </c:pt>
                <c:pt idx="645">
                  <c:v>40122</c:v>
                </c:pt>
                <c:pt idx="646">
                  <c:v>40123</c:v>
                </c:pt>
                <c:pt idx="647">
                  <c:v>40124</c:v>
                </c:pt>
                <c:pt idx="648">
                  <c:v>40125</c:v>
                </c:pt>
                <c:pt idx="649">
                  <c:v>40126</c:v>
                </c:pt>
                <c:pt idx="650">
                  <c:v>40127</c:v>
                </c:pt>
                <c:pt idx="651">
                  <c:v>40128</c:v>
                </c:pt>
                <c:pt idx="652">
                  <c:v>40129</c:v>
                </c:pt>
                <c:pt idx="653">
                  <c:v>40130</c:v>
                </c:pt>
                <c:pt idx="654">
                  <c:v>40131</c:v>
                </c:pt>
                <c:pt idx="655">
                  <c:v>40132</c:v>
                </c:pt>
                <c:pt idx="656">
                  <c:v>40133</c:v>
                </c:pt>
                <c:pt idx="657">
                  <c:v>40134</c:v>
                </c:pt>
                <c:pt idx="658">
                  <c:v>40135</c:v>
                </c:pt>
                <c:pt idx="659">
                  <c:v>40136</c:v>
                </c:pt>
                <c:pt idx="660">
                  <c:v>40137</c:v>
                </c:pt>
                <c:pt idx="661">
                  <c:v>40138</c:v>
                </c:pt>
                <c:pt idx="662">
                  <c:v>40139</c:v>
                </c:pt>
                <c:pt idx="663">
                  <c:v>40140</c:v>
                </c:pt>
                <c:pt idx="664">
                  <c:v>40141</c:v>
                </c:pt>
                <c:pt idx="665">
                  <c:v>40142</c:v>
                </c:pt>
                <c:pt idx="666">
                  <c:v>40143</c:v>
                </c:pt>
                <c:pt idx="667">
                  <c:v>40144</c:v>
                </c:pt>
                <c:pt idx="668">
                  <c:v>40145</c:v>
                </c:pt>
                <c:pt idx="669">
                  <c:v>40146</c:v>
                </c:pt>
                <c:pt idx="670">
                  <c:v>40147</c:v>
                </c:pt>
                <c:pt idx="671">
                  <c:v>40148</c:v>
                </c:pt>
                <c:pt idx="672">
                  <c:v>40149</c:v>
                </c:pt>
                <c:pt idx="673">
                  <c:v>40150</c:v>
                </c:pt>
                <c:pt idx="674">
                  <c:v>40151</c:v>
                </c:pt>
                <c:pt idx="675">
                  <c:v>40152</c:v>
                </c:pt>
                <c:pt idx="676">
                  <c:v>40153</c:v>
                </c:pt>
                <c:pt idx="677">
                  <c:v>40154</c:v>
                </c:pt>
                <c:pt idx="678">
                  <c:v>40155</c:v>
                </c:pt>
                <c:pt idx="679">
                  <c:v>40156</c:v>
                </c:pt>
                <c:pt idx="680">
                  <c:v>40157</c:v>
                </c:pt>
                <c:pt idx="681">
                  <c:v>40158</c:v>
                </c:pt>
                <c:pt idx="682">
                  <c:v>40159</c:v>
                </c:pt>
                <c:pt idx="683">
                  <c:v>40160</c:v>
                </c:pt>
                <c:pt idx="684">
                  <c:v>40161</c:v>
                </c:pt>
                <c:pt idx="685">
                  <c:v>40162</c:v>
                </c:pt>
                <c:pt idx="686">
                  <c:v>40163</c:v>
                </c:pt>
                <c:pt idx="687">
                  <c:v>40164</c:v>
                </c:pt>
                <c:pt idx="688">
                  <c:v>40165</c:v>
                </c:pt>
                <c:pt idx="689">
                  <c:v>40166</c:v>
                </c:pt>
                <c:pt idx="690">
                  <c:v>40167</c:v>
                </c:pt>
                <c:pt idx="691">
                  <c:v>40168</c:v>
                </c:pt>
                <c:pt idx="692">
                  <c:v>40169</c:v>
                </c:pt>
                <c:pt idx="693">
                  <c:v>40170</c:v>
                </c:pt>
                <c:pt idx="694">
                  <c:v>40171</c:v>
                </c:pt>
                <c:pt idx="695">
                  <c:v>40172</c:v>
                </c:pt>
                <c:pt idx="696">
                  <c:v>40173</c:v>
                </c:pt>
                <c:pt idx="697">
                  <c:v>40174</c:v>
                </c:pt>
                <c:pt idx="698">
                  <c:v>40175</c:v>
                </c:pt>
                <c:pt idx="699">
                  <c:v>40176</c:v>
                </c:pt>
                <c:pt idx="700">
                  <c:v>40177</c:v>
                </c:pt>
                <c:pt idx="701">
                  <c:v>40178</c:v>
                </c:pt>
                <c:pt idx="702">
                  <c:v>40179</c:v>
                </c:pt>
                <c:pt idx="703">
                  <c:v>40180</c:v>
                </c:pt>
                <c:pt idx="704">
                  <c:v>40181</c:v>
                </c:pt>
                <c:pt idx="705">
                  <c:v>40182</c:v>
                </c:pt>
                <c:pt idx="706">
                  <c:v>40183</c:v>
                </c:pt>
                <c:pt idx="707">
                  <c:v>40184</c:v>
                </c:pt>
                <c:pt idx="708">
                  <c:v>40185</c:v>
                </c:pt>
                <c:pt idx="709">
                  <c:v>40186</c:v>
                </c:pt>
                <c:pt idx="710">
                  <c:v>40187</c:v>
                </c:pt>
                <c:pt idx="711">
                  <c:v>40188</c:v>
                </c:pt>
                <c:pt idx="712">
                  <c:v>40189</c:v>
                </c:pt>
                <c:pt idx="713">
                  <c:v>40190</c:v>
                </c:pt>
                <c:pt idx="714">
                  <c:v>40191</c:v>
                </c:pt>
                <c:pt idx="715">
                  <c:v>40192</c:v>
                </c:pt>
                <c:pt idx="716">
                  <c:v>40193</c:v>
                </c:pt>
                <c:pt idx="717">
                  <c:v>40194</c:v>
                </c:pt>
                <c:pt idx="718">
                  <c:v>40195</c:v>
                </c:pt>
                <c:pt idx="719">
                  <c:v>40196</c:v>
                </c:pt>
                <c:pt idx="720">
                  <c:v>40197</c:v>
                </c:pt>
                <c:pt idx="721">
                  <c:v>40198</c:v>
                </c:pt>
                <c:pt idx="722">
                  <c:v>40199</c:v>
                </c:pt>
                <c:pt idx="723">
                  <c:v>40200</c:v>
                </c:pt>
                <c:pt idx="724">
                  <c:v>40201</c:v>
                </c:pt>
                <c:pt idx="725">
                  <c:v>40202</c:v>
                </c:pt>
                <c:pt idx="726">
                  <c:v>40203</c:v>
                </c:pt>
                <c:pt idx="727">
                  <c:v>40204</c:v>
                </c:pt>
                <c:pt idx="728">
                  <c:v>40205</c:v>
                </c:pt>
                <c:pt idx="729">
                  <c:v>40206</c:v>
                </c:pt>
                <c:pt idx="730">
                  <c:v>40207</c:v>
                </c:pt>
                <c:pt idx="731">
                  <c:v>40208</c:v>
                </c:pt>
                <c:pt idx="732">
                  <c:v>40209</c:v>
                </c:pt>
                <c:pt idx="733">
                  <c:v>40210</c:v>
                </c:pt>
                <c:pt idx="734">
                  <c:v>40211</c:v>
                </c:pt>
                <c:pt idx="735">
                  <c:v>40212</c:v>
                </c:pt>
                <c:pt idx="736">
                  <c:v>40213</c:v>
                </c:pt>
                <c:pt idx="737">
                  <c:v>40214</c:v>
                </c:pt>
                <c:pt idx="738">
                  <c:v>40215</c:v>
                </c:pt>
                <c:pt idx="739">
                  <c:v>40216</c:v>
                </c:pt>
                <c:pt idx="740">
                  <c:v>40217</c:v>
                </c:pt>
                <c:pt idx="741">
                  <c:v>40218</c:v>
                </c:pt>
                <c:pt idx="742">
                  <c:v>40219</c:v>
                </c:pt>
                <c:pt idx="743">
                  <c:v>40220</c:v>
                </c:pt>
                <c:pt idx="744">
                  <c:v>40221</c:v>
                </c:pt>
                <c:pt idx="745">
                  <c:v>40222</c:v>
                </c:pt>
                <c:pt idx="746">
                  <c:v>40223</c:v>
                </c:pt>
                <c:pt idx="747">
                  <c:v>40224</c:v>
                </c:pt>
                <c:pt idx="748">
                  <c:v>40225</c:v>
                </c:pt>
                <c:pt idx="749">
                  <c:v>40226</c:v>
                </c:pt>
                <c:pt idx="750">
                  <c:v>40227</c:v>
                </c:pt>
                <c:pt idx="751">
                  <c:v>40228</c:v>
                </c:pt>
                <c:pt idx="752">
                  <c:v>40229</c:v>
                </c:pt>
                <c:pt idx="753">
                  <c:v>40230</c:v>
                </c:pt>
                <c:pt idx="754">
                  <c:v>40231</c:v>
                </c:pt>
                <c:pt idx="755">
                  <c:v>40232</c:v>
                </c:pt>
                <c:pt idx="756">
                  <c:v>40233</c:v>
                </c:pt>
                <c:pt idx="757">
                  <c:v>40234</c:v>
                </c:pt>
                <c:pt idx="758">
                  <c:v>40235</c:v>
                </c:pt>
                <c:pt idx="759">
                  <c:v>40236</c:v>
                </c:pt>
                <c:pt idx="760">
                  <c:v>40237</c:v>
                </c:pt>
                <c:pt idx="761">
                  <c:v>40238</c:v>
                </c:pt>
                <c:pt idx="762">
                  <c:v>40239</c:v>
                </c:pt>
                <c:pt idx="763">
                  <c:v>40240</c:v>
                </c:pt>
                <c:pt idx="764">
                  <c:v>40241</c:v>
                </c:pt>
                <c:pt idx="765">
                  <c:v>40242</c:v>
                </c:pt>
                <c:pt idx="766">
                  <c:v>40243</c:v>
                </c:pt>
                <c:pt idx="767">
                  <c:v>40244</c:v>
                </c:pt>
                <c:pt idx="768">
                  <c:v>40245</c:v>
                </c:pt>
                <c:pt idx="769">
                  <c:v>40246</c:v>
                </c:pt>
                <c:pt idx="770">
                  <c:v>40247</c:v>
                </c:pt>
                <c:pt idx="771">
                  <c:v>40248</c:v>
                </c:pt>
                <c:pt idx="772">
                  <c:v>40249</c:v>
                </c:pt>
                <c:pt idx="773">
                  <c:v>40250</c:v>
                </c:pt>
                <c:pt idx="774">
                  <c:v>40251</c:v>
                </c:pt>
                <c:pt idx="775">
                  <c:v>40252</c:v>
                </c:pt>
                <c:pt idx="776">
                  <c:v>40253</c:v>
                </c:pt>
                <c:pt idx="777">
                  <c:v>40254</c:v>
                </c:pt>
                <c:pt idx="778">
                  <c:v>40255</c:v>
                </c:pt>
                <c:pt idx="779">
                  <c:v>40256</c:v>
                </c:pt>
                <c:pt idx="780">
                  <c:v>40257</c:v>
                </c:pt>
                <c:pt idx="781">
                  <c:v>40258</c:v>
                </c:pt>
                <c:pt idx="782">
                  <c:v>40259</c:v>
                </c:pt>
                <c:pt idx="783">
                  <c:v>40260</c:v>
                </c:pt>
                <c:pt idx="784">
                  <c:v>40261</c:v>
                </c:pt>
                <c:pt idx="785">
                  <c:v>40262</c:v>
                </c:pt>
                <c:pt idx="786">
                  <c:v>40263</c:v>
                </c:pt>
                <c:pt idx="787">
                  <c:v>40264</c:v>
                </c:pt>
                <c:pt idx="788">
                  <c:v>40265</c:v>
                </c:pt>
                <c:pt idx="789">
                  <c:v>40266</c:v>
                </c:pt>
                <c:pt idx="790">
                  <c:v>40267</c:v>
                </c:pt>
                <c:pt idx="791">
                  <c:v>40268</c:v>
                </c:pt>
                <c:pt idx="792">
                  <c:v>40269</c:v>
                </c:pt>
                <c:pt idx="793">
                  <c:v>40270</c:v>
                </c:pt>
                <c:pt idx="794">
                  <c:v>40271</c:v>
                </c:pt>
                <c:pt idx="795">
                  <c:v>40272</c:v>
                </c:pt>
                <c:pt idx="796">
                  <c:v>40273</c:v>
                </c:pt>
                <c:pt idx="797">
                  <c:v>40274</c:v>
                </c:pt>
                <c:pt idx="798">
                  <c:v>40275</c:v>
                </c:pt>
                <c:pt idx="799">
                  <c:v>40276</c:v>
                </c:pt>
                <c:pt idx="800">
                  <c:v>40277</c:v>
                </c:pt>
                <c:pt idx="801">
                  <c:v>40278</c:v>
                </c:pt>
                <c:pt idx="802">
                  <c:v>40279</c:v>
                </c:pt>
                <c:pt idx="803">
                  <c:v>40280</c:v>
                </c:pt>
                <c:pt idx="804">
                  <c:v>40281</c:v>
                </c:pt>
                <c:pt idx="805">
                  <c:v>40282</c:v>
                </c:pt>
                <c:pt idx="806">
                  <c:v>40283</c:v>
                </c:pt>
                <c:pt idx="807">
                  <c:v>40284</c:v>
                </c:pt>
                <c:pt idx="808">
                  <c:v>40285</c:v>
                </c:pt>
                <c:pt idx="809">
                  <c:v>40286</c:v>
                </c:pt>
                <c:pt idx="810">
                  <c:v>40287</c:v>
                </c:pt>
                <c:pt idx="811">
                  <c:v>40288</c:v>
                </c:pt>
                <c:pt idx="812">
                  <c:v>40289</c:v>
                </c:pt>
                <c:pt idx="813">
                  <c:v>40290</c:v>
                </c:pt>
                <c:pt idx="814">
                  <c:v>40291</c:v>
                </c:pt>
                <c:pt idx="815">
                  <c:v>40292</c:v>
                </c:pt>
                <c:pt idx="816">
                  <c:v>40293</c:v>
                </c:pt>
                <c:pt idx="817">
                  <c:v>40294</c:v>
                </c:pt>
                <c:pt idx="818">
                  <c:v>40295</c:v>
                </c:pt>
                <c:pt idx="819">
                  <c:v>40296</c:v>
                </c:pt>
                <c:pt idx="820">
                  <c:v>40297</c:v>
                </c:pt>
                <c:pt idx="821">
                  <c:v>40298</c:v>
                </c:pt>
                <c:pt idx="822">
                  <c:v>40299</c:v>
                </c:pt>
                <c:pt idx="823">
                  <c:v>40300</c:v>
                </c:pt>
                <c:pt idx="824">
                  <c:v>40301</c:v>
                </c:pt>
                <c:pt idx="825">
                  <c:v>40302</c:v>
                </c:pt>
                <c:pt idx="826">
                  <c:v>40303</c:v>
                </c:pt>
                <c:pt idx="827">
                  <c:v>40304</c:v>
                </c:pt>
                <c:pt idx="828">
                  <c:v>40305</c:v>
                </c:pt>
                <c:pt idx="829">
                  <c:v>40306</c:v>
                </c:pt>
                <c:pt idx="830">
                  <c:v>40307</c:v>
                </c:pt>
                <c:pt idx="831">
                  <c:v>40308</c:v>
                </c:pt>
                <c:pt idx="832">
                  <c:v>40309</c:v>
                </c:pt>
                <c:pt idx="833">
                  <c:v>40310</c:v>
                </c:pt>
                <c:pt idx="834">
                  <c:v>40311</c:v>
                </c:pt>
                <c:pt idx="835">
                  <c:v>40312</c:v>
                </c:pt>
                <c:pt idx="836">
                  <c:v>40313</c:v>
                </c:pt>
                <c:pt idx="837">
                  <c:v>40314</c:v>
                </c:pt>
                <c:pt idx="838">
                  <c:v>40315</c:v>
                </c:pt>
                <c:pt idx="839">
                  <c:v>40316</c:v>
                </c:pt>
                <c:pt idx="840">
                  <c:v>40317</c:v>
                </c:pt>
                <c:pt idx="841">
                  <c:v>40318</c:v>
                </c:pt>
                <c:pt idx="842">
                  <c:v>40319</c:v>
                </c:pt>
                <c:pt idx="843">
                  <c:v>40320</c:v>
                </c:pt>
                <c:pt idx="844">
                  <c:v>40321</c:v>
                </c:pt>
                <c:pt idx="845">
                  <c:v>40322</c:v>
                </c:pt>
                <c:pt idx="846">
                  <c:v>40323</c:v>
                </c:pt>
                <c:pt idx="847">
                  <c:v>40324</c:v>
                </c:pt>
                <c:pt idx="848">
                  <c:v>40325</c:v>
                </c:pt>
                <c:pt idx="849">
                  <c:v>40326</c:v>
                </c:pt>
                <c:pt idx="850">
                  <c:v>40327</c:v>
                </c:pt>
                <c:pt idx="851">
                  <c:v>40328</c:v>
                </c:pt>
                <c:pt idx="852">
                  <c:v>40329</c:v>
                </c:pt>
                <c:pt idx="853">
                  <c:v>40330</c:v>
                </c:pt>
                <c:pt idx="854">
                  <c:v>40331</c:v>
                </c:pt>
                <c:pt idx="855">
                  <c:v>40332</c:v>
                </c:pt>
                <c:pt idx="856">
                  <c:v>40333</c:v>
                </c:pt>
                <c:pt idx="857">
                  <c:v>40334</c:v>
                </c:pt>
                <c:pt idx="858">
                  <c:v>40335</c:v>
                </c:pt>
                <c:pt idx="859">
                  <c:v>40336</c:v>
                </c:pt>
                <c:pt idx="860">
                  <c:v>40337</c:v>
                </c:pt>
                <c:pt idx="861">
                  <c:v>40338</c:v>
                </c:pt>
                <c:pt idx="862">
                  <c:v>40339</c:v>
                </c:pt>
                <c:pt idx="863">
                  <c:v>40340</c:v>
                </c:pt>
                <c:pt idx="864">
                  <c:v>40341</c:v>
                </c:pt>
                <c:pt idx="865">
                  <c:v>40342</c:v>
                </c:pt>
                <c:pt idx="866">
                  <c:v>40343</c:v>
                </c:pt>
                <c:pt idx="867">
                  <c:v>40344</c:v>
                </c:pt>
                <c:pt idx="868">
                  <c:v>40345</c:v>
                </c:pt>
                <c:pt idx="869">
                  <c:v>40346</c:v>
                </c:pt>
                <c:pt idx="870">
                  <c:v>40347</c:v>
                </c:pt>
                <c:pt idx="871">
                  <c:v>40348</c:v>
                </c:pt>
                <c:pt idx="872">
                  <c:v>40349</c:v>
                </c:pt>
                <c:pt idx="873">
                  <c:v>40350</c:v>
                </c:pt>
                <c:pt idx="874">
                  <c:v>40351</c:v>
                </c:pt>
                <c:pt idx="875">
                  <c:v>40352</c:v>
                </c:pt>
                <c:pt idx="876">
                  <c:v>40353</c:v>
                </c:pt>
                <c:pt idx="877">
                  <c:v>40354</c:v>
                </c:pt>
                <c:pt idx="878">
                  <c:v>40355</c:v>
                </c:pt>
                <c:pt idx="879">
                  <c:v>40356</c:v>
                </c:pt>
                <c:pt idx="880">
                  <c:v>40357</c:v>
                </c:pt>
                <c:pt idx="881">
                  <c:v>40358</c:v>
                </c:pt>
                <c:pt idx="882">
                  <c:v>40359</c:v>
                </c:pt>
                <c:pt idx="883">
                  <c:v>40360</c:v>
                </c:pt>
                <c:pt idx="884">
                  <c:v>40361</c:v>
                </c:pt>
                <c:pt idx="885">
                  <c:v>40362</c:v>
                </c:pt>
                <c:pt idx="886">
                  <c:v>40363</c:v>
                </c:pt>
                <c:pt idx="887">
                  <c:v>40364</c:v>
                </c:pt>
                <c:pt idx="888">
                  <c:v>40365</c:v>
                </c:pt>
                <c:pt idx="889">
                  <c:v>40366</c:v>
                </c:pt>
                <c:pt idx="890">
                  <c:v>40367</c:v>
                </c:pt>
                <c:pt idx="891">
                  <c:v>40368</c:v>
                </c:pt>
                <c:pt idx="892">
                  <c:v>40369</c:v>
                </c:pt>
                <c:pt idx="893">
                  <c:v>40370</c:v>
                </c:pt>
                <c:pt idx="894">
                  <c:v>40371</c:v>
                </c:pt>
                <c:pt idx="895">
                  <c:v>40372</c:v>
                </c:pt>
                <c:pt idx="896">
                  <c:v>40373</c:v>
                </c:pt>
                <c:pt idx="897">
                  <c:v>40374</c:v>
                </c:pt>
                <c:pt idx="898">
                  <c:v>40375</c:v>
                </c:pt>
                <c:pt idx="899">
                  <c:v>40376</c:v>
                </c:pt>
                <c:pt idx="900">
                  <c:v>40377</c:v>
                </c:pt>
                <c:pt idx="901">
                  <c:v>40378</c:v>
                </c:pt>
                <c:pt idx="902">
                  <c:v>40379</c:v>
                </c:pt>
                <c:pt idx="903">
                  <c:v>40380</c:v>
                </c:pt>
                <c:pt idx="904">
                  <c:v>40381</c:v>
                </c:pt>
                <c:pt idx="905">
                  <c:v>40382</c:v>
                </c:pt>
                <c:pt idx="906">
                  <c:v>40383</c:v>
                </c:pt>
                <c:pt idx="907">
                  <c:v>40384</c:v>
                </c:pt>
                <c:pt idx="908">
                  <c:v>40385</c:v>
                </c:pt>
                <c:pt idx="909">
                  <c:v>40386</c:v>
                </c:pt>
                <c:pt idx="910">
                  <c:v>40387</c:v>
                </c:pt>
                <c:pt idx="911">
                  <c:v>40388</c:v>
                </c:pt>
                <c:pt idx="912">
                  <c:v>40389</c:v>
                </c:pt>
                <c:pt idx="913">
                  <c:v>40390</c:v>
                </c:pt>
                <c:pt idx="914">
                  <c:v>40391</c:v>
                </c:pt>
                <c:pt idx="915">
                  <c:v>40392</c:v>
                </c:pt>
                <c:pt idx="916">
                  <c:v>40393</c:v>
                </c:pt>
                <c:pt idx="917">
                  <c:v>40394</c:v>
                </c:pt>
                <c:pt idx="918">
                  <c:v>40395</c:v>
                </c:pt>
                <c:pt idx="919">
                  <c:v>40396</c:v>
                </c:pt>
                <c:pt idx="920">
                  <c:v>40397</c:v>
                </c:pt>
                <c:pt idx="921">
                  <c:v>40398</c:v>
                </c:pt>
                <c:pt idx="922">
                  <c:v>40399</c:v>
                </c:pt>
                <c:pt idx="923">
                  <c:v>40400</c:v>
                </c:pt>
                <c:pt idx="924">
                  <c:v>40401</c:v>
                </c:pt>
                <c:pt idx="925">
                  <c:v>40402</c:v>
                </c:pt>
                <c:pt idx="926">
                  <c:v>40403</c:v>
                </c:pt>
                <c:pt idx="927">
                  <c:v>40404</c:v>
                </c:pt>
                <c:pt idx="928">
                  <c:v>40405</c:v>
                </c:pt>
                <c:pt idx="929">
                  <c:v>40406</c:v>
                </c:pt>
                <c:pt idx="930">
                  <c:v>40407</c:v>
                </c:pt>
                <c:pt idx="931">
                  <c:v>40408</c:v>
                </c:pt>
                <c:pt idx="932">
                  <c:v>40409</c:v>
                </c:pt>
                <c:pt idx="933">
                  <c:v>40410</c:v>
                </c:pt>
                <c:pt idx="934">
                  <c:v>40411</c:v>
                </c:pt>
                <c:pt idx="935">
                  <c:v>40412</c:v>
                </c:pt>
                <c:pt idx="936">
                  <c:v>40413</c:v>
                </c:pt>
                <c:pt idx="937">
                  <c:v>40414</c:v>
                </c:pt>
                <c:pt idx="938">
                  <c:v>40415</c:v>
                </c:pt>
                <c:pt idx="939">
                  <c:v>40416</c:v>
                </c:pt>
                <c:pt idx="940">
                  <c:v>40417</c:v>
                </c:pt>
                <c:pt idx="941">
                  <c:v>40418</c:v>
                </c:pt>
                <c:pt idx="942">
                  <c:v>40419</c:v>
                </c:pt>
                <c:pt idx="943">
                  <c:v>40420</c:v>
                </c:pt>
                <c:pt idx="944">
                  <c:v>40421</c:v>
                </c:pt>
                <c:pt idx="945">
                  <c:v>40422</c:v>
                </c:pt>
                <c:pt idx="946">
                  <c:v>40423</c:v>
                </c:pt>
                <c:pt idx="947">
                  <c:v>40424</c:v>
                </c:pt>
                <c:pt idx="948">
                  <c:v>40425</c:v>
                </c:pt>
                <c:pt idx="949">
                  <c:v>40426</c:v>
                </c:pt>
                <c:pt idx="950">
                  <c:v>40427</c:v>
                </c:pt>
                <c:pt idx="951">
                  <c:v>40428</c:v>
                </c:pt>
                <c:pt idx="952">
                  <c:v>40429</c:v>
                </c:pt>
                <c:pt idx="953">
                  <c:v>40430</c:v>
                </c:pt>
                <c:pt idx="954">
                  <c:v>40431</c:v>
                </c:pt>
                <c:pt idx="955">
                  <c:v>40432</c:v>
                </c:pt>
                <c:pt idx="956">
                  <c:v>40433</c:v>
                </c:pt>
                <c:pt idx="957">
                  <c:v>40434</c:v>
                </c:pt>
                <c:pt idx="958">
                  <c:v>40435</c:v>
                </c:pt>
                <c:pt idx="959">
                  <c:v>40436</c:v>
                </c:pt>
                <c:pt idx="960">
                  <c:v>40437</c:v>
                </c:pt>
                <c:pt idx="961">
                  <c:v>40438</c:v>
                </c:pt>
                <c:pt idx="962">
                  <c:v>40439</c:v>
                </c:pt>
                <c:pt idx="963">
                  <c:v>40440</c:v>
                </c:pt>
                <c:pt idx="964">
                  <c:v>40441</c:v>
                </c:pt>
                <c:pt idx="965">
                  <c:v>40442</c:v>
                </c:pt>
                <c:pt idx="966">
                  <c:v>40443</c:v>
                </c:pt>
                <c:pt idx="967">
                  <c:v>40444</c:v>
                </c:pt>
                <c:pt idx="968">
                  <c:v>40445</c:v>
                </c:pt>
                <c:pt idx="969">
                  <c:v>40446</c:v>
                </c:pt>
                <c:pt idx="970">
                  <c:v>40447</c:v>
                </c:pt>
                <c:pt idx="971">
                  <c:v>40448</c:v>
                </c:pt>
                <c:pt idx="972">
                  <c:v>40449</c:v>
                </c:pt>
                <c:pt idx="973">
                  <c:v>40450</c:v>
                </c:pt>
                <c:pt idx="974">
                  <c:v>40451</c:v>
                </c:pt>
                <c:pt idx="975">
                  <c:v>40452</c:v>
                </c:pt>
                <c:pt idx="976">
                  <c:v>40453</c:v>
                </c:pt>
                <c:pt idx="977">
                  <c:v>40454</c:v>
                </c:pt>
                <c:pt idx="978">
                  <c:v>40455</c:v>
                </c:pt>
                <c:pt idx="979">
                  <c:v>40456</c:v>
                </c:pt>
                <c:pt idx="980">
                  <c:v>40457</c:v>
                </c:pt>
                <c:pt idx="981">
                  <c:v>40458</c:v>
                </c:pt>
                <c:pt idx="982">
                  <c:v>40459</c:v>
                </c:pt>
                <c:pt idx="983">
                  <c:v>40460</c:v>
                </c:pt>
                <c:pt idx="984">
                  <c:v>40461</c:v>
                </c:pt>
                <c:pt idx="985">
                  <c:v>40462</c:v>
                </c:pt>
                <c:pt idx="986">
                  <c:v>40463</c:v>
                </c:pt>
                <c:pt idx="987">
                  <c:v>40464</c:v>
                </c:pt>
                <c:pt idx="988">
                  <c:v>40465</c:v>
                </c:pt>
                <c:pt idx="989">
                  <c:v>40466</c:v>
                </c:pt>
                <c:pt idx="990">
                  <c:v>40467</c:v>
                </c:pt>
                <c:pt idx="991">
                  <c:v>40468</c:v>
                </c:pt>
                <c:pt idx="992">
                  <c:v>40469</c:v>
                </c:pt>
                <c:pt idx="993">
                  <c:v>40470</c:v>
                </c:pt>
                <c:pt idx="994">
                  <c:v>40471</c:v>
                </c:pt>
                <c:pt idx="995">
                  <c:v>40472</c:v>
                </c:pt>
                <c:pt idx="996">
                  <c:v>40473</c:v>
                </c:pt>
                <c:pt idx="997">
                  <c:v>40474</c:v>
                </c:pt>
                <c:pt idx="998">
                  <c:v>40475</c:v>
                </c:pt>
                <c:pt idx="999">
                  <c:v>40476</c:v>
                </c:pt>
                <c:pt idx="1000">
                  <c:v>40477</c:v>
                </c:pt>
                <c:pt idx="1001">
                  <c:v>40478</c:v>
                </c:pt>
                <c:pt idx="1002">
                  <c:v>40479</c:v>
                </c:pt>
                <c:pt idx="1003">
                  <c:v>40480</c:v>
                </c:pt>
                <c:pt idx="1004">
                  <c:v>40481</c:v>
                </c:pt>
                <c:pt idx="1005">
                  <c:v>40482</c:v>
                </c:pt>
                <c:pt idx="1006">
                  <c:v>40483</c:v>
                </c:pt>
                <c:pt idx="1007">
                  <c:v>40484</c:v>
                </c:pt>
                <c:pt idx="1008">
                  <c:v>40485</c:v>
                </c:pt>
                <c:pt idx="1009">
                  <c:v>40486</c:v>
                </c:pt>
                <c:pt idx="1010">
                  <c:v>40487</c:v>
                </c:pt>
                <c:pt idx="1011">
                  <c:v>40488</c:v>
                </c:pt>
                <c:pt idx="1012">
                  <c:v>40489</c:v>
                </c:pt>
                <c:pt idx="1013">
                  <c:v>40490</c:v>
                </c:pt>
                <c:pt idx="1014">
                  <c:v>40491</c:v>
                </c:pt>
                <c:pt idx="1015">
                  <c:v>40492</c:v>
                </c:pt>
                <c:pt idx="1016">
                  <c:v>40493</c:v>
                </c:pt>
                <c:pt idx="1017">
                  <c:v>40494</c:v>
                </c:pt>
                <c:pt idx="1018">
                  <c:v>40495</c:v>
                </c:pt>
                <c:pt idx="1019">
                  <c:v>40496</c:v>
                </c:pt>
                <c:pt idx="1020">
                  <c:v>40497</c:v>
                </c:pt>
                <c:pt idx="1021">
                  <c:v>40498</c:v>
                </c:pt>
                <c:pt idx="1022">
                  <c:v>40499</c:v>
                </c:pt>
                <c:pt idx="1023">
                  <c:v>40500</c:v>
                </c:pt>
                <c:pt idx="1024">
                  <c:v>40501</c:v>
                </c:pt>
                <c:pt idx="1025">
                  <c:v>40502</c:v>
                </c:pt>
                <c:pt idx="1026">
                  <c:v>40503</c:v>
                </c:pt>
                <c:pt idx="1027">
                  <c:v>40504</c:v>
                </c:pt>
                <c:pt idx="1028">
                  <c:v>40505</c:v>
                </c:pt>
                <c:pt idx="1029">
                  <c:v>40506</c:v>
                </c:pt>
                <c:pt idx="1030">
                  <c:v>40507</c:v>
                </c:pt>
                <c:pt idx="1031">
                  <c:v>40508</c:v>
                </c:pt>
                <c:pt idx="1032">
                  <c:v>40509</c:v>
                </c:pt>
                <c:pt idx="1033">
                  <c:v>40510</c:v>
                </c:pt>
                <c:pt idx="1034">
                  <c:v>40511</c:v>
                </c:pt>
                <c:pt idx="1035">
                  <c:v>40512</c:v>
                </c:pt>
                <c:pt idx="1036">
                  <c:v>40513</c:v>
                </c:pt>
                <c:pt idx="1037">
                  <c:v>40514</c:v>
                </c:pt>
                <c:pt idx="1038">
                  <c:v>40515</c:v>
                </c:pt>
                <c:pt idx="1039">
                  <c:v>40516</c:v>
                </c:pt>
                <c:pt idx="1040">
                  <c:v>40517</c:v>
                </c:pt>
                <c:pt idx="1041">
                  <c:v>40518</c:v>
                </c:pt>
                <c:pt idx="1042">
                  <c:v>40519</c:v>
                </c:pt>
                <c:pt idx="1043">
                  <c:v>40520</c:v>
                </c:pt>
                <c:pt idx="1044">
                  <c:v>40521</c:v>
                </c:pt>
                <c:pt idx="1045">
                  <c:v>40522</c:v>
                </c:pt>
                <c:pt idx="1046">
                  <c:v>40523</c:v>
                </c:pt>
                <c:pt idx="1047">
                  <c:v>40524</c:v>
                </c:pt>
                <c:pt idx="1048">
                  <c:v>40525</c:v>
                </c:pt>
                <c:pt idx="1049">
                  <c:v>40526</c:v>
                </c:pt>
                <c:pt idx="1050">
                  <c:v>40527</c:v>
                </c:pt>
                <c:pt idx="1051">
                  <c:v>40528</c:v>
                </c:pt>
                <c:pt idx="1052">
                  <c:v>40529</c:v>
                </c:pt>
                <c:pt idx="1053">
                  <c:v>40530</c:v>
                </c:pt>
                <c:pt idx="1054">
                  <c:v>40531</c:v>
                </c:pt>
                <c:pt idx="1055">
                  <c:v>40532</c:v>
                </c:pt>
                <c:pt idx="1056">
                  <c:v>40533</c:v>
                </c:pt>
                <c:pt idx="1057">
                  <c:v>40534</c:v>
                </c:pt>
                <c:pt idx="1058">
                  <c:v>40535</c:v>
                </c:pt>
                <c:pt idx="1059">
                  <c:v>40536</c:v>
                </c:pt>
                <c:pt idx="1060">
                  <c:v>40537</c:v>
                </c:pt>
                <c:pt idx="1061">
                  <c:v>40538</c:v>
                </c:pt>
                <c:pt idx="1062">
                  <c:v>40539</c:v>
                </c:pt>
                <c:pt idx="1063">
                  <c:v>40540</c:v>
                </c:pt>
                <c:pt idx="1064">
                  <c:v>40541</c:v>
                </c:pt>
                <c:pt idx="1065">
                  <c:v>40542</c:v>
                </c:pt>
                <c:pt idx="1066">
                  <c:v>40543</c:v>
                </c:pt>
                <c:pt idx="1067">
                  <c:v>40544</c:v>
                </c:pt>
                <c:pt idx="1068">
                  <c:v>40545</c:v>
                </c:pt>
                <c:pt idx="1069">
                  <c:v>40546</c:v>
                </c:pt>
                <c:pt idx="1070">
                  <c:v>40547</c:v>
                </c:pt>
                <c:pt idx="1071">
                  <c:v>40548</c:v>
                </c:pt>
                <c:pt idx="1072">
                  <c:v>40549</c:v>
                </c:pt>
                <c:pt idx="1073">
                  <c:v>40550</c:v>
                </c:pt>
                <c:pt idx="1074">
                  <c:v>40551</c:v>
                </c:pt>
                <c:pt idx="1075">
                  <c:v>40552</c:v>
                </c:pt>
                <c:pt idx="1076">
                  <c:v>40553</c:v>
                </c:pt>
                <c:pt idx="1077">
                  <c:v>40554</c:v>
                </c:pt>
                <c:pt idx="1078">
                  <c:v>40555</c:v>
                </c:pt>
                <c:pt idx="1079">
                  <c:v>40556</c:v>
                </c:pt>
                <c:pt idx="1080">
                  <c:v>40557</c:v>
                </c:pt>
                <c:pt idx="1081">
                  <c:v>40558</c:v>
                </c:pt>
                <c:pt idx="1082">
                  <c:v>40559</c:v>
                </c:pt>
                <c:pt idx="1083">
                  <c:v>40560</c:v>
                </c:pt>
                <c:pt idx="1084">
                  <c:v>40561</c:v>
                </c:pt>
                <c:pt idx="1085">
                  <c:v>40562</c:v>
                </c:pt>
                <c:pt idx="1086">
                  <c:v>40563</c:v>
                </c:pt>
                <c:pt idx="1087">
                  <c:v>40564</c:v>
                </c:pt>
                <c:pt idx="1088">
                  <c:v>40565</c:v>
                </c:pt>
                <c:pt idx="1089">
                  <c:v>40566</c:v>
                </c:pt>
                <c:pt idx="1090">
                  <c:v>40567</c:v>
                </c:pt>
                <c:pt idx="1091">
                  <c:v>40568</c:v>
                </c:pt>
                <c:pt idx="1092">
                  <c:v>40569</c:v>
                </c:pt>
                <c:pt idx="1093">
                  <c:v>40570</c:v>
                </c:pt>
                <c:pt idx="1094">
                  <c:v>40571</c:v>
                </c:pt>
                <c:pt idx="1095">
                  <c:v>40572</c:v>
                </c:pt>
                <c:pt idx="1096">
                  <c:v>40573</c:v>
                </c:pt>
                <c:pt idx="1097">
                  <c:v>40574</c:v>
                </c:pt>
                <c:pt idx="1098">
                  <c:v>40575</c:v>
                </c:pt>
                <c:pt idx="1099">
                  <c:v>40576</c:v>
                </c:pt>
                <c:pt idx="1100">
                  <c:v>40577</c:v>
                </c:pt>
                <c:pt idx="1101">
                  <c:v>40578</c:v>
                </c:pt>
                <c:pt idx="1102">
                  <c:v>40579</c:v>
                </c:pt>
                <c:pt idx="1103">
                  <c:v>40580</c:v>
                </c:pt>
                <c:pt idx="1104">
                  <c:v>40581</c:v>
                </c:pt>
                <c:pt idx="1105">
                  <c:v>40582</c:v>
                </c:pt>
                <c:pt idx="1106">
                  <c:v>40583</c:v>
                </c:pt>
                <c:pt idx="1107">
                  <c:v>40584</c:v>
                </c:pt>
                <c:pt idx="1108">
                  <c:v>40585</c:v>
                </c:pt>
                <c:pt idx="1109">
                  <c:v>40586</c:v>
                </c:pt>
                <c:pt idx="1110">
                  <c:v>40587</c:v>
                </c:pt>
                <c:pt idx="1111">
                  <c:v>40588</c:v>
                </c:pt>
                <c:pt idx="1112">
                  <c:v>40589</c:v>
                </c:pt>
                <c:pt idx="1113">
                  <c:v>40590</c:v>
                </c:pt>
                <c:pt idx="1114">
                  <c:v>40591</c:v>
                </c:pt>
                <c:pt idx="1115">
                  <c:v>40592</c:v>
                </c:pt>
                <c:pt idx="1116">
                  <c:v>40593</c:v>
                </c:pt>
                <c:pt idx="1117">
                  <c:v>40594</c:v>
                </c:pt>
                <c:pt idx="1118">
                  <c:v>40595</c:v>
                </c:pt>
                <c:pt idx="1119">
                  <c:v>40596</c:v>
                </c:pt>
                <c:pt idx="1120">
                  <c:v>40597</c:v>
                </c:pt>
                <c:pt idx="1121">
                  <c:v>40598</c:v>
                </c:pt>
                <c:pt idx="1122">
                  <c:v>40599</c:v>
                </c:pt>
                <c:pt idx="1123">
                  <c:v>40600</c:v>
                </c:pt>
                <c:pt idx="1124">
                  <c:v>40601</c:v>
                </c:pt>
                <c:pt idx="1125">
                  <c:v>40602</c:v>
                </c:pt>
                <c:pt idx="1126">
                  <c:v>40603</c:v>
                </c:pt>
                <c:pt idx="1127">
                  <c:v>40604</c:v>
                </c:pt>
                <c:pt idx="1128">
                  <c:v>40605</c:v>
                </c:pt>
                <c:pt idx="1129">
                  <c:v>40606</c:v>
                </c:pt>
                <c:pt idx="1130">
                  <c:v>40607</c:v>
                </c:pt>
                <c:pt idx="1131">
                  <c:v>40608</c:v>
                </c:pt>
                <c:pt idx="1132">
                  <c:v>40609</c:v>
                </c:pt>
                <c:pt idx="1133">
                  <c:v>40610</c:v>
                </c:pt>
                <c:pt idx="1134">
                  <c:v>40611</c:v>
                </c:pt>
                <c:pt idx="1135">
                  <c:v>40612</c:v>
                </c:pt>
                <c:pt idx="1136">
                  <c:v>40613</c:v>
                </c:pt>
                <c:pt idx="1137">
                  <c:v>40614</c:v>
                </c:pt>
                <c:pt idx="1138">
                  <c:v>40615</c:v>
                </c:pt>
                <c:pt idx="1139">
                  <c:v>40616</c:v>
                </c:pt>
                <c:pt idx="1140">
                  <c:v>40617</c:v>
                </c:pt>
                <c:pt idx="1141">
                  <c:v>40618</c:v>
                </c:pt>
                <c:pt idx="1142">
                  <c:v>40619</c:v>
                </c:pt>
                <c:pt idx="1143">
                  <c:v>40620</c:v>
                </c:pt>
                <c:pt idx="1144">
                  <c:v>40621</c:v>
                </c:pt>
                <c:pt idx="1145">
                  <c:v>40622</c:v>
                </c:pt>
                <c:pt idx="1146">
                  <c:v>40623</c:v>
                </c:pt>
                <c:pt idx="1147">
                  <c:v>40624</c:v>
                </c:pt>
                <c:pt idx="1148">
                  <c:v>40625</c:v>
                </c:pt>
                <c:pt idx="1149">
                  <c:v>40626</c:v>
                </c:pt>
                <c:pt idx="1150">
                  <c:v>40627</c:v>
                </c:pt>
                <c:pt idx="1151">
                  <c:v>40628</c:v>
                </c:pt>
                <c:pt idx="1152">
                  <c:v>40629</c:v>
                </c:pt>
                <c:pt idx="1153">
                  <c:v>40630</c:v>
                </c:pt>
                <c:pt idx="1154">
                  <c:v>40631</c:v>
                </c:pt>
                <c:pt idx="1155">
                  <c:v>40632</c:v>
                </c:pt>
                <c:pt idx="1156">
                  <c:v>40633</c:v>
                </c:pt>
                <c:pt idx="1157">
                  <c:v>40634</c:v>
                </c:pt>
                <c:pt idx="1158">
                  <c:v>40635</c:v>
                </c:pt>
                <c:pt idx="1159">
                  <c:v>40636</c:v>
                </c:pt>
                <c:pt idx="1160">
                  <c:v>40637</c:v>
                </c:pt>
                <c:pt idx="1161">
                  <c:v>40638</c:v>
                </c:pt>
                <c:pt idx="1162">
                  <c:v>40639</c:v>
                </c:pt>
                <c:pt idx="1163">
                  <c:v>40640</c:v>
                </c:pt>
                <c:pt idx="1164">
                  <c:v>40641</c:v>
                </c:pt>
                <c:pt idx="1165">
                  <c:v>40642</c:v>
                </c:pt>
                <c:pt idx="1166">
                  <c:v>40643</c:v>
                </c:pt>
                <c:pt idx="1167">
                  <c:v>40644</c:v>
                </c:pt>
                <c:pt idx="1168">
                  <c:v>40645</c:v>
                </c:pt>
                <c:pt idx="1169">
                  <c:v>40646</c:v>
                </c:pt>
                <c:pt idx="1170">
                  <c:v>40647</c:v>
                </c:pt>
                <c:pt idx="1171">
                  <c:v>40648</c:v>
                </c:pt>
                <c:pt idx="1172">
                  <c:v>40649</c:v>
                </c:pt>
                <c:pt idx="1173">
                  <c:v>40650</c:v>
                </c:pt>
                <c:pt idx="1174">
                  <c:v>40651</c:v>
                </c:pt>
                <c:pt idx="1175">
                  <c:v>40652</c:v>
                </c:pt>
                <c:pt idx="1176">
                  <c:v>40653</c:v>
                </c:pt>
                <c:pt idx="1177">
                  <c:v>40654</c:v>
                </c:pt>
                <c:pt idx="1178">
                  <c:v>40655</c:v>
                </c:pt>
                <c:pt idx="1179">
                  <c:v>40656</c:v>
                </c:pt>
                <c:pt idx="1180">
                  <c:v>40657</c:v>
                </c:pt>
                <c:pt idx="1181">
                  <c:v>40658</c:v>
                </c:pt>
                <c:pt idx="1182">
                  <c:v>40659</c:v>
                </c:pt>
                <c:pt idx="1183">
                  <c:v>40660</c:v>
                </c:pt>
                <c:pt idx="1184">
                  <c:v>40661</c:v>
                </c:pt>
                <c:pt idx="1185">
                  <c:v>40662</c:v>
                </c:pt>
                <c:pt idx="1186">
                  <c:v>40663</c:v>
                </c:pt>
                <c:pt idx="1187">
                  <c:v>40664</c:v>
                </c:pt>
                <c:pt idx="1188">
                  <c:v>40665</c:v>
                </c:pt>
                <c:pt idx="1189">
                  <c:v>40666</c:v>
                </c:pt>
                <c:pt idx="1190">
                  <c:v>40667</c:v>
                </c:pt>
                <c:pt idx="1191">
                  <c:v>40668</c:v>
                </c:pt>
                <c:pt idx="1192">
                  <c:v>40669</c:v>
                </c:pt>
                <c:pt idx="1193">
                  <c:v>40670</c:v>
                </c:pt>
                <c:pt idx="1194">
                  <c:v>40671</c:v>
                </c:pt>
                <c:pt idx="1195">
                  <c:v>40672</c:v>
                </c:pt>
                <c:pt idx="1196">
                  <c:v>40673</c:v>
                </c:pt>
                <c:pt idx="1197">
                  <c:v>40674</c:v>
                </c:pt>
                <c:pt idx="1198">
                  <c:v>40675</c:v>
                </c:pt>
                <c:pt idx="1199">
                  <c:v>40676</c:v>
                </c:pt>
                <c:pt idx="1200">
                  <c:v>40677</c:v>
                </c:pt>
                <c:pt idx="1201">
                  <c:v>40678</c:v>
                </c:pt>
                <c:pt idx="1202">
                  <c:v>40679</c:v>
                </c:pt>
                <c:pt idx="1203">
                  <c:v>40680</c:v>
                </c:pt>
                <c:pt idx="1204">
                  <c:v>40681</c:v>
                </c:pt>
                <c:pt idx="1205">
                  <c:v>40682</c:v>
                </c:pt>
                <c:pt idx="1206">
                  <c:v>40683</c:v>
                </c:pt>
                <c:pt idx="1207">
                  <c:v>40684</c:v>
                </c:pt>
                <c:pt idx="1208">
                  <c:v>40685</c:v>
                </c:pt>
                <c:pt idx="1209">
                  <c:v>40686</c:v>
                </c:pt>
                <c:pt idx="1210">
                  <c:v>40687</c:v>
                </c:pt>
                <c:pt idx="1211">
                  <c:v>40688</c:v>
                </c:pt>
                <c:pt idx="1212">
                  <c:v>40689</c:v>
                </c:pt>
                <c:pt idx="1213">
                  <c:v>40690</c:v>
                </c:pt>
                <c:pt idx="1214">
                  <c:v>40691</c:v>
                </c:pt>
                <c:pt idx="1215">
                  <c:v>40692</c:v>
                </c:pt>
                <c:pt idx="1216">
                  <c:v>40693</c:v>
                </c:pt>
                <c:pt idx="1217">
                  <c:v>40694</c:v>
                </c:pt>
                <c:pt idx="1218">
                  <c:v>40695</c:v>
                </c:pt>
                <c:pt idx="1219">
                  <c:v>40696</c:v>
                </c:pt>
                <c:pt idx="1220">
                  <c:v>40697</c:v>
                </c:pt>
                <c:pt idx="1221">
                  <c:v>40698</c:v>
                </c:pt>
                <c:pt idx="1222">
                  <c:v>40699</c:v>
                </c:pt>
                <c:pt idx="1223">
                  <c:v>40700</c:v>
                </c:pt>
                <c:pt idx="1224">
                  <c:v>40701</c:v>
                </c:pt>
                <c:pt idx="1225">
                  <c:v>40702</c:v>
                </c:pt>
                <c:pt idx="1226">
                  <c:v>40703</c:v>
                </c:pt>
                <c:pt idx="1227">
                  <c:v>40704</c:v>
                </c:pt>
                <c:pt idx="1228">
                  <c:v>40705</c:v>
                </c:pt>
                <c:pt idx="1229">
                  <c:v>40706</c:v>
                </c:pt>
                <c:pt idx="1230">
                  <c:v>40707</c:v>
                </c:pt>
                <c:pt idx="1231">
                  <c:v>40708</c:v>
                </c:pt>
                <c:pt idx="1232">
                  <c:v>40709</c:v>
                </c:pt>
                <c:pt idx="1233">
                  <c:v>40710</c:v>
                </c:pt>
                <c:pt idx="1234">
                  <c:v>40711</c:v>
                </c:pt>
                <c:pt idx="1235">
                  <c:v>40712</c:v>
                </c:pt>
                <c:pt idx="1236">
                  <c:v>40713</c:v>
                </c:pt>
                <c:pt idx="1237">
                  <c:v>40714</c:v>
                </c:pt>
                <c:pt idx="1238">
                  <c:v>40715</c:v>
                </c:pt>
                <c:pt idx="1239">
                  <c:v>40716</c:v>
                </c:pt>
                <c:pt idx="1240">
                  <c:v>40717</c:v>
                </c:pt>
                <c:pt idx="1241">
                  <c:v>40718</c:v>
                </c:pt>
                <c:pt idx="1242">
                  <c:v>40719</c:v>
                </c:pt>
                <c:pt idx="1243">
                  <c:v>40720</c:v>
                </c:pt>
                <c:pt idx="1244">
                  <c:v>40721</c:v>
                </c:pt>
                <c:pt idx="1245">
                  <c:v>40722</c:v>
                </c:pt>
                <c:pt idx="1246">
                  <c:v>40723</c:v>
                </c:pt>
                <c:pt idx="1247">
                  <c:v>40724</c:v>
                </c:pt>
                <c:pt idx="1248">
                  <c:v>40725</c:v>
                </c:pt>
                <c:pt idx="1249">
                  <c:v>40726</c:v>
                </c:pt>
                <c:pt idx="1250">
                  <c:v>40727</c:v>
                </c:pt>
                <c:pt idx="1251">
                  <c:v>40728</c:v>
                </c:pt>
                <c:pt idx="1252">
                  <c:v>40729</c:v>
                </c:pt>
                <c:pt idx="1253">
                  <c:v>40730</c:v>
                </c:pt>
                <c:pt idx="1254">
                  <c:v>40731</c:v>
                </c:pt>
                <c:pt idx="1255">
                  <c:v>40732</c:v>
                </c:pt>
                <c:pt idx="1256">
                  <c:v>40733</c:v>
                </c:pt>
                <c:pt idx="1257">
                  <c:v>40734</c:v>
                </c:pt>
                <c:pt idx="1258">
                  <c:v>40735</c:v>
                </c:pt>
                <c:pt idx="1259">
                  <c:v>40736</c:v>
                </c:pt>
                <c:pt idx="1260">
                  <c:v>40737</c:v>
                </c:pt>
                <c:pt idx="1261">
                  <c:v>40738</c:v>
                </c:pt>
                <c:pt idx="1262">
                  <c:v>40739</c:v>
                </c:pt>
                <c:pt idx="1263">
                  <c:v>40740</c:v>
                </c:pt>
                <c:pt idx="1264">
                  <c:v>40741</c:v>
                </c:pt>
                <c:pt idx="1265">
                  <c:v>40742</c:v>
                </c:pt>
                <c:pt idx="1266">
                  <c:v>40743</c:v>
                </c:pt>
                <c:pt idx="1267">
                  <c:v>40744</c:v>
                </c:pt>
                <c:pt idx="1268">
                  <c:v>40745</c:v>
                </c:pt>
                <c:pt idx="1269">
                  <c:v>40746</c:v>
                </c:pt>
                <c:pt idx="1270">
                  <c:v>40747</c:v>
                </c:pt>
                <c:pt idx="1271">
                  <c:v>40748</c:v>
                </c:pt>
                <c:pt idx="1272">
                  <c:v>40749</c:v>
                </c:pt>
                <c:pt idx="1273">
                  <c:v>40750</c:v>
                </c:pt>
                <c:pt idx="1274">
                  <c:v>40751</c:v>
                </c:pt>
                <c:pt idx="1275">
                  <c:v>40752</c:v>
                </c:pt>
                <c:pt idx="1276">
                  <c:v>40753</c:v>
                </c:pt>
                <c:pt idx="1277">
                  <c:v>40754</c:v>
                </c:pt>
                <c:pt idx="1278">
                  <c:v>40755</c:v>
                </c:pt>
                <c:pt idx="1279">
                  <c:v>40756</c:v>
                </c:pt>
                <c:pt idx="1280">
                  <c:v>40757</c:v>
                </c:pt>
                <c:pt idx="1281">
                  <c:v>40758</c:v>
                </c:pt>
                <c:pt idx="1282">
                  <c:v>40759</c:v>
                </c:pt>
                <c:pt idx="1283">
                  <c:v>40760</c:v>
                </c:pt>
                <c:pt idx="1284">
                  <c:v>40761</c:v>
                </c:pt>
                <c:pt idx="1285">
                  <c:v>40762</c:v>
                </c:pt>
                <c:pt idx="1286">
                  <c:v>40763</c:v>
                </c:pt>
                <c:pt idx="1287">
                  <c:v>40764</c:v>
                </c:pt>
                <c:pt idx="1288">
                  <c:v>40765</c:v>
                </c:pt>
                <c:pt idx="1289">
                  <c:v>40766</c:v>
                </c:pt>
                <c:pt idx="1290">
                  <c:v>40767</c:v>
                </c:pt>
                <c:pt idx="1291">
                  <c:v>40768</c:v>
                </c:pt>
                <c:pt idx="1292">
                  <c:v>40769</c:v>
                </c:pt>
                <c:pt idx="1293">
                  <c:v>40770</c:v>
                </c:pt>
                <c:pt idx="1294">
                  <c:v>40771</c:v>
                </c:pt>
                <c:pt idx="1295">
                  <c:v>40772</c:v>
                </c:pt>
                <c:pt idx="1296">
                  <c:v>40773</c:v>
                </c:pt>
                <c:pt idx="1297">
                  <c:v>40774</c:v>
                </c:pt>
                <c:pt idx="1298">
                  <c:v>40775</c:v>
                </c:pt>
                <c:pt idx="1299">
                  <c:v>40776</c:v>
                </c:pt>
                <c:pt idx="1300">
                  <c:v>40777</c:v>
                </c:pt>
                <c:pt idx="1301">
                  <c:v>40778</c:v>
                </c:pt>
                <c:pt idx="1302">
                  <c:v>40779</c:v>
                </c:pt>
                <c:pt idx="1303">
                  <c:v>40780</c:v>
                </c:pt>
                <c:pt idx="1304">
                  <c:v>40781</c:v>
                </c:pt>
                <c:pt idx="1305">
                  <c:v>40782</c:v>
                </c:pt>
                <c:pt idx="1306">
                  <c:v>40783</c:v>
                </c:pt>
                <c:pt idx="1307">
                  <c:v>40784</c:v>
                </c:pt>
                <c:pt idx="1308">
                  <c:v>40785</c:v>
                </c:pt>
                <c:pt idx="1309">
                  <c:v>40786</c:v>
                </c:pt>
                <c:pt idx="1310">
                  <c:v>40787</c:v>
                </c:pt>
                <c:pt idx="1311">
                  <c:v>40788</c:v>
                </c:pt>
                <c:pt idx="1312">
                  <c:v>40789</c:v>
                </c:pt>
                <c:pt idx="1313">
                  <c:v>40790</c:v>
                </c:pt>
                <c:pt idx="1314">
                  <c:v>40791</c:v>
                </c:pt>
                <c:pt idx="1315">
                  <c:v>40792</c:v>
                </c:pt>
                <c:pt idx="1316">
                  <c:v>40793</c:v>
                </c:pt>
                <c:pt idx="1317">
                  <c:v>40794</c:v>
                </c:pt>
                <c:pt idx="1318">
                  <c:v>40795</c:v>
                </c:pt>
                <c:pt idx="1319">
                  <c:v>40796</c:v>
                </c:pt>
                <c:pt idx="1320">
                  <c:v>40797</c:v>
                </c:pt>
                <c:pt idx="1321">
                  <c:v>40798</c:v>
                </c:pt>
                <c:pt idx="1322">
                  <c:v>40799</c:v>
                </c:pt>
                <c:pt idx="1323">
                  <c:v>40800</c:v>
                </c:pt>
                <c:pt idx="1324">
                  <c:v>40801</c:v>
                </c:pt>
                <c:pt idx="1325">
                  <c:v>40802</c:v>
                </c:pt>
                <c:pt idx="1326">
                  <c:v>40803</c:v>
                </c:pt>
                <c:pt idx="1327">
                  <c:v>40804</c:v>
                </c:pt>
                <c:pt idx="1328">
                  <c:v>40805</c:v>
                </c:pt>
                <c:pt idx="1329">
                  <c:v>40806</c:v>
                </c:pt>
                <c:pt idx="1330">
                  <c:v>40807</c:v>
                </c:pt>
                <c:pt idx="1331">
                  <c:v>40808</c:v>
                </c:pt>
                <c:pt idx="1332">
                  <c:v>40809</c:v>
                </c:pt>
                <c:pt idx="1333">
                  <c:v>40810</c:v>
                </c:pt>
                <c:pt idx="1334">
                  <c:v>40811</c:v>
                </c:pt>
                <c:pt idx="1335">
                  <c:v>40812</c:v>
                </c:pt>
                <c:pt idx="1336">
                  <c:v>40813</c:v>
                </c:pt>
                <c:pt idx="1337">
                  <c:v>40814</c:v>
                </c:pt>
                <c:pt idx="1338">
                  <c:v>40815</c:v>
                </c:pt>
                <c:pt idx="1339">
                  <c:v>40816</c:v>
                </c:pt>
                <c:pt idx="1340">
                  <c:v>40817</c:v>
                </c:pt>
                <c:pt idx="1341">
                  <c:v>40818</c:v>
                </c:pt>
                <c:pt idx="1342">
                  <c:v>40819</c:v>
                </c:pt>
                <c:pt idx="1343">
                  <c:v>40820</c:v>
                </c:pt>
                <c:pt idx="1344">
                  <c:v>40821</c:v>
                </c:pt>
                <c:pt idx="1345">
                  <c:v>40822</c:v>
                </c:pt>
                <c:pt idx="1346">
                  <c:v>40823</c:v>
                </c:pt>
                <c:pt idx="1347">
                  <c:v>40824</c:v>
                </c:pt>
                <c:pt idx="1348">
                  <c:v>40825</c:v>
                </c:pt>
                <c:pt idx="1349">
                  <c:v>40826</c:v>
                </c:pt>
                <c:pt idx="1350">
                  <c:v>40827</c:v>
                </c:pt>
                <c:pt idx="1351">
                  <c:v>40828</c:v>
                </c:pt>
                <c:pt idx="1352">
                  <c:v>40829</c:v>
                </c:pt>
                <c:pt idx="1353">
                  <c:v>40830</c:v>
                </c:pt>
                <c:pt idx="1354">
                  <c:v>40831</c:v>
                </c:pt>
                <c:pt idx="1355">
                  <c:v>40832</c:v>
                </c:pt>
                <c:pt idx="1356">
                  <c:v>40833</c:v>
                </c:pt>
                <c:pt idx="1357">
                  <c:v>40834</c:v>
                </c:pt>
                <c:pt idx="1358">
                  <c:v>40835</c:v>
                </c:pt>
                <c:pt idx="1359">
                  <c:v>40836</c:v>
                </c:pt>
                <c:pt idx="1360">
                  <c:v>40837</c:v>
                </c:pt>
                <c:pt idx="1361">
                  <c:v>40838</c:v>
                </c:pt>
                <c:pt idx="1362">
                  <c:v>40839</c:v>
                </c:pt>
                <c:pt idx="1363">
                  <c:v>40840</c:v>
                </c:pt>
                <c:pt idx="1364">
                  <c:v>40841</c:v>
                </c:pt>
                <c:pt idx="1365">
                  <c:v>40842</c:v>
                </c:pt>
                <c:pt idx="1366">
                  <c:v>40843</c:v>
                </c:pt>
                <c:pt idx="1367">
                  <c:v>40844</c:v>
                </c:pt>
                <c:pt idx="1368">
                  <c:v>40845</c:v>
                </c:pt>
                <c:pt idx="1369">
                  <c:v>40846</c:v>
                </c:pt>
                <c:pt idx="1370">
                  <c:v>40847</c:v>
                </c:pt>
                <c:pt idx="1371">
                  <c:v>40848</c:v>
                </c:pt>
                <c:pt idx="1372">
                  <c:v>40849</c:v>
                </c:pt>
                <c:pt idx="1373">
                  <c:v>40850</c:v>
                </c:pt>
                <c:pt idx="1374">
                  <c:v>40851</c:v>
                </c:pt>
                <c:pt idx="1375">
                  <c:v>40852</c:v>
                </c:pt>
                <c:pt idx="1376">
                  <c:v>40853</c:v>
                </c:pt>
                <c:pt idx="1377">
                  <c:v>40854</c:v>
                </c:pt>
                <c:pt idx="1378">
                  <c:v>40855</c:v>
                </c:pt>
                <c:pt idx="1379">
                  <c:v>40856</c:v>
                </c:pt>
                <c:pt idx="1380">
                  <c:v>40857</c:v>
                </c:pt>
                <c:pt idx="1381">
                  <c:v>40858</c:v>
                </c:pt>
                <c:pt idx="1382">
                  <c:v>40859</c:v>
                </c:pt>
                <c:pt idx="1383">
                  <c:v>40860</c:v>
                </c:pt>
                <c:pt idx="1384">
                  <c:v>40861</c:v>
                </c:pt>
                <c:pt idx="1385">
                  <c:v>40862</c:v>
                </c:pt>
                <c:pt idx="1386">
                  <c:v>40863</c:v>
                </c:pt>
                <c:pt idx="1387">
                  <c:v>40864</c:v>
                </c:pt>
                <c:pt idx="1388">
                  <c:v>40865</c:v>
                </c:pt>
                <c:pt idx="1389">
                  <c:v>40866</c:v>
                </c:pt>
                <c:pt idx="1390">
                  <c:v>40867</c:v>
                </c:pt>
                <c:pt idx="1391">
                  <c:v>40868</c:v>
                </c:pt>
                <c:pt idx="1392">
                  <c:v>40869</c:v>
                </c:pt>
                <c:pt idx="1393">
                  <c:v>40870</c:v>
                </c:pt>
                <c:pt idx="1394">
                  <c:v>40871</c:v>
                </c:pt>
                <c:pt idx="1395">
                  <c:v>40872</c:v>
                </c:pt>
                <c:pt idx="1396">
                  <c:v>40873</c:v>
                </c:pt>
                <c:pt idx="1397">
                  <c:v>40874</c:v>
                </c:pt>
                <c:pt idx="1398">
                  <c:v>40875</c:v>
                </c:pt>
                <c:pt idx="1399">
                  <c:v>40876</c:v>
                </c:pt>
                <c:pt idx="1400">
                  <c:v>40877</c:v>
                </c:pt>
                <c:pt idx="1401">
                  <c:v>40878</c:v>
                </c:pt>
                <c:pt idx="1402">
                  <c:v>40879</c:v>
                </c:pt>
                <c:pt idx="1403">
                  <c:v>40880</c:v>
                </c:pt>
                <c:pt idx="1404">
                  <c:v>40881</c:v>
                </c:pt>
                <c:pt idx="1405">
                  <c:v>40882</c:v>
                </c:pt>
                <c:pt idx="1406">
                  <c:v>40883</c:v>
                </c:pt>
                <c:pt idx="1407">
                  <c:v>40884</c:v>
                </c:pt>
                <c:pt idx="1408">
                  <c:v>40885</c:v>
                </c:pt>
                <c:pt idx="1409">
                  <c:v>40886</c:v>
                </c:pt>
                <c:pt idx="1410">
                  <c:v>40887</c:v>
                </c:pt>
                <c:pt idx="1411">
                  <c:v>40888</c:v>
                </c:pt>
                <c:pt idx="1412">
                  <c:v>40889</c:v>
                </c:pt>
                <c:pt idx="1413">
                  <c:v>40890</c:v>
                </c:pt>
                <c:pt idx="1414">
                  <c:v>40891</c:v>
                </c:pt>
                <c:pt idx="1415">
                  <c:v>40892</c:v>
                </c:pt>
                <c:pt idx="1416">
                  <c:v>40893</c:v>
                </c:pt>
                <c:pt idx="1417">
                  <c:v>40894</c:v>
                </c:pt>
                <c:pt idx="1418">
                  <c:v>40895</c:v>
                </c:pt>
                <c:pt idx="1419">
                  <c:v>40896</c:v>
                </c:pt>
                <c:pt idx="1420">
                  <c:v>40897</c:v>
                </c:pt>
                <c:pt idx="1421">
                  <c:v>40898</c:v>
                </c:pt>
                <c:pt idx="1422">
                  <c:v>40899</c:v>
                </c:pt>
                <c:pt idx="1423">
                  <c:v>40900</c:v>
                </c:pt>
                <c:pt idx="1424">
                  <c:v>40901</c:v>
                </c:pt>
                <c:pt idx="1425">
                  <c:v>40902</c:v>
                </c:pt>
                <c:pt idx="1426">
                  <c:v>40903</c:v>
                </c:pt>
                <c:pt idx="1427">
                  <c:v>40904</c:v>
                </c:pt>
                <c:pt idx="1428">
                  <c:v>40905</c:v>
                </c:pt>
                <c:pt idx="1429">
                  <c:v>40906</c:v>
                </c:pt>
                <c:pt idx="1430">
                  <c:v>40907</c:v>
                </c:pt>
                <c:pt idx="1431">
                  <c:v>40908</c:v>
                </c:pt>
                <c:pt idx="1432">
                  <c:v>40909</c:v>
                </c:pt>
                <c:pt idx="1433">
                  <c:v>40910</c:v>
                </c:pt>
                <c:pt idx="1434">
                  <c:v>40911</c:v>
                </c:pt>
                <c:pt idx="1435">
                  <c:v>40912</c:v>
                </c:pt>
                <c:pt idx="1436">
                  <c:v>40913</c:v>
                </c:pt>
                <c:pt idx="1437">
                  <c:v>40914</c:v>
                </c:pt>
                <c:pt idx="1438">
                  <c:v>40915</c:v>
                </c:pt>
                <c:pt idx="1439">
                  <c:v>40916</c:v>
                </c:pt>
                <c:pt idx="1440">
                  <c:v>40917</c:v>
                </c:pt>
                <c:pt idx="1441">
                  <c:v>40918</c:v>
                </c:pt>
                <c:pt idx="1442">
                  <c:v>40919</c:v>
                </c:pt>
                <c:pt idx="1443">
                  <c:v>40920</c:v>
                </c:pt>
                <c:pt idx="1444">
                  <c:v>40921</c:v>
                </c:pt>
                <c:pt idx="1445">
                  <c:v>40922</c:v>
                </c:pt>
                <c:pt idx="1446">
                  <c:v>40923</c:v>
                </c:pt>
                <c:pt idx="1447">
                  <c:v>40924</c:v>
                </c:pt>
                <c:pt idx="1448">
                  <c:v>40925</c:v>
                </c:pt>
                <c:pt idx="1449">
                  <c:v>40926</c:v>
                </c:pt>
                <c:pt idx="1450">
                  <c:v>40927</c:v>
                </c:pt>
                <c:pt idx="1451">
                  <c:v>40928</c:v>
                </c:pt>
                <c:pt idx="1452">
                  <c:v>40929</c:v>
                </c:pt>
                <c:pt idx="1453">
                  <c:v>40930</c:v>
                </c:pt>
                <c:pt idx="1454">
                  <c:v>40931</c:v>
                </c:pt>
                <c:pt idx="1455">
                  <c:v>40932</c:v>
                </c:pt>
                <c:pt idx="1456">
                  <c:v>40933</c:v>
                </c:pt>
                <c:pt idx="1457">
                  <c:v>40934</c:v>
                </c:pt>
                <c:pt idx="1458">
                  <c:v>40935</c:v>
                </c:pt>
                <c:pt idx="1459">
                  <c:v>40936</c:v>
                </c:pt>
                <c:pt idx="1460">
                  <c:v>40937</c:v>
                </c:pt>
                <c:pt idx="1461">
                  <c:v>40938</c:v>
                </c:pt>
                <c:pt idx="1462">
                  <c:v>40939</c:v>
                </c:pt>
                <c:pt idx="1463">
                  <c:v>40940</c:v>
                </c:pt>
                <c:pt idx="1464">
                  <c:v>40941</c:v>
                </c:pt>
                <c:pt idx="1465">
                  <c:v>40942</c:v>
                </c:pt>
                <c:pt idx="1466">
                  <c:v>40943</c:v>
                </c:pt>
                <c:pt idx="1467">
                  <c:v>40944</c:v>
                </c:pt>
                <c:pt idx="1468">
                  <c:v>40945</c:v>
                </c:pt>
                <c:pt idx="1469">
                  <c:v>40946</c:v>
                </c:pt>
                <c:pt idx="1470">
                  <c:v>40947</c:v>
                </c:pt>
                <c:pt idx="1471">
                  <c:v>40948</c:v>
                </c:pt>
                <c:pt idx="1472">
                  <c:v>40949</c:v>
                </c:pt>
                <c:pt idx="1473">
                  <c:v>40950</c:v>
                </c:pt>
                <c:pt idx="1474">
                  <c:v>40951</c:v>
                </c:pt>
                <c:pt idx="1475">
                  <c:v>40952</c:v>
                </c:pt>
                <c:pt idx="1476">
                  <c:v>40953</c:v>
                </c:pt>
                <c:pt idx="1477">
                  <c:v>40954</c:v>
                </c:pt>
                <c:pt idx="1478">
                  <c:v>40955</c:v>
                </c:pt>
                <c:pt idx="1479">
                  <c:v>40956</c:v>
                </c:pt>
                <c:pt idx="1480">
                  <c:v>40957</c:v>
                </c:pt>
                <c:pt idx="1481">
                  <c:v>40958</c:v>
                </c:pt>
                <c:pt idx="1482">
                  <c:v>40959</c:v>
                </c:pt>
                <c:pt idx="1483">
                  <c:v>40960</c:v>
                </c:pt>
                <c:pt idx="1484">
                  <c:v>40961</c:v>
                </c:pt>
                <c:pt idx="1485">
                  <c:v>40962</c:v>
                </c:pt>
                <c:pt idx="1486">
                  <c:v>40963</c:v>
                </c:pt>
                <c:pt idx="1487">
                  <c:v>40964</c:v>
                </c:pt>
                <c:pt idx="1488">
                  <c:v>40965</c:v>
                </c:pt>
                <c:pt idx="1489">
                  <c:v>40966</c:v>
                </c:pt>
                <c:pt idx="1490">
                  <c:v>40967</c:v>
                </c:pt>
                <c:pt idx="1491">
                  <c:v>40968</c:v>
                </c:pt>
                <c:pt idx="1492">
                  <c:v>40969</c:v>
                </c:pt>
                <c:pt idx="1493">
                  <c:v>40970</c:v>
                </c:pt>
                <c:pt idx="1494">
                  <c:v>40971</c:v>
                </c:pt>
                <c:pt idx="1495">
                  <c:v>40972</c:v>
                </c:pt>
                <c:pt idx="1496">
                  <c:v>40973</c:v>
                </c:pt>
                <c:pt idx="1497">
                  <c:v>40974</c:v>
                </c:pt>
                <c:pt idx="1498">
                  <c:v>40975</c:v>
                </c:pt>
                <c:pt idx="1499">
                  <c:v>40976</c:v>
                </c:pt>
                <c:pt idx="1500">
                  <c:v>40977</c:v>
                </c:pt>
                <c:pt idx="1501">
                  <c:v>40978</c:v>
                </c:pt>
                <c:pt idx="1502">
                  <c:v>40979</c:v>
                </c:pt>
                <c:pt idx="1503">
                  <c:v>40980</c:v>
                </c:pt>
                <c:pt idx="1504">
                  <c:v>40981</c:v>
                </c:pt>
                <c:pt idx="1505">
                  <c:v>40982</c:v>
                </c:pt>
                <c:pt idx="1506">
                  <c:v>40983</c:v>
                </c:pt>
                <c:pt idx="1507">
                  <c:v>40984</c:v>
                </c:pt>
                <c:pt idx="1508">
                  <c:v>40985</c:v>
                </c:pt>
                <c:pt idx="1509">
                  <c:v>40986</c:v>
                </c:pt>
                <c:pt idx="1510">
                  <c:v>40987</c:v>
                </c:pt>
                <c:pt idx="1511">
                  <c:v>40988</c:v>
                </c:pt>
                <c:pt idx="1512">
                  <c:v>40989</c:v>
                </c:pt>
                <c:pt idx="1513">
                  <c:v>40990</c:v>
                </c:pt>
                <c:pt idx="1514">
                  <c:v>40991</c:v>
                </c:pt>
                <c:pt idx="1515">
                  <c:v>40992</c:v>
                </c:pt>
                <c:pt idx="1516">
                  <c:v>40993</c:v>
                </c:pt>
                <c:pt idx="1517">
                  <c:v>40994</c:v>
                </c:pt>
                <c:pt idx="1518">
                  <c:v>40995</c:v>
                </c:pt>
                <c:pt idx="1519">
                  <c:v>40996</c:v>
                </c:pt>
                <c:pt idx="1520">
                  <c:v>40997</c:v>
                </c:pt>
                <c:pt idx="1521">
                  <c:v>40998</c:v>
                </c:pt>
                <c:pt idx="1522">
                  <c:v>40999</c:v>
                </c:pt>
                <c:pt idx="1523">
                  <c:v>41000</c:v>
                </c:pt>
                <c:pt idx="1524">
                  <c:v>41001</c:v>
                </c:pt>
                <c:pt idx="1525">
                  <c:v>41002</c:v>
                </c:pt>
                <c:pt idx="1526">
                  <c:v>41003</c:v>
                </c:pt>
                <c:pt idx="1527">
                  <c:v>41004</c:v>
                </c:pt>
                <c:pt idx="1528">
                  <c:v>41005</c:v>
                </c:pt>
                <c:pt idx="1529">
                  <c:v>41006</c:v>
                </c:pt>
                <c:pt idx="1530">
                  <c:v>41007</c:v>
                </c:pt>
                <c:pt idx="1531">
                  <c:v>41008</c:v>
                </c:pt>
                <c:pt idx="1532">
                  <c:v>41009</c:v>
                </c:pt>
                <c:pt idx="1533">
                  <c:v>41010</c:v>
                </c:pt>
                <c:pt idx="1534">
                  <c:v>41011</c:v>
                </c:pt>
                <c:pt idx="1535">
                  <c:v>41012</c:v>
                </c:pt>
                <c:pt idx="1536">
                  <c:v>41013</c:v>
                </c:pt>
                <c:pt idx="1537">
                  <c:v>41014</c:v>
                </c:pt>
                <c:pt idx="1538">
                  <c:v>41015</c:v>
                </c:pt>
                <c:pt idx="1539">
                  <c:v>41016</c:v>
                </c:pt>
                <c:pt idx="1540">
                  <c:v>41017</c:v>
                </c:pt>
                <c:pt idx="1541">
                  <c:v>41018</c:v>
                </c:pt>
                <c:pt idx="1542">
                  <c:v>41019</c:v>
                </c:pt>
                <c:pt idx="1543">
                  <c:v>41020</c:v>
                </c:pt>
                <c:pt idx="1544">
                  <c:v>41021</c:v>
                </c:pt>
                <c:pt idx="1545">
                  <c:v>41022</c:v>
                </c:pt>
                <c:pt idx="1546">
                  <c:v>41023</c:v>
                </c:pt>
                <c:pt idx="1547">
                  <c:v>41024</c:v>
                </c:pt>
                <c:pt idx="1548">
                  <c:v>41025</c:v>
                </c:pt>
                <c:pt idx="1549">
                  <c:v>41026</c:v>
                </c:pt>
                <c:pt idx="1550">
                  <c:v>41027</c:v>
                </c:pt>
                <c:pt idx="1551">
                  <c:v>41028</c:v>
                </c:pt>
                <c:pt idx="1552">
                  <c:v>41029</c:v>
                </c:pt>
                <c:pt idx="1553">
                  <c:v>41030</c:v>
                </c:pt>
                <c:pt idx="1554">
                  <c:v>41031</c:v>
                </c:pt>
                <c:pt idx="1555">
                  <c:v>41032</c:v>
                </c:pt>
                <c:pt idx="1556">
                  <c:v>41033</c:v>
                </c:pt>
                <c:pt idx="1557">
                  <c:v>41034</c:v>
                </c:pt>
                <c:pt idx="1558">
                  <c:v>41035</c:v>
                </c:pt>
                <c:pt idx="1559">
                  <c:v>41036</c:v>
                </c:pt>
                <c:pt idx="1560">
                  <c:v>41037</c:v>
                </c:pt>
                <c:pt idx="1561">
                  <c:v>41038</c:v>
                </c:pt>
                <c:pt idx="1562">
                  <c:v>41039</c:v>
                </c:pt>
                <c:pt idx="1563">
                  <c:v>41040</c:v>
                </c:pt>
                <c:pt idx="1564">
                  <c:v>41041</c:v>
                </c:pt>
                <c:pt idx="1565">
                  <c:v>41042</c:v>
                </c:pt>
                <c:pt idx="1566">
                  <c:v>41043</c:v>
                </c:pt>
                <c:pt idx="1567">
                  <c:v>41044</c:v>
                </c:pt>
                <c:pt idx="1568">
                  <c:v>41045</c:v>
                </c:pt>
                <c:pt idx="1569">
                  <c:v>41046</c:v>
                </c:pt>
                <c:pt idx="1570">
                  <c:v>41047</c:v>
                </c:pt>
                <c:pt idx="1571">
                  <c:v>41048</c:v>
                </c:pt>
                <c:pt idx="1572">
                  <c:v>41049</c:v>
                </c:pt>
                <c:pt idx="1573">
                  <c:v>41050</c:v>
                </c:pt>
                <c:pt idx="1574">
                  <c:v>41051</c:v>
                </c:pt>
                <c:pt idx="1575">
                  <c:v>41052</c:v>
                </c:pt>
                <c:pt idx="1576">
                  <c:v>41053</c:v>
                </c:pt>
                <c:pt idx="1577">
                  <c:v>41054</c:v>
                </c:pt>
                <c:pt idx="1578">
                  <c:v>41055</c:v>
                </c:pt>
                <c:pt idx="1579">
                  <c:v>41056</c:v>
                </c:pt>
                <c:pt idx="1580">
                  <c:v>41057</c:v>
                </c:pt>
                <c:pt idx="1581">
                  <c:v>41058</c:v>
                </c:pt>
                <c:pt idx="1582">
                  <c:v>41059</c:v>
                </c:pt>
                <c:pt idx="1583">
                  <c:v>41060</c:v>
                </c:pt>
                <c:pt idx="1584">
                  <c:v>41061</c:v>
                </c:pt>
                <c:pt idx="1585">
                  <c:v>41062</c:v>
                </c:pt>
                <c:pt idx="1586">
                  <c:v>41063</c:v>
                </c:pt>
                <c:pt idx="1587">
                  <c:v>41064</c:v>
                </c:pt>
                <c:pt idx="1588">
                  <c:v>41065</c:v>
                </c:pt>
                <c:pt idx="1589">
                  <c:v>41066</c:v>
                </c:pt>
                <c:pt idx="1590">
                  <c:v>41067</c:v>
                </c:pt>
                <c:pt idx="1591">
                  <c:v>41068</c:v>
                </c:pt>
                <c:pt idx="1592">
                  <c:v>41069</c:v>
                </c:pt>
                <c:pt idx="1593">
                  <c:v>41070</c:v>
                </c:pt>
                <c:pt idx="1594">
                  <c:v>41071</c:v>
                </c:pt>
                <c:pt idx="1595">
                  <c:v>41072</c:v>
                </c:pt>
                <c:pt idx="1596">
                  <c:v>41073</c:v>
                </c:pt>
                <c:pt idx="1597">
                  <c:v>41074</c:v>
                </c:pt>
                <c:pt idx="1598">
                  <c:v>41075</c:v>
                </c:pt>
                <c:pt idx="1599">
                  <c:v>41076</c:v>
                </c:pt>
                <c:pt idx="1600">
                  <c:v>41077</c:v>
                </c:pt>
                <c:pt idx="1601">
                  <c:v>41078</c:v>
                </c:pt>
                <c:pt idx="1602">
                  <c:v>41079</c:v>
                </c:pt>
                <c:pt idx="1603">
                  <c:v>41080</c:v>
                </c:pt>
                <c:pt idx="1604">
                  <c:v>41081</c:v>
                </c:pt>
                <c:pt idx="1605">
                  <c:v>41082</c:v>
                </c:pt>
                <c:pt idx="1606">
                  <c:v>41083</c:v>
                </c:pt>
                <c:pt idx="1607">
                  <c:v>41084</c:v>
                </c:pt>
                <c:pt idx="1608">
                  <c:v>41085</c:v>
                </c:pt>
                <c:pt idx="1609">
                  <c:v>41086</c:v>
                </c:pt>
                <c:pt idx="1610">
                  <c:v>41087</c:v>
                </c:pt>
                <c:pt idx="1611">
                  <c:v>41088</c:v>
                </c:pt>
                <c:pt idx="1612">
                  <c:v>41089</c:v>
                </c:pt>
                <c:pt idx="1613">
                  <c:v>41090</c:v>
                </c:pt>
                <c:pt idx="1614">
                  <c:v>41091</c:v>
                </c:pt>
                <c:pt idx="1615">
                  <c:v>41092</c:v>
                </c:pt>
                <c:pt idx="1616">
                  <c:v>41093</c:v>
                </c:pt>
                <c:pt idx="1617">
                  <c:v>41094</c:v>
                </c:pt>
                <c:pt idx="1618">
                  <c:v>41095</c:v>
                </c:pt>
                <c:pt idx="1619">
                  <c:v>41096</c:v>
                </c:pt>
                <c:pt idx="1620">
                  <c:v>41097</c:v>
                </c:pt>
                <c:pt idx="1621">
                  <c:v>41098</c:v>
                </c:pt>
                <c:pt idx="1622">
                  <c:v>41099</c:v>
                </c:pt>
                <c:pt idx="1623">
                  <c:v>41100</c:v>
                </c:pt>
                <c:pt idx="1624">
                  <c:v>41101</c:v>
                </c:pt>
                <c:pt idx="1625">
                  <c:v>41102</c:v>
                </c:pt>
                <c:pt idx="1626">
                  <c:v>41103</c:v>
                </c:pt>
                <c:pt idx="1627">
                  <c:v>41104</c:v>
                </c:pt>
                <c:pt idx="1628">
                  <c:v>41105</c:v>
                </c:pt>
                <c:pt idx="1629">
                  <c:v>41106</c:v>
                </c:pt>
                <c:pt idx="1630">
                  <c:v>41107</c:v>
                </c:pt>
                <c:pt idx="1631">
                  <c:v>41108</c:v>
                </c:pt>
                <c:pt idx="1632">
                  <c:v>41109</c:v>
                </c:pt>
                <c:pt idx="1633">
                  <c:v>41110</c:v>
                </c:pt>
                <c:pt idx="1634">
                  <c:v>41111</c:v>
                </c:pt>
                <c:pt idx="1635">
                  <c:v>41112</c:v>
                </c:pt>
                <c:pt idx="1636">
                  <c:v>41113</c:v>
                </c:pt>
                <c:pt idx="1637">
                  <c:v>41114</c:v>
                </c:pt>
                <c:pt idx="1638">
                  <c:v>41115</c:v>
                </c:pt>
                <c:pt idx="1639">
                  <c:v>41116</c:v>
                </c:pt>
                <c:pt idx="1640">
                  <c:v>41117</c:v>
                </c:pt>
                <c:pt idx="1641">
                  <c:v>41118</c:v>
                </c:pt>
                <c:pt idx="1642">
                  <c:v>41119</c:v>
                </c:pt>
                <c:pt idx="1643">
                  <c:v>41120</c:v>
                </c:pt>
                <c:pt idx="1644">
                  <c:v>41121</c:v>
                </c:pt>
                <c:pt idx="1645">
                  <c:v>41122</c:v>
                </c:pt>
                <c:pt idx="1646">
                  <c:v>41123</c:v>
                </c:pt>
                <c:pt idx="1647">
                  <c:v>41124</c:v>
                </c:pt>
                <c:pt idx="1648">
                  <c:v>41125</c:v>
                </c:pt>
                <c:pt idx="1649">
                  <c:v>41126</c:v>
                </c:pt>
                <c:pt idx="1650">
                  <c:v>41127</c:v>
                </c:pt>
                <c:pt idx="1651">
                  <c:v>41128</c:v>
                </c:pt>
                <c:pt idx="1652">
                  <c:v>41129</c:v>
                </c:pt>
                <c:pt idx="1653">
                  <c:v>41130</c:v>
                </c:pt>
                <c:pt idx="1654">
                  <c:v>41131</c:v>
                </c:pt>
                <c:pt idx="1655">
                  <c:v>41132</c:v>
                </c:pt>
                <c:pt idx="1656">
                  <c:v>41133</c:v>
                </c:pt>
                <c:pt idx="1657">
                  <c:v>41134</c:v>
                </c:pt>
                <c:pt idx="1658">
                  <c:v>41135</c:v>
                </c:pt>
                <c:pt idx="1659">
                  <c:v>41136</c:v>
                </c:pt>
                <c:pt idx="1660">
                  <c:v>41137</c:v>
                </c:pt>
                <c:pt idx="1661">
                  <c:v>41138</c:v>
                </c:pt>
                <c:pt idx="1662">
                  <c:v>41139</c:v>
                </c:pt>
                <c:pt idx="1663">
                  <c:v>41140</c:v>
                </c:pt>
                <c:pt idx="1664">
                  <c:v>41141</c:v>
                </c:pt>
                <c:pt idx="1665">
                  <c:v>41142</c:v>
                </c:pt>
                <c:pt idx="1666">
                  <c:v>41143</c:v>
                </c:pt>
                <c:pt idx="1667">
                  <c:v>41144</c:v>
                </c:pt>
                <c:pt idx="1668">
                  <c:v>41145</c:v>
                </c:pt>
                <c:pt idx="1669">
                  <c:v>41146</c:v>
                </c:pt>
                <c:pt idx="1670">
                  <c:v>41147</c:v>
                </c:pt>
                <c:pt idx="1671">
                  <c:v>41148</c:v>
                </c:pt>
                <c:pt idx="1672">
                  <c:v>41149</c:v>
                </c:pt>
                <c:pt idx="1673">
                  <c:v>41150</c:v>
                </c:pt>
                <c:pt idx="1674">
                  <c:v>41151</c:v>
                </c:pt>
                <c:pt idx="1675">
                  <c:v>41152</c:v>
                </c:pt>
                <c:pt idx="1676">
                  <c:v>41153</c:v>
                </c:pt>
                <c:pt idx="1677">
                  <c:v>41154</c:v>
                </c:pt>
                <c:pt idx="1678">
                  <c:v>41155</c:v>
                </c:pt>
                <c:pt idx="1679">
                  <c:v>41156</c:v>
                </c:pt>
                <c:pt idx="1680">
                  <c:v>41157</c:v>
                </c:pt>
                <c:pt idx="1681">
                  <c:v>41158</c:v>
                </c:pt>
                <c:pt idx="1682">
                  <c:v>41159</c:v>
                </c:pt>
                <c:pt idx="1683">
                  <c:v>41160</c:v>
                </c:pt>
                <c:pt idx="1684">
                  <c:v>41161</c:v>
                </c:pt>
                <c:pt idx="1685">
                  <c:v>41162</c:v>
                </c:pt>
                <c:pt idx="1686">
                  <c:v>41163</c:v>
                </c:pt>
                <c:pt idx="1687">
                  <c:v>41164</c:v>
                </c:pt>
                <c:pt idx="1688">
                  <c:v>41165</c:v>
                </c:pt>
                <c:pt idx="1689">
                  <c:v>41166</c:v>
                </c:pt>
                <c:pt idx="1690">
                  <c:v>41167</c:v>
                </c:pt>
                <c:pt idx="1691">
                  <c:v>41168</c:v>
                </c:pt>
                <c:pt idx="1692">
                  <c:v>41169</c:v>
                </c:pt>
                <c:pt idx="1693">
                  <c:v>41170</c:v>
                </c:pt>
                <c:pt idx="1694">
                  <c:v>41171</c:v>
                </c:pt>
                <c:pt idx="1695">
                  <c:v>41172</c:v>
                </c:pt>
                <c:pt idx="1696">
                  <c:v>41173</c:v>
                </c:pt>
                <c:pt idx="1697">
                  <c:v>41174</c:v>
                </c:pt>
                <c:pt idx="1698">
                  <c:v>41175</c:v>
                </c:pt>
                <c:pt idx="1699">
                  <c:v>41176</c:v>
                </c:pt>
                <c:pt idx="1700">
                  <c:v>41177</c:v>
                </c:pt>
                <c:pt idx="1701">
                  <c:v>41178</c:v>
                </c:pt>
                <c:pt idx="1702">
                  <c:v>41179</c:v>
                </c:pt>
                <c:pt idx="1703">
                  <c:v>41180</c:v>
                </c:pt>
                <c:pt idx="1704">
                  <c:v>41181</c:v>
                </c:pt>
                <c:pt idx="1705">
                  <c:v>41182</c:v>
                </c:pt>
                <c:pt idx="1706">
                  <c:v>41183</c:v>
                </c:pt>
                <c:pt idx="1707">
                  <c:v>41184</c:v>
                </c:pt>
                <c:pt idx="1708">
                  <c:v>41185</c:v>
                </c:pt>
                <c:pt idx="1709">
                  <c:v>41186</c:v>
                </c:pt>
                <c:pt idx="1710">
                  <c:v>41187</c:v>
                </c:pt>
                <c:pt idx="1711">
                  <c:v>41188</c:v>
                </c:pt>
                <c:pt idx="1712">
                  <c:v>41189</c:v>
                </c:pt>
                <c:pt idx="1713">
                  <c:v>41190</c:v>
                </c:pt>
                <c:pt idx="1714">
                  <c:v>41191</c:v>
                </c:pt>
                <c:pt idx="1715">
                  <c:v>41192</c:v>
                </c:pt>
                <c:pt idx="1716">
                  <c:v>41193</c:v>
                </c:pt>
                <c:pt idx="1717">
                  <c:v>41194</c:v>
                </c:pt>
                <c:pt idx="1718">
                  <c:v>41195</c:v>
                </c:pt>
                <c:pt idx="1719">
                  <c:v>41196</c:v>
                </c:pt>
                <c:pt idx="1720">
                  <c:v>41197</c:v>
                </c:pt>
                <c:pt idx="1721">
                  <c:v>41198</c:v>
                </c:pt>
                <c:pt idx="1722">
                  <c:v>41199</c:v>
                </c:pt>
                <c:pt idx="1723">
                  <c:v>41200</c:v>
                </c:pt>
                <c:pt idx="1724">
                  <c:v>41201</c:v>
                </c:pt>
                <c:pt idx="1725">
                  <c:v>41202</c:v>
                </c:pt>
                <c:pt idx="1726">
                  <c:v>41203</c:v>
                </c:pt>
                <c:pt idx="1727">
                  <c:v>41204</c:v>
                </c:pt>
                <c:pt idx="1728">
                  <c:v>41205</c:v>
                </c:pt>
                <c:pt idx="1729">
                  <c:v>41206</c:v>
                </c:pt>
                <c:pt idx="1730">
                  <c:v>41207</c:v>
                </c:pt>
                <c:pt idx="1731">
                  <c:v>41208</c:v>
                </c:pt>
                <c:pt idx="1732">
                  <c:v>41209</c:v>
                </c:pt>
                <c:pt idx="1733">
                  <c:v>41210</c:v>
                </c:pt>
                <c:pt idx="1734">
                  <c:v>41211</c:v>
                </c:pt>
                <c:pt idx="1735">
                  <c:v>41212</c:v>
                </c:pt>
                <c:pt idx="1736">
                  <c:v>41213</c:v>
                </c:pt>
                <c:pt idx="1737">
                  <c:v>41214</c:v>
                </c:pt>
                <c:pt idx="1738">
                  <c:v>41215</c:v>
                </c:pt>
                <c:pt idx="1739">
                  <c:v>41216</c:v>
                </c:pt>
                <c:pt idx="1740">
                  <c:v>41217</c:v>
                </c:pt>
                <c:pt idx="1741">
                  <c:v>41218</c:v>
                </c:pt>
                <c:pt idx="1742">
                  <c:v>41219</c:v>
                </c:pt>
                <c:pt idx="1743">
                  <c:v>41220</c:v>
                </c:pt>
                <c:pt idx="1744">
                  <c:v>41221</c:v>
                </c:pt>
                <c:pt idx="1745">
                  <c:v>41222</c:v>
                </c:pt>
                <c:pt idx="1746">
                  <c:v>41223</c:v>
                </c:pt>
                <c:pt idx="1747">
                  <c:v>41224</c:v>
                </c:pt>
                <c:pt idx="1748">
                  <c:v>41225</c:v>
                </c:pt>
                <c:pt idx="1749">
                  <c:v>41226</c:v>
                </c:pt>
                <c:pt idx="1750">
                  <c:v>41227</c:v>
                </c:pt>
                <c:pt idx="1751">
                  <c:v>41228</c:v>
                </c:pt>
                <c:pt idx="1752">
                  <c:v>41229</c:v>
                </c:pt>
                <c:pt idx="1753">
                  <c:v>41230</c:v>
                </c:pt>
                <c:pt idx="1754">
                  <c:v>41231</c:v>
                </c:pt>
                <c:pt idx="1755">
                  <c:v>41232</c:v>
                </c:pt>
                <c:pt idx="1756">
                  <c:v>41233</c:v>
                </c:pt>
                <c:pt idx="1757">
                  <c:v>41234</c:v>
                </c:pt>
                <c:pt idx="1758">
                  <c:v>41235</c:v>
                </c:pt>
                <c:pt idx="1759">
                  <c:v>41236</c:v>
                </c:pt>
                <c:pt idx="1760">
                  <c:v>41237</c:v>
                </c:pt>
                <c:pt idx="1761">
                  <c:v>41238</c:v>
                </c:pt>
                <c:pt idx="1762">
                  <c:v>41239</c:v>
                </c:pt>
                <c:pt idx="1763">
                  <c:v>41240</c:v>
                </c:pt>
                <c:pt idx="1764">
                  <c:v>41241</c:v>
                </c:pt>
                <c:pt idx="1765">
                  <c:v>41242</c:v>
                </c:pt>
                <c:pt idx="1766">
                  <c:v>41243</c:v>
                </c:pt>
                <c:pt idx="1767">
                  <c:v>41244</c:v>
                </c:pt>
                <c:pt idx="1768">
                  <c:v>41245</c:v>
                </c:pt>
                <c:pt idx="1769">
                  <c:v>41246</c:v>
                </c:pt>
                <c:pt idx="1770">
                  <c:v>41247</c:v>
                </c:pt>
                <c:pt idx="1771">
                  <c:v>41248</c:v>
                </c:pt>
                <c:pt idx="1772">
                  <c:v>41249</c:v>
                </c:pt>
                <c:pt idx="1773">
                  <c:v>41250</c:v>
                </c:pt>
                <c:pt idx="1774">
                  <c:v>41251</c:v>
                </c:pt>
                <c:pt idx="1775">
                  <c:v>41252</c:v>
                </c:pt>
                <c:pt idx="1776">
                  <c:v>41253</c:v>
                </c:pt>
                <c:pt idx="1777">
                  <c:v>41254</c:v>
                </c:pt>
                <c:pt idx="1778">
                  <c:v>41255</c:v>
                </c:pt>
                <c:pt idx="1779">
                  <c:v>41256</c:v>
                </c:pt>
                <c:pt idx="1780">
                  <c:v>41257</c:v>
                </c:pt>
                <c:pt idx="1781">
                  <c:v>41258</c:v>
                </c:pt>
                <c:pt idx="1782">
                  <c:v>41259</c:v>
                </c:pt>
                <c:pt idx="1783">
                  <c:v>41260</c:v>
                </c:pt>
                <c:pt idx="1784">
                  <c:v>41261</c:v>
                </c:pt>
                <c:pt idx="1785">
                  <c:v>41262</c:v>
                </c:pt>
                <c:pt idx="1786">
                  <c:v>41263</c:v>
                </c:pt>
                <c:pt idx="1787">
                  <c:v>41264</c:v>
                </c:pt>
                <c:pt idx="1788">
                  <c:v>41265</c:v>
                </c:pt>
                <c:pt idx="1789">
                  <c:v>41266</c:v>
                </c:pt>
                <c:pt idx="1790">
                  <c:v>41267</c:v>
                </c:pt>
                <c:pt idx="1791">
                  <c:v>41268</c:v>
                </c:pt>
                <c:pt idx="1792">
                  <c:v>41269</c:v>
                </c:pt>
                <c:pt idx="1793">
                  <c:v>41270</c:v>
                </c:pt>
                <c:pt idx="1794">
                  <c:v>41271</c:v>
                </c:pt>
                <c:pt idx="1795">
                  <c:v>41272</c:v>
                </c:pt>
                <c:pt idx="1796">
                  <c:v>41273</c:v>
                </c:pt>
                <c:pt idx="1797">
                  <c:v>41274</c:v>
                </c:pt>
                <c:pt idx="1798">
                  <c:v>41275</c:v>
                </c:pt>
                <c:pt idx="1799">
                  <c:v>41276</c:v>
                </c:pt>
                <c:pt idx="1800">
                  <c:v>41277</c:v>
                </c:pt>
                <c:pt idx="1801">
                  <c:v>41278</c:v>
                </c:pt>
                <c:pt idx="1802">
                  <c:v>41279</c:v>
                </c:pt>
                <c:pt idx="1803">
                  <c:v>41280</c:v>
                </c:pt>
                <c:pt idx="1804">
                  <c:v>41281</c:v>
                </c:pt>
                <c:pt idx="1805">
                  <c:v>41282</c:v>
                </c:pt>
                <c:pt idx="1806">
                  <c:v>41283</c:v>
                </c:pt>
                <c:pt idx="1807">
                  <c:v>41284</c:v>
                </c:pt>
                <c:pt idx="1808">
                  <c:v>41285</c:v>
                </c:pt>
                <c:pt idx="1809">
                  <c:v>41286</c:v>
                </c:pt>
                <c:pt idx="1810">
                  <c:v>41287</c:v>
                </c:pt>
                <c:pt idx="1811">
                  <c:v>41288</c:v>
                </c:pt>
                <c:pt idx="1812">
                  <c:v>41289</c:v>
                </c:pt>
                <c:pt idx="1813">
                  <c:v>41290</c:v>
                </c:pt>
                <c:pt idx="1814">
                  <c:v>41291</c:v>
                </c:pt>
                <c:pt idx="1815">
                  <c:v>41292</c:v>
                </c:pt>
                <c:pt idx="1816">
                  <c:v>41293</c:v>
                </c:pt>
                <c:pt idx="1817">
                  <c:v>41294</c:v>
                </c:pt>
                <c:pt idx="1818">
                  <c:v>41295</c:v>
                </c:pt>
                <c:pt idx="1819">
                  <c:v>41296</c:v>
                </c:pt>
                <c:pt idx="1820">
                  <c:v>41297</c:v>
                </c:pt>
                <c:pt idx="1821">
                  <c:v>41298</c:v>
                </c:pt>
                <c:pt idx="1822">
                  <c:v>41299</c:v>
                </c:pt>
                <c:pt idx="1823">
                  <c:v>41300</c:v>
                </c:pt>
                <c:pt idx="1824">
                  <c:v>41301</c:v>
                </c:pt>
                <c:pt idx="1825">
                  <c:v>41302</c:v>
                </c:pt>
                <c:pt idx="1826">
                  <c:v>41303</c:v>
                </c:pt>
                <c:pt idx="1827">
                  <c:v>41304</c:v>
                </c:pt>
                <c:pt idx="1828">
                  <c:v>41305</c:v>
                </c:pt>
                <c:pt idx="1829">
                  <c:v>41306</c:v>
                </c:pt>
                <c:pt idx="1830">
                  <c:v>41307</c:v>
                </c:pt>
                <c:pt idx="1831">
                  <c:v>41308</c:v>
                </c:pt>
                <c:pt idx="1832">
                  <c:v>41309</c:v>
                </c:pt>
                <c:pt idx="1833">
                  <c:v>41310</c:v>
                </c:pt>
                <c:pt idx="1834">
                  <c:v>41311</c:v>
                </c:pt>
                <c:pt idx="1835">
                  <c:v>41312</c:v>
                </c:pt>
                <c:pt idx="1836">
                  <c:v>41313</c:v>
                </c:pt>
                <c:pt idx="1837">
                  <c:v>41314</c:v>
                </c:pt>
                <c:pt idx="1838">
                  <c:v>41315</c:v>
                </c:pt>
                <c:pt idx="1839">
                  <c:v>41316</c:v>
                </c:pt>
                <c:pt idx="1840">
                  <c:v>41317</c:v>
                </c:pt>
                <c:pt idx="1841">
                  <c:v>41318</c:v>
                </c:pt>
                <c:pt idx="1842">
                  <c:v>41319</c:v>
                </c:pt>
                <c:pt idx="1843">
                  <c:v>41320</c:v>
                </c:pt>
                <c:pt idx="1844">
                  <c:v>41321</c:v>
                </c:pt>
                <c:pt idx="1845">
                  <c:v>41322</c:v>
                </c:pt>
                <c:pt idx="1846">
                  <c:v>41323</c:v>
                </c:pt>
                <c:pt idx="1847">
                  <c:v>41324</c:v>
                </c:pt>
                <c:pt idx="1848">
                  <c:v>41325</c:v>
                </c:pt>
                <c:pt idx="1849">
                  <c:v>41326</c:v>
                </c:pt>
                <c:pt idx="1850">
                  <c:v>41327</c:v>
                </c:pt>
                <c:pt idx="1851">
                  <c:v>41328</c:v>
                </c:pt>
                <c:pt idx="1852">
                  <c:v>41329</c:v>
                </c:pt>
                <c:pt idx="1853">
                  <c:v>41330</c:v>
                </c:pt>
                <c:pt idx="1854">
                  <c:v>41331</c:v>
                </c:pt>
                <c:pt idx="1855">
                  <c:v>41332</c:v>
                </c:pt>
                <c:pt idx="1856">
                  <c:v>41333</c:v>
                </c:pt>
                <c:pt idx="1857">
                  <c:v>41334</c:v>
                </c:pt>
                <c:pt idx="1858">
                  <c:v>41335</c:v>
                </c:pt>
                <c:pt idx="1859">
                  <c:v>41336</c:v>
                </c:pt>
                <c:pt idx="1860">
                  <c:v>41337</c:v>
                </c:pt>
                <c:pt idx="1861">
                  <c:v>41338</c:v>
                </c:pt>
                <c:pt idx="1862">
                  <c:v>41339</c:v>
                </c:pt>
                <c:pt idx="1863">
                  <c:v>41340</c:v>
                </c:pt>
                <c:pt idx="1864">
                  <c:v>41341</c:v>
                </c:pt>
                <c:pt idx="1865">
                  <c:v>41342</c:v>
                </c:pt>
                <c:pt idx="1866">
                  <c:v>41343</c:v>
                </c:pt>
                <c:pt idx="1867">
                  <c:v>41344</c:v>
                </c:pt>
                <c:pt idx="1868">
                  <c:v>41345</c:v>
                </c:pt>
                <c:pt idx="1869">
                  <c:v>41346</c:v>
                </c:pt>
                <c:pt idx="1870">
                  <c:v>41347</c:v>
                </c:pt>
                <c:pt idx="1871">
                  <c:v>41348</c:v>
                </c:pt>
                <c:pt idx="1872">
                  <c:v>41349</c:v>
                </c:pt>
                <c:pt idx="1873">
                  <c:v>41350</c:v>
                </c:pt>
                <c:pt idx="1874">
                  <c:v>41351</c:v>
                </c:pt>
                <c:pt idx="1875">
                  <c:v>41352</c:v>
                </c:pt>
                <c:pt idx="1876">
                  <c:v>41353</c:v>
                </c:pt>
                <c:pt idx="1877">
                  <c:v>41354</c:v>
                </c:pt>
                <c:pt idx="1878">
                  <c:v>41355</c:v>
                </c:pt>
                <c:pt idx="1879">
                  <c:v>41356</c:v>
                </c:pt>
                <c:pt idx="1880">
                  <c:v>41357</c:v>
                </c:pt>
                <c:pt idx="1881">
                  <c:v>41358</c:v>
                </c:pt>
                <c:pt idx="1882">
                  <c:v>41359</c:v>
                </c:pt>
                <c:pt idx="1883">
                  <c:v>41360</c:v>
                </c:pt>
                <c:pt idx="1884">
                  <c:v>41361</c:v>
                </c:pt>
                <c:pt idx="1885">
                  <c:v>41362</c:v>
                </c:pt>
                <c:pt idx="1886">
                  <c:v>41363</c:v>
                </c:pt>
                <c:pt idx="1887">
                  <c:v>41364</c:v>
                </c:pt>
                <c:pt idx="1888">
                  <c:v>41365</c:v>
                </c:pt>
                <c:pt idx="1889">
                  <c:v>41366</c:v>
                </c:pt>
                <c:pt idx="1890">
                  <c:v>41367</c:v>
                </c:pt>
                <c:pt idx="1891">
                  <c:v>41368</c:v>
                </c:pt>
                <c:pt idx="1892">
                  <c:v>41369</c:v>
                </c:pt>
                <c:pt idx="1893">
                  <c:v>41370</c:v>
                </c:pt>
                <c:pt idx="1894">
                  <c:v>41371</c:v>
                </c:pt>
                <c:pt idx="1895">
                  <c:v>41372</c:v>
                </c:pt>
                <c:pt idx="1896">
                  <c:v>41373</c:v>
                </c:pt>
                <c:pt idx="1897">
                  <c:v>41374</c:v>
                </c:pt>
                <c:pt idx="1898">
                  <c:v>41375</c:v>
                </c:pt>
                <c:pt idx="1899">
                  <c:v>41376</c:v>
                </c:pt>
                <c:pt idx="1900">
                  <c:v>41377</c:v>
                </c:pt>
                <c:pt idx="1901">
                  <c:v>41378</c:v>
                </c:pt>
                <c:pt idx="1902">
                  <c:v>41379</c:v>
                </c:pt>
                <c:pt idx="1903">
                  <c:v>41380</c:v>
                </c:pt>
                <c:pt idx="1904">
                  <c:v>41381</c:v>
                </c:pt>
                <c:pt idx="1905">
                  <c:v>41382</c:v>
                </c:pt>
                <c:pt idx="1906">
                  <c:v>41383</c:v>
                </c:pt>
                <c:pt idx="1907">
                  <c:v>41384</c:v>
                </c:pt>
                <c:pt idx="1908">
                  <c:v>41385</c:v>
                </c:pt>
                <c:pt idx="1909">
                  <c:v>41386</c:v>
                </c:pt>
                <c:pt idx="1910">
                  <c:v>41387</c:v>
                </c:pt>
                <c:pt idx="1911">
                  <c:v>41388</c:v>
                </c:pt>
                <c:pt idx="1912">
                  <c:v>41389</c:v>
                </c:pt>
                <c:pt idx="1913">
                  <c:v>41390</c:v>
                </c:pt>
                <c:pt idx="1914">
                  <c:v>41391</c:v>
                </c:pt>
                <c:pt idx="1915">
                  <c:v>41392</c:v>
                </c:pt>
                <c:pt idx="1916">
                  <c:v>41393</c:v>
                </c:pt>
                <c:pt idx="1917">
                  <c:v>41394</c:v>
                </c:pt>
                <c:pt idx="1918">
                  <c:v>41395</c:v>
                </c:pt>
                <c:pt idx="1919">
                  <c:v>41396</c:v>
                </c:pt>
                <c:pt idx="1920">
                  <c:v>41397</c:v>
                </c:pt>
                <c:pt idx="1921">
                  <c:v>41398</c:v>
                </c:pt>
                <c:pt idx="1922">
                  <c:v>41399</c:v>
                </c:pt>
                <c:pt idx="1923">
                  <c:v>41400</c:v>
                </c:pt>
                <c:pt idx="1924">
                  <c:v>41401</c:v>
                </c:pt>
                <c:pt idx="1925">
                  <c:v>41402</c:v>
                </c:pt>
                <c:pt idx="1926">
                  <c:v>41403</c:v>
                </c:pt>
                <c:pt idx="1927">
                  <c:v>41404</c:v>
                </c:pt>
                <c:pt idx="1928">
                  <c:v>41405</c:v>
                </c:pt>
                <c:pt idx="1929">
                  <c:v>41406</c:v>
                </c:pt>
                <c:pt idx="1930">
                  <c:v>41407</c:v>
                </c:pt>
                <c:pt idx="1931">
                  <c:v>41408</c:v>
                </c:pt>
                <c:pt idx="1932">
                  <c:v>41409</c:v>
                </c:pt>
                <c:pt idx="1933">
                  <c:v>41410</c:v>
                </c:pt>
                <c:pt idx="1934">
                  <c:v>41411</c:v>
                </c:pt>
                <c:pt idx="1935">
                  <c:v>41412</c:v>
                </c:pt>
                <c:pt idx="1936">
                  <c:v>41413</c:v>
                </c:pt>
                <c:pt idx="1937">
                  <c:v>41414</c:v>
                </c:pt>
                <c:pt idx="1938">
                  <c:v>41415</c:v>
                </c:pt>
                <c:pt idx="1939">
                  <c:v>41416</c:v>
                </c:pt>
                <c:pt idx="1940">
                  <c:v>41417</c:v>
                </c:pt>
                <c:pt idx="1941">
                  <c:v>41418</c:v>
                </c:pt>
                <c:pt idx="1942">
                  <c:v>41419</c:v>
                </c:pt>
                <c:pt idx="1943">
                  <c:v>41420</c:v>
                </c:pt>
                <c:pt idx="1944">
                  <c:v>41421</c:v>
                </c:pt>
                <c:pt idx="1945">
                  <c:v>41422</c:v>
                </c:pt>
                <c:pt idx="1946">
                  <c:v>41423</c:v>
                </c:pt>
                <c:pt idx="1947">
                  <c:v>41424</c:v>
                </c:pt>
                <c:pt idx="1948">
                  <c:v>41425</c:v>
                </c:pt>
                <c:pt idx="1949">
                  <c:v>41426</c:v>
                </c:pt>
                <c:pt idx="1950">
                  <c:v>41427</c:v>
                </c:pt>
                <c:pt idx="1951">
                  <c:v>41428</c:v>
                </c:pt>
                <c:pt idx="1952">
                  <c:v>41429</c:v>
                </c:pt>
                <c:pt idx="1953">
                  <c:v>41430</c:v>
                </c:pt>
                <c:pt idx="1954">
                  <c:v>41431</c:v>
                </c:pt>
                <c:pt idx="1955">
                  <c:v>41432</c:v>
                </c:pt>
                <c:pt idx="1956">
                  <c:v>41433</c:v>
                </c:pt>
                <c:pt idx="1957">
                  <c:v>41434</c:v>
                </c:pt>
                <c:pt idx="1958">
                  <c:v>41435</c:v>
                </c:pt>
                <c:pt idx="1959">
                  <c:v>41436</c:v>
                </c:pt>
                <c:pt idx="1960">
                  <c:v>41437</c:v>
                </c:pt>
                <c:pt idx="1961">
                  <c:v>41438</c:v>
                </c:pt>
                <c:pt idx="1962">
                  <c:v>41439</c:v>
                </c:pt>
                <c:pt idx="1963">
                  <c:v>41440</c:v>
                </c:pt>
                <c:pt idx="1964">
                  <c:v>41441</c:v>
                </c:pt>
                <c:pt idx="1965">
                  <c:v>41442</c:v>
                </c:pt>
                <c:pt idx="1966">
                  <c:v>41443</c:v>
                </c:pt>
                <c:pt idx="1967">
                  <c:v>41444</c:v>
                </c:pt>
                <c:pt idx="1968">
                  <c:v>41445</c:v>
                </c:pt>
                <c:pt idx="1969">
                  <c:v>41446</c:v>
                </c:pt>
                <c:pt idx="1970">
                  <c:v>41447</c:v>
                </c:pt>
                <c:pt idx="1971">
                  <c:v>41448</c:v>
                </c:pt>
                <c:pt idx="1972">
                  <c:v>41449</c:v>
                </c:pt>
                <c:pt idx="1973">
                  <c:v>41450</c:v>
                </c:pt>
                <c:pt idx="1974">
                  <c:v>41451</c:v>
                </c:pt>
                <c:pt idx="1975">
                  <c:v>41452</c:v>
                </c:pt>
                <c:pt idx="1976">
                  <c:v>41453</c:v>
                </c:pt>
                <c:pt idx="1977">
                  <c:v>41454</c:v>
                </c:pt>
                <c:pt idx="1978">
                  <c:v>41455</c:v>
                </c:pt>
                <c:pt idx="1979">
                  <c:v>41456</c:v>
                </c:pt>
                <c:pt idx="1980">
                  <c:v>41457</c:v>
                </c:pt>
                <c:pt idx="1981">
                  <c:v>41458</c:v>
                </c:pt>
                <c:pt idx="1982">
                  <c:v>41459</c:v>
                </c:pt>
                <c:pt idx="1983">
                  <c:v>41460</c:v>
                </c:pt>
                <c:pt idx="1984">
                  <c:v>41461</c:v>
                </c:pt>
                <c:pt idx="1985">
                  <c:v>41462</c:v>
                </c:pt>
                <c:pt idx="1986">
                  <c:v>41463</c:v>
                </c:pt>
                <c:pt idx="1987">
                  <c:v>41464</c:v>
                </c:pt>
                <c:pt idx="1988">
                  <c:v>41465</c:v>
                </c:pt>
                <c:pt idx="1989">
                  <c:v>41466</c:v>
                </c:pt>
                <c:pt idx="1990">
                  <c:v>41467</c:v>
                </c:pt>
                <c:pt idx="1991">
                  <c:v>41468</c:v>
                </c:pt>
                <c:pt idx="1992">
                  <c:v>41469</c:v>
                </c:pt>
                <c:pt idx="1993">
                  <c:v>41470</c:v>
                </c:pt>
                <c:pt idx="1994">
                  <c:v>41471</c:v>
                </c:pt>
                <c:pt idx="1995">
                  <c:v>41472</c:v>
                </c:pt>
                <c:pt idx="1996">
                  <c:v>41473</c:v>
                </c:pt>
                <c:pt idx="1997">
                  <c:v>41474</c:v>
                </c:pt>
                <c:pt idx="1998">
                  <c:v>41475</c:v>
                </c:pt>
                <c:pt idx="1999">
                  <c:v>41476</c:v>
                </c:pt>
                <c:pt idx="2000">
                  <c:v>41477</c:v>
                </c:pt>
                <c:pt idx="2001">
                  <c:v>41478</c:v>
                </c:pt>
                <c:pt idx="2002">
                  <c:v>41479</c:v>
                </c:pt>
                <c:pt idx="2003">
                  <c:v>41480</c:v>
                </c:pt>
                <c:pt idx="2004">
                  <c:v>41481</c:v>
                </c:pt>
                <c:pt idx="2005">
                  <c:v>41482</c:v>
                </c:pt>
                <c:pt idx="2006">
                  <c:v>41483</c:v>
                </c:pt>
                <c:pt idx="2007">
                  <c:v>41484</c:v>
                </c:pt>
                <c:pt idx="2008">
                  <c:v>41485</c:v>
                </c:pt>
                <c:pt idx="2009">
                  <c:v>41486</c:v>
                </c:pt>
                <c:pt idx="2010">
                  <c:v>41487</c:v>
                </c:pt>
                <c:pt idx="2011">
                  <c:v>41488</c:v>
                </c:pt>
                <c:pt idx="2012">
                  <c:v>41489</c:v>
                </c:pt>
                <c:pt idx="2013">
                  <c:v>41490</c:v>
                </c:pt>
                <c:pt idx="2014">
                  <c:v>41491</c:v>
                </c:pt>
                <c:pt idx="2015">
                  <c:v>41492</c:v>
                </c:pt>
                <c:pt idx="2016">
                  <c:v>41493</c:v>
                </c:pt>
                <c:pt idx="2017">
                  <c:v>41494</c:v>
                </c:pt>
                <c:pt idx="2018">
                  <c:v>41495</c:v>
                </c:pt>
                <c:pt idx="2019">
                  <c:v>41496</c:v>
                </c:pt>
                <c:pt idx="2020">
                  <c:v>41497</c:v>
                </c:pt>
                <c:pt idx="2021">
                  <c:v>41498</c:v>
                </c:pt>
                <c:pt idx="2022">
                  <c:v>41499</c:v>
                </c:pt>
                <c:pt idx="2023">
                  <c:v>41500</c:v>
                </c:pt>
                <c:pt idx="2024">
                  <c:v>41501</c:v>
                </c:pt>
                <c:pt idx="2025">
                  <c:v>41502</c:v>
                </c:pt>
                <c:pt idx="2026">
                  <c:v>41503</c:v>
                </c:pt>
                <c:pt idx="2027">
                  <c:v>41504</c:v>
                </c:pt>
                <c:pt idx="2028">
                  <c:v>41505</c:v>
                </c:pt>
                <c:pt idx="2029">
                  <c:v>41506</c:v>
                </c:pt>
                <c:pt idx="2030">
                  <c:v>41507</c:v>
                </c:pt>
                <c:pt idx="2031">
                  <c:v>41508</c:v>
                </c:pt>
                <c:pt idx="2032">
                  <c:v>41509</c:v>
                </c:pt>
                <c:pt idx="2033">
                  <c:v>41510</c:v>
                </c:pt>
                <c:pt idx="2034">
                  <c:v>41511</c:v>
                </c:pt>
                <c:pt idx="2035">
                  <c:v>41512</c:v>
                </c:pt>
                <c:pt idx="2036">
                  <c:v>41513</c:v>
                </c:pt>
                <c:pt idx="2037">
                  <c:v>41514</c:v>
                </c:pt>
                <c:pt idx="2038">
                  <c:v>41515</c:v>
                </c:pt>
                <c:pt idx="2039">
                  <c:v>41516</c:v>
                </c:pt>
                <c:pt idx="2040">
                  <c:v>41517</c:v>
                </c:pt>
                <c:pt idx="2041">
                  <c:v>41518</c:v>
                </c:pt>
                <c:pt idx="2042">
                  <c:v>41519</c:v>
                </c:pt>
                <c:pt idx="2043">
                  <c:v>41520</c:v>
                </c:pt>
                <c:pt idx="2044">
                  <c:v>41521</c:v>
                </c:pt>
                <c:pt idx="2045">
                  <c:v>41522</c:v>
                </c:pt>
                <c:pt idx="2046">
                  <c:v>41523</c:v>
                </c:pt>
                <c:pt idx="2047">
                  <c:v>41524</c:v>
                </c:pt>
                <c:pt idx="2048">
                  <c:v>41525</c:v>
                </c:pt>
                <c:pt idx="2049">
                  <c:v>41526</c:v>
                </c:pt>
                <c:pt idx="2050">
                  <c:v>41527</c:v>
                </c:pt>
                <c:pt idx="2051">
                  <c:v>41528</c:v>
                </c:pt>
                <c:pt idx="2052">
                  <c:v>41529</c:v>
                </c:pt>
                <c:pt idx="2053">
                  <c:v>41530</c:v>
                </c:pt>
                <c:pt idx="2054">
                  <c:v>41531</c:v>
                </c:pt>
                <c:pt idx="2055">
                  <c:v>41532</c:v>
                </c:pt>
                <c:pt idx="2056">
                  <c:v>41533</c:v>
                </c:pt>
                <c:pt idx="2057">
                  <c:v>41534</c:v>
                </c:pt>
                <c:pt idx="2058">
                  <c:v>41535</c:v>
                </c:pt>
                <c:pt idx="2059">
                  <c:v>41536</c:v>
                </c:pt>
                <c:pt idx="2060">
                  <c:v>41537</c:v>
                </c:pt>
                <c:pt idx="2061">
                  <c:v>41538</c:v>
                </c:pt>
                <c:pt idx="2062">
                  <c:v>41539</c:v>
                </c:pt>
                <c:pt idx="2063">
                  <c:v>41540</c:v>
                </c:pt>
                <c:pt idx="2064">
                  <c:v>41541</c:v>
                </c:pt>
                <c:pt idx="2065">
                  <c:v>41542</c:v>
                </c:pt>
                <c:pt idx="2066">
                  <c:v>41543</c:v>
                </c:pt>
                <c:pt idx="2067">
                  <c:v>41544</c:v>
                </c:pt>
                <c:pt idx="2068">
                  <c:v>41545</c:v>
                </c:pt>
                <c:pt idx="2069">
                  <c:v>41546</c:v>
                </c:pt>
                <c:pt idx="2070">
                  <c:v>41547</c:v>
                </c:pt>
                <c:pt idx="2071">
                  <c:v>41548</c:v>
                </c:pt>
                <c:pt idx="2072">
                  <c:v>41549</c:v>
                </c:pt>
                <c:pt idx="2073">
                  <c:v>41550</c:v>
                </c:pt>
                <c:pt idx="2074">
                  <c:v>41551</c:v>
                </c:pt>
                <c:pt idx="2075">
                  <c:v>41552</c:v>
                </c:pt>
                <c:pt idx="2076">
                  <c:v>41553</c:v>
                </c:pt>
                <c:pt idx="2077">
                  <c:v>41554</c:v>
                </c:pt>
                <c:pt idx="2078">
                  <c:v>41555</c:v>
                </c:pt>
                <c:pt idx="2079">
                  <c:v>41556</c:v>
                </c:pt>
                <c:pt idx="2080">
                  <c:v>41557</c:v>
                </c:pt>
                <c:pt idx="2081">
                  <c:v>41558</c:v>
                </c:pt>
                <c:pt idx="2082">
                  <c:v>41559</c:v>
                </c:pt>
                <c:pt idx="2083">
                  <c:v>41560</c:v>
                </c:pt>
                <c:pt idx="2084">
                  <c:v>41561</c:v>
                </c:pt>
                <c:pt idx="2085">
                  <c:v>41562</c:v>
                </c:pt>
                <c:pt idx="2086">
                  <c:v>41563</c:v>
                </c:pt>
                <c:pt idx="2087">
                  <c:v>41564</c:v>
                </c:pt>
                <c:pt idx="2088">
                  <c:v>41565</c:v>
                </c:pt>
                <c:pt idx="2089">
                  <c:v>41566</c:v>
                </c:pt>
                <c:pt idx="2090">
                  <c:v>41567</c:v>
                </c:pt>
                <c:pt idx="2091">
                  <c:v>41568</c:v>
                </c:pt>
                <c:pt idx="2092">
                  <c:v>41569</c:v>
                </c:pt>
                <c:pt idx="2093">
                  <c:v>41570</c:v>
                </c:pt>
                <c:pt idx="2094">
                  <c:v>41571</c:v>
                </c:pt>
                <c:pt idx="2095">
                  <c:v>41572</c:v>
                </c:pt>
                <c:pt idx="2096">
                  <c:v>41573</c:v>
                </c:pt>
                <c:pt idx="2097">
                  <c:v>41574</c:v>
                </c:pt>
                <c:pt idx="2098">
                  <c:v>41575</c:v>
                </c:pt>
                <c:pt idx="2099">
                  <c:v>41576</c:v>
                </c:pt>
                <c:pt idx="2100">
                  <c:v>41577</c:v>
                </c:pt>
                <c:pt idx="2101">
                  <c:v>41578</c:v>
                </c:pt>
                <c:pt idx="2102">
                  <c:v>41579</c:v>
                </c:pt>
                <c:pt idx="2103">
                  <c:v>41580</c:v>
                </c:pt>
                <c:pt idx="2104">
                  <c:v>41581</c:v>
                </c:pt>
                <c:pt idx="2105">
                  <c:v>41582</c:v>
                </c:pt>
                <c:pt idx="2106">
                  <c:v>41583</c:v>
                </c:pt>
                <c:pt idx="2107">
                  <c:v>41584</c:v>
                </c:pt>
                <c:pt idx="2108">
                  <c:v>41585</c:v>
                </c:pt>
                <c:pt idx="2109">
                  <c:v>41586</c:v>
                </c:pt>
                <c:pt idx="2110">
                  <c:v>41587</c:v>
                </c:pt>
                <c:pt idx="2111">
                  <c:v>41588</c:v>
                </c:pt>
                <c:pt idx="2112">
                  <c:v>41589</c:v>
                </c:pt>
                <c:pt idx="2113">
                  <c:v>41590</c:v>
                </c:pt>
                <c:pt idx="2114">
                  <c:v>41591</c:v>
                </c:pt>
                <c:pt idx="2115">
                  <c:v>41592</c:v>
                </c:pt>
                <c:pt idx="2116">
                  <c:v>41593</c:v>
                </c:pt>
                <c:pt idx="2117">
                  <c:v>41594</c:v>
                </c:pt>
                <c:pt idx="2118">
                  <c:v>41595</c:v>
                </c:pt>
                <c:pt idx="2119">
                  <c:v>41596</c:v>
                </c:pt>
                <c:pt idx="2120">
                  <c:v>41597</c:v>
                </c:pt>
                <c:pt idx="2121">
                  <c:v>41598</c:v>
                </c:pt>
                <c:pt idx="2122">
                  <c:v>41599</c:v>
                </c:pt>
                <c:pt idx="2123">
                  <c:v>41600</c:v>
                </c:pt>
                <c:pt idx="2124">
                  <c:v>41601</c:v>
                </c:pt>
                <c:pt idx="2125">
                  <c:v>41602</c:v>
                </c:pt>
                <c:pt idx="2126">
                  <c:v>41603</c:v>
                </c:pt>
                <c:pt idx="2127">
                  <c:v>41604</c:v>
                </c:pt>
                <c:pt idx="2128">
                  <c:v>41605</c:v>
                </c:pt>
                <c:pt idx="2129">
                  <c:v>41606</c:v>
                </c:pt>
                <c:pt idx="2130">
                  <c:v>41607</c:v>
                </c:pt>
                <c:pt idx="2131">
                  <c:v>41608</c:v>
                </c:pt>
                <c:pt idx="2132">
                  <c:v>41609</c:v>
                </c:pt>
                <c:pt idx="2133">
                  <c:v>41610</c:v>
                </c:pt>
                <c:pt idx="2134">
                  <c:v>41611</c:v>
                </c:pt>
                <c:pt idx="2135">
                  <c:v>41612</c:v>
                </c:pt>
                <c:pt idx="2136">
                  <c:v>41613</c:v>
                </c:pt>
                <c:pt idx="2137">
                  <c:v>41614</c:v>
                </c:pt>
                <c:pt idx="2138">
                  <c:v>41615</c:v>
                </c:pt>
                <c:pt idx="2139">
                  <c:v>41616</c:v>
                </c:pt>
                <c:pt idx="2140">
                  <c:v>41617</c:v>
                </c:pt>
                <c:pt idx="2141">
                  <c:v>41618</c:v>
                </c:pt>
                <c:pt idx="2142">
                  <c:v>41619</c:v>
                </c:pt>
                <c:pt idx="2143">
                  <c:v>41620</c:v>
                </c:pt>
                <c:pt idx="2144">
                  <c:v>41621</c:v>
                </c:pt>
                <c:pt idx="2145">
                  <c:v>41622</c:v>
                </c:pt>
                <c:pt idx="2146">
                  <c:v>41623</c:v>
                </c:pt>
                <c:pt idx="2147">
                  <c:v>41624</c:v>
                </c:pt>
                <c:pt idx="2148">
                  <c:v>41625</c:v>
                </c:pt>
                <c:pt idx="2149">
                  <c:v>41626</c:v>
                </c:pt>
                <c:pt idx="2150">
                  <c:v>41627</c:v>
                </c:pt>
                <c:pt idx="2151">
                  <c:v>41628</c:v>
                </c:pt>
                <c:pt idx="2152">
                  <c:v>41629</c:v>
                </c:pt>
                <c:pt idx="2153">
                  <c:v>41630</c:v>
                </c:pt>
                <c:pt idx="2154">
                  <c:v>41631</c:v>
                </c:pt>
                <c:pt idx="2155">
                  <c:v>41632</c:v>
                </c:pt>
                <c:pt idx="2156">
                  <c:v>41633</c:v>
                </c:pt>
                <c:pt idx="2157">
                  <c:v>41634</c:v>
                </c:pt>
                <c:pt idx="2158">
                  <c:v>41635</c:v>
                </c:pt>
                <c:pt idx="2159">
                  <c:v>41636</c:v>
                </c:pt>
                <c:pt idx="2160">
                  <c:v>41637</c:v>
                </c:pt>
                <c:pt idx="2161">
                  <c:v>41638</c:v>
                </c:pt>
                <c:pt idx="2162">
                  <c:v>41639</c:v>
                </c:pt>
                <c:pt idx="2163">
                  <c:v>41640</c:v>
                </c:pt>
                <c:pt idx="2164">
                  <c:v>41641</c:v>
                </c:pt>
                <c:pt idx="2165">
                  <c:v>41642</c:v>
                </c:pt>
                <c:pt idx="2166">
                  <c:v>41643</c:v>
                </c:pt>
                <c:pt idx="2167">
                  <c:v>41644</c:v>
                </c:pt>
                <c:pt idx="2168">
                  <c:v>41645</c:v>
                </c:pt>
                <c:pt idx="2169">
                  <c:v>41646</c:v>
                </c:pt>
                <c:pt idx="2170">
                  <c:v>41647</c:v>
                </c:pt>
                <c:pt idx="2171">
                  <c:v>41648</c:v>
                </c:pt>
                <c:pt idx="2172">
                  <c:v>41649</c:v>
                </c:pt>
                <c:pt idx="2173">
                  <c:v>41650</c:v>
                </c:pt>
                <c:pt idx="2174">
                  <c:v>41651</c:v>
                </c:pt>
                <c:pt idx="2175">
                  <c:v>41652</c:v>
                </c:pt>
                <c:pt idx="2176">
                  <c:v>41653</c:v>
                </c:pt>
                <c:pt idx="2177">
                  <c:v>41654</c:v>
                </c:pt>
                <c:pt idx="2178">
                  <c:v>41655</c:v>
                </c:pt>
                <c:pt idx="2179">
                  <c:v>41656</c:v>
                </c:pt>
                <c:pt idx="2180">
                  <c:v>41657</c:v>
                </c:pt>
                <c:pt idx="2181">
                  <c:v>41658</c:v>
                </c:pt>
                <c:pt idx="2182">
                  <c:v>41659</c:v>
                </c:pt>
                <c:pt idx="2183">
                  <c:v>41660</c:v>
                </c:pt>
                <c:pt idx="2184">
                  <c:v>41661</c:v>
                </c:pt>
                <c:pt idx="2185">
                  <c:v>41662</c:v>
                </c:pt>
                <c:pt idx="2186">
                  <c:v>41663</c:v>
                </c:pt>
                <c:pt idx="2187">
                  <c:v>41664</c:v>
                </c:pt>
                <c:pt idx="2188">
                  <c:v>41665</c:v>
                </c:pt>
                <c:pt idx="2189">
                  <c:v>41666</c:v>
                </c:pt>
                <c:pt idx="2190">
                  <c:v>41667</c:v>
                </c:pt>
                <c:pt idx="2191">
                  <c:v>41668</c:v>
                </c:pt>
                <c:pt idx="2192">
                  <c:v>41669</c:v>
                </c:pt>
                <c:pt idx="2193">
                  <c:v>41670</c:v>
                </c:pt>
                <c:pt idx="2194">
                  <c:v>41671</c:v>
                </c:pt>
                <c:pt idx="2195">
                  <c:v>41672</c:v>
                </c:pt>
                <c:pt idx="2196">
                  <c:v>41673</c:v>
                </c:pt>
                <c:pt idx="2197">
                  <c:v>41674</c:v>
                </c:pt>
                <c:pt idx="2198">
                  <c:v>41675</c:v>
                </c:pt>
                <c:pt idx="2199">
                  <c:v>41676</c:v>
                </c:pt>
                <c:pt idx="2200">
                  <c:v>41677</c:v>
                </c:pt>
                <c:pt idx="2201">
                  <c:v>41678</c:v>
                </c:pt>
                <c:pt idx="2202">
                  <c:v>41679</c:v>
                </c:pt>
                <c:pt idx="2203">
                  <c:v>41680</c:v>
                </c:pt>
                <c:pt idx="2204">
                  <c:v>41681</c:v>
                </c:pt>
                <c:pt idx="2205">
                  <c:v>41682</c:v>
                </c:pt>
                <c:pt idx="2206">
                  <c:v>41683</c:v>
                </c:pt>
                <c:pt idx="2207">
                  <c:v>41684</c:v>
                </c:pt>
                <c:pt idx="2208">
                  <c:v>41685</c:v>
                </c:pt>
                <c:pt idx="2209">
                  <c:v>41686</c:v>
                </c:pt>
                <c:pt idx="2210">
                  <c:v>41687</c:v>
                </c:pt>
                <c:pt idx="2211">
                  <c:v>41688</c:v>
                </c:pt>
                <c:pt idx="2212">
                  <c:v>41689</c:v>
                </c:pt>
                <c:pt idx="2213">
                  <c:v>41690</c:v>
                </c:pt>
                <c:pt idx="2214">
                  <c:v>41691</c:v>
                </c:pt>
                <c:pt idx="2215">
                  <c:v>41692</c:v>
                </c:pt>
                <c:pt idx="2216">
                  <c:v>41693</c:v>
                </c:pt>
                <c:pt idx="2217">
                  <c:v>41694</c:v>
                </c:pt>
                <c:pt idx="2218">
                  <c:v>41695</c:v>
                </c:pt>
                <c:pt idx="2219">
                  <c:v>41696</c:v>
                </c:pt>
                <c:pt idx="2220">
                  <c:v>41697</c:v>
                </c:pt>
                <c:pt idx="2221">
                  <c:v>41698</c:v>
                </c:pt>
                <c:pt idx="2222">
                  <c:v>41699</c:v>
                </c:pt>
                <c:pt idx="2223">
                  <c:v>41700</c:v>
                </c:pt>
                <c:pt idx="2224">
                  <c:v>41701</c:v>
                </c:pt>
                <c:pt idx="2225">
                  <c:v>41702</c:v>
                </c:pt>
                <c:pt idx="2226">
                  <c:v>41703</c:v>
                </c:pt>
                <c:pt idx="2227">
                  <c:v>41704</c:v>
                </c:pt>
                <c:pt idx="2228">
                  <c:v>41705</c:v>
                </c:pt>
                <c:pt idx="2229">
                  <c:v>41706</c:v>
                </c:pt>
                <c:pt idx="2230">
                  <c:v>41707</c:v>
                </c:pt>
                <c:pt idx="2231">
                  <c:v>41708</c:v>
                </c:pt>
                <c:pt idx="2232">
                  <c:v>41709</c:v>
                </c:pt>
                <c:pt idx="2233">
                  <c:v>41710</c:v>
                </c:pt>
                <c:pt idx="2234">
                  <c:v>41711</c:v>
                </c:pt>
                <c:pt idx="2235">
                  <c:v>41712</c:v>
                </c:pt>
                <c:pt idx="2236">
                  <c:v>41713</c:v>
                </c:pt>
                <c:pt idx="2237">
                  <c:v>41714</c:v>
                </c:pt>
                <c:pt idx="2238">
                  <c:v>41715</c:v>
                </c:pt>
                <c:pt idx="2239">
                  <c:v>41716</c:v>
                </c:pt>
                <c:pt idx="2240">
                  <c:v>41717</c:v>
                </c:pt>
                <c:pt idx="2241">
                  <c:v>41718</c:v>
                </c:pt>
                <c:pt idx="2242">
                  <c:v>41719</c:v>
                </c:pt>
                <c:pt idx="2243">
                  <c:v>41720</c:v>
                </c:pt>
                <c:pt idx="2244">
                  <c:v>41721</c:v>
                </c:pt>
                <c:pt idx="2245">
                  <c:v>41722</c:v>
                </c:pt>
                <c:pt idx="2246">
                  <c:v>41723</c:v>
                </c:pt>
                <c:pt idx="2247">
                  <c:v>41724</c:v>
                </c:pt>
                <c:pt idx="2248">
                  <c:v>41725</c:v>
                </c:pt>
                <c:pt idx="2249">
                  <c:v>41726</c:v>
                </c:pt>
                <c:pt idx="2250">
                  <c:v>41727</c:v>
                </c:pt>
                <c:pt idx="2251">
                  <c:v>41728</c:v>
                </c:pt>
                <c:pt idx="2252">
                  <c:v>41729</c:v>
                </c:pt>
                <c:pt idx="2253">
                  <c:v>41730</c:v>
                </c:pt>
                <c:pt idx="2254">
                  <c:v>41731</c:v>
                </c:pt>
                <c:pt idx="2255">
                  <c:v>41732</c:v>
                </c:pt>
                <c:pt idx="2256">
                  <c:v>41733</c:v>
                </c:pt>
                <c:pt idx="2257">
                  <c:v>41734</c:v>
                </c:pt>
                <c:pt idx="2258">
                  <c:v>41735</c:v>
                </c:pt>
                <c:pt idx="2259">
                  <c:v>41736</c:v>
                </c:pt>
                <c:pt idx="2260">
                  <c:v>41737</c:v>
                </c:pt>
                <c:pt idx="2261">
                  <c:v>41738</c:v>
                </c:pt>
                <c:pt idx="2262">
                  <c:v>41739</c:v>
                </c:pt>
                <c:pt idx="2263">
                  <c:v>41740</c:v>
                </c:pt>
                <c:pt idx="2264">
                  <c:v>41741</c:v>
                </c:pt>
                <c:pt idx="2265">
                  <c:v>41742</c:v>
                </c:pt>
                <c:pt idx="2266">
                  <c:v>41743</c:v>
                </c:pt>
                <c:pt idx="2267">
                  <c:v>41744</c:v>
                </c:pt>
                <c:pt idx="2268">
                  <c:v>41745</c:v>
                </c:pt>
                <c:pt idx="2269">
                  <c:v>41746</c:v>
                </c:pt>
                <c:pt idx="2270">
                  <c:v>41747</c:v>
                </c:pt>
                <c:pt idx="2271">
                  <c:v>41748</c:v>
                </c:pt>
                <c:pt idx="2272">
                  <c:v>41749</c:v>
                </c:pt>
                <c:pt idx="2273">
                  <c:v>41750</c:v>
                </c:pt>
                <c:pt idx="2274">
                  <c:v>41751</c:v>
                </c:pt>
                <c:pt idx="2275">
                  <c:v>41752</c:v>
                </c:pt>
                <c:pt idx="2276">
                  <c:v>41753</c:v>
                </c:pt>
                <c:pt idx="2277">
                  <c:v>41754</c:v>
                </c:pt>
                <c:pt idx="2278">
                  <c:v>41755</c:v>
                </c:pt>
                <c:pt idx="2279">
                  <c:v>41756</c:v>
                </c:pt>
                <c:pt idx="2280">
                  <c:v>41757</c:v>
                </c:pt>
                <c:pt idx="2281">
                  <c:v>41758</c:v>
                </c:pt>
                <c:pt idx="2282">
                  <c:v>41759</c:v>
                </c:pt>
                <c:pt idx="2283">
                  <c:v>41760</c:v>
                </c:pt>
                <c:pt idx="2284">
                  <c:v>41761</c:v>
                </c:pt>
                <c:pt idx="2285">
                  <c:v>41762</c:v>
                </c:pt>
                <c:pt idx="2286">
                  <c:v>41763</c:v>
                </c:pt>
                <c:pt idx="2287">
                  <c:v>41764</c:v>
                </c:pt>
                <c:pt idx="2288">
                  <c:v>41765</c:v>
                </c:pt>
                <c:pt idx="2289">
                  <c:v>41766</c:v>
                </c:pt>
                <c:pt idx="2290">
                  <c:v>41767</c:v>
                </c:pt>
                <c:pt idx="2291">
                  <c:v>41768</c:v>
                </c:pt>
                <c:pt idx="2292">
                  <c:v>41769</c:v>
                </c:pt>
                <c:pt idx="2293">
                  <c:v>41770</c:v>
                </c:pt>
                <c:pt idx="2294">
                  <c:v>41771</c:v>
                </c:pt>
                <c:pt idx="2295">
                  <c:v>41772</c:v>
                </c:pt>
                <c:pt idx="2296">
                  <c:v>41773</c:v>
                </c:pt>
                <c:pt idx="2297">
                  <c:v>41774</c:v>
                </c:pt>
                <c:pt idx="2298">
                  <c:v>41775</c:v>
                </c:pt>
                <c:pt idx="2299">
                  <c:v>41776</c:v>
                </c:pt>
                <c:pt idx="2300">
                  <c:v>41777</c:v>
                </c:pt>
                <c:pt idx="2301">
                  <c:v>41778</c:v>
                </c:pt>
                <c:pt idx="2302">
                  <c:v>41779</c:v>
                </c:pt>
                <c:pt idx="2303">
                  <c:v>41780</c:v>
                </c:pt>
                <c:pt idx="2304">
                  <c:v>41781</c:v>
                </c:pt>
                <c:pt idx="2305">
                  <c:v>41782</c:v>
                </c:pt>
                <c:pt idx="2306">
                  <c:v>41783</c:v>
                </c:pt>
                <c:pt idx="2307">
                  <c:v>41784</c:v>
                </c:pt>
                <c:pt idx="2308">
                  <c:v>41785</c:v>
                </c:pt>
                <c:pt idx="2309">
                  <c:v>41786</c:v>
                </c:pt>
                <c:pt idx="2310">
                  <c:v>41787</c:v>
                </c:pt>
                <c:pt idx="2311">
                  <c:v>41788</c:v>
                </c:pt>
                <c:pt idx="2312">
                  <c:v>41789</c:v>
                </c:pt>
                <c:pt idx="2313">
                  <c:v>41790</c:v>
                </c:pt>
                <c:pt idx="2314">
                  <c:v>41791</c:v>
                </c:pt>
                <c:pt idx="2315">
                  <c:v>41792</c:v>
                </c:pt>
                <c:pt idx="2316">
                  <c:v>41793</c:v>
                </c:pt>
                <c:pt idx="2317">
                  <c:v>41794</c:v>
                </c:pt>
                <c:pt idx="2318">
                  <c:v>41795</c:v>
                </c:pt>
                <c:pt idx="2319">
                  <c:v>41796</c:v>
                </c:pt>
                <c:pt idx="2320">
                  <c:v>41797</c:v>
                </c:pt>
                <c:pt idx="2321">
                  <c:v>41798</c:v>
                </c:pt>
                <c:pt idx="2322">
                  <c:v>41799</c:v>
                </c:pt>
                <c:pt idx="2323">
                  <c:v>41800</c:v>
                </c:pt>
                <c:pt idx="2324">
                  <c:v>41801</c:v>
                </c:pt>
                <c:pt idx="2325">
                  <c:v>41802</c:v>
                </c:pt>
                <c:pt idx="2326">
                  <c:v>41803</c:v>
                </c:pt>
                <c:pt idx="2327">
                  <c:v>41804</c:v>
                </c:pt>
                <c:pt idx="2328">
                  <c:v>41805</c:v>
                </c:pt>
                <c:pt idx="2329">
                  <c:v>41806</c:v>
                </c:pt>
                <c:pt idx="2330">
                  <c:v>41807</c:v>
                </c:pt>
                <c:pt idx="2331">
                  <c:v>41808</c:v>
                </c:pt>
                <c:pt idx="2332">
                  <c:v>41809</c:v>
                </c:pt>
                <c:pt idx="2333">
                  <c:v>41810</c:v>
                </c:pt>
                <c:pt idx="2334">
                  <c:v>41811</c:v>
                </c:pt>
                <c:pt idx="2335">
                  <c:v>41812</c:v>
                </c:pt>
                <c:pt idx="2336">
                  <c:v>41813</c:v>
                </c:pt>
                <c:pt idx="2337">
                  <c:v>41814</c:v>
                </c:pt>
                <c:pt idx="2338">
                  <c:v>41815</c:v>
                </c:pt>
                <c:pt idx="2339">
                  <c:v>41816</c:v>
                </c:pt>
                <c:pt idx="2340">
                  <c:v>41817</c:v>
                </c:pt>
                <c:pt idx="2341">
                  <c:v>41818</c:v>
                </c:pt>
                <c:pt idx="2342">
                  <c:v>41819</c:v>
                </c:pt>
                <c:pt idx="2343">
                  <c:v>41820</c:v>
                </c:pt>
                <c:pt idx="2344">
                  <c:v>41821</c:v>
                </c:pt>
                <c:pt idx="2345">
                  <c:v>41822</c:v>
                </c:pt>
                <c:pt idx="2346">
                  <c:v>41823</c:v>
                </c:pt>
                <c:pt idx="2347">
                  <c:v>41824</c:v>
                </c:pt>
                <c:pt idx="2348">
                  <c:v>41825</c:v>
                </c:pt>
                <c:pt idx="2349">
                  <c:v>41826</c:v>
                </c:pt>
                <c:pt idx="2350">
                  <c:v>41827</c:v>
                </c:pt>
                <c:pt idx="2351">
                  <c:v>41828</c:v>
                </c:pt>
                <c:pt idx="2352">
                  <c:v>41829</c:v>
                </c:pt>
                <c:pt idx="2353">
                  <c:v>41830</c:v>
                </c:pt>
                <c:pt idx="2354">
                  <c:v>41831</c:v>
                </c:pt>
                <c:pt idx="2355">
                  <c:v>41832</c:v>
                </c:pt>
                <c:pt idx="2356">
                  <c:v>41833</c:v>
                </c:pt>
                <c:pt idx="2357">
                  <c:v>41834</c:v>
                </c:pt>
                <c:pt idx="2358">
                  <c:v>41835</c:v>
                </c:pt>
                <c:pt idx="2359">
                  <c:v>41836</c:v>
                </c:pt>
                <c:pt idx="2360">
                  <c:v>41837</c:v>
                </c:pt>
                <c:pt idx="2361">
                  <c:v>41838</c:v>
                </c:pt>
                <c:pt idx="2362">
                  <c:v>41839</c:v>
                </c:pt>
                <c:pt idx="2363">
                  <c:v>41840</c:v>
                </c:pt>
                <c:pt idx="2364">
                  <c:v>41841</c:v>
                </c:pt>
                <c:pt idx="2365">
                  <c:v>41842</c:v>
                </c:pt>
                <c:pt idx="2366">
                  <c:v>41843</c:v>
                </c:pt>
                <c:pt idx="2367">
                  <c:v>41844</c:v>
                </c:pt>
                <c:pt idx="2368">
                  <c:v>41845</c:v>
                </c:pt>
                <c:pt idx="2369">
                  <c:v>41846</c:v>
                </c:pt>
                <c:pt idx="2370">
                  <c:v>41847</c:v>
                </c:pt>
                <c:pt idx="2371">
                  <c:v>41848</c:v>
                </c:pt>
                <c:pt idx="2372">
                  <c:v>41849</c:v>
                </c:pt>
                <c:pt idx="2373">
                  <c:v>41850</c:v>
                </c:pt>
                <c:pt idx="2374">
                  <c:v>41851</c:v>
                </c:pt>
                <c:pt idx="2375">
                  <c:v>41852</c:v>
                </c:pt>
                <c:pt idx="2376">
                  <c:v>41853</c:v>
                </c:pt>
                <c:pt idx="2377">
                  <c:v>41854</c:v>
                </c:pt>
                <c:pt idx="2378">
                  <c:v>41855</c:v>
                </c:pt>
                <c:pt idx="2379">
                  <c:v>41856</c:v>
                </c:pt>
                <c:pt idx="2380">
                  <c:v>41857</c:v>
                </c:pt>
                <c:pt idx="2381">
                  <c:v>41858</c:v>
                </c:pt>
                <c:pt idx="2382">
                  <c:v>41859</c:v>
                </c:pt>
                <c:pt idx="2383">
                  <c:v>41860</c:v>
                </c:pt>
                <c:pt idx="2384">
                  <c:v>41861</c:v>
                </c:pt>
                <c:pt idx="2385">
                  <c:v>41862</c:v>
                </c:pt>
                <c:pt idx="2386">
                  <c:v>41863</c:v>
                </c:pt>
                <c:pt idx="2387">
                  <c:v>41864</c:v>
                </c:pt>
                <c:pt idx="2388">
                  <c:v>41865</c:v>
                </c:pt>
                <c:pt idx="2389">
                  <c:v>41866</c:v>
                </c:pt>
                <c:pt idx="2390">
                  <c:v>41867</c:v>
                </c:pt>
                <c:pt idx="2391">
                  <c:v>41868</c:v>
                </c:pt>
                <c:pt idx="2392">
                  <c:v>41869</c:v>
                </c:pt>
                <c:pt idx="2393">
                  <c:v>41870</c:v>
                </c:pt>
                <c:pt idx="2394">
                  <c:v>41871</c:v>
                </c:pt>
                <c:pt idx="2395">
                  <c:v>41872</c:v>
                </c:pt>
                <c:pt idx="2396">
                  <c:v>41873</c:v>
                </c:pt>
                <c:pt idx="2397">
                  <c:v>41874</c:v>
                </c:pt>
                <c:pt idx="2398">
                  <c:v>41875</c:v>
                </c:pt>
                <c:pt idx="2399">
                  <c:v>41876</c:v>
                </c:pt>
                <c:pt idx="2400">
                  <c:v>41877</c:v>
                </c:pt>
                <c:pt idx="2401">
                  <c:v>41878</c:v>
                </c:pt>
                <c:pt idx="2402">
                  <c:v>41879</c:v>
                </c:pt>
                <c:pt idx="2403">
                  <c:v>41880</c:v>
                </c:pt>
                <c:pt idx="2404">
                  <c:v>41881</c:v>
                </c:pt>
                <c:pt idx="2405">
                  <c:v>41882</c:v>
                </c:pt>
                <c:pt idx="2406">
                  <c:v>41883</c:v>
                </c:pt>
                <c:pt idx="2407">
                  <c:v>41884</c:v>
                </c:pt>
                <c:pt idx="2408">
                  <c:v>41885</c:v>
                </c:pt>
                <c:pt idx="2409">
                  <c:v>41886</c:v>
                </c:pt>
                <c:pt idx="2410">
                  <c:v>41887</c:v>
                </c:pt>
                <c:pt idx="2411">
                  <c:v>41888</c:v>
                </c:pt>
                <c:pt idx="2412">
                  <c:v>41889</c:v>
                </c:pt>
                <c:pt idx="2413">
                  <c:v>41890</c:v>
                </c:pt>
                <c:pt idx="2414">
                  <c:v>41891</c:v>
                </c:pt>
                <c:pt idx="2415">
                  <c:v>41892</c:v>
                </c:pt>
                <c:pt idx="2416">
                  <c:v>41893</c:v>
                </c:pt>
                <c:pt idx="2417">
                  <c:v>41894</c:v>
                </c:pt>
                <c:pt idx="2418">
                  <c:v>41895</c:v>
                </c:pt>
                <c:pt idx="2419">
                  <c:v>41896</c:v>
                </c:pt>
                <c:pt idx="2420">
                  <c:v>41897</c:v>
                </c:pt>
                <c:pt idx="2421">
                  <c:v>41898</c:v>
                </c:pt>
                <c:pt idx="2422">
                  <c:v>41899</c:v>
                </c:pt>
                <c:pt idx="2423">
                  <c:v>41900</c:v>
                </c:pt>
                <c:pt idx="2424">
                  <c:v>41901</c:v>
                </c:pt>
                <c:pt idx="2425">
                  <c:v>41902</c:v>
                </c:pt>
                <c:pt idx="2426">
                  <c:v>41903</c:v>
                </c:pt>
                <c:pt idx="2427">
                  <c:v>41904</c:v>
                </c:pt>
                <c:pt idx="2428">
                  <c:v>41905</c:v>
                </c:pt>
                <c:pt idx="2429">
                  <c:v>41906</c:v>
                </c:pt>
                <c:pt idx="2430">
                  <c:v>41907</c:v>
                </c:pt>
                <c:pt idx="2431">
                  <c:v>41908</c:v>
                </c:pt>
                <c:pt idx="2432">
                  <c:v>41909</c:v>
                </c:pt>
                <c:pt idx="2433">
                  <c:v>41910</c:v>
                </c:pt>
                <c:pt idx="2434">
                  <c:v>41911</c:v>
                </c:pt>
                <c:pt idx="2435">
                  <c:v>41912</c:v>
                </c:pt>
                <c:pt idx="2436">
                  <c:v>41913</c:v>
                </c:pt>
                <c:pt idx="2437">
                  <c:v>41914</c:v>
                </c:pt>
                <c:pt idx="2438">
                  <c:v>41915</c:v>
                </c:pt>
                <c:pt idx="2439">
                  <c:v>41916</c:v>
                </c:pt>
                <c:pt idx="2440">
                  <c:v>41917</c:v>
                </c:pt>
                <c:pt idx="2441">
                  <c:v>41918</c:v>
                </c:pt>
                <c:pt idx="2442">
                  <c:v>41919</c:v>
                </c:pt>
                <c:pt idx="2443">
                  <c:v>41920</c:v>
                </c:pt>
                <c:pt idx="2444">
                  <c:v>41921</c:v>
                </c:pt>
                <c:pt idx="2445">
                  <c:v>41922</c:v>
                </c:pt>
                <c:pt idx="2446">
                  <c:v>41923</c:v>
                </c:pt>
                <c:pt idx="2447">
                  <c:v>41924</c:v>
                </c:pt>
                <c:pt idx="2448">
                  <c:v>41925</c:v>
                </c:pt>
                <c:pt idx="2449">
                  <c:v>41926</c:v>
                </c:pt>
                <c:pt idx="2450">
                  <c:v>41927</c:v>
                </c:pt>
                <c:pt idx="2451">
                  <c:v>41928</c:v>
                </c:pt>
                <c:pt idx="2452">
                  <c:v>41929</c:v>
                </c:pt>
                <c:pt idx="2453">
                  <c:v>41930</c:v>
                </c:pt>
                <c:pt idx="2454">
                  <c:v>41931</c:v>
                </c:pt>
                <c:pt idx="2455">
                  <c:v>41932</c:v>
                </c:pt>
                <c:pt idx="2456">
                  <c:v>41933</c:v>
                </c:pt>
                <c:pt idx="2457">
                  <c:v>41934</c:v>
                </c:pt>
                <c:pt idx="2458">
                  <c:v>41935</c:v>
                </c:pt>
                <c:pt idx="2459">
                  <c:v>41936</c:v>
                </c:pt>
                <c:pt idx="2460">
                  <c:v>41937</c:v>
                </c:pt>
                <c:pt idx="2461">
                  <c:v>41938</c:v>
                </c:pt>
                <c:pt idx="2462">
                  <c:v>41939</c:v>
                </c:pt>
                <c:pt idx="2463">
                  <c:v>41940</c:v>
                </c:pt>
                <c:pt idx="2464">
                  <c:v>41941</c:v>
                </c:pt>
                <c:pt idx="2465">
                  <c:v>41942</c:v>
                </c:pt>
                <c:pt idx="2466">
                  <c:v>41943</c:v>
                </c:pt>
                <c:pt idx="2467">
                  <c:v>41944</c:v>
                </c:pt>
                <c:pt idx="2468">
                  <c:v>41945</c:v>
                </c:pt>
                <c:pt idx="2469">
                  <c:v>41946</c:v>
                </c:pt>
                <c:pt idx="2470">
                  <c:v>41947</c:v>
                </c:pt>
                <c:pt idx="2471">
                  <c:v>41948</c:v>
                </c:pt>
                <c:pt idx="2472">
                  <c:v>41949</c:v>
                </c:pt>
                <c:pt idx="2473">
                  <c:v>41950</c:v>
                </c:pt>
                <c:pt idx="2474">
                  <c:v>41951</c:v>
                </c:pt>
                <c:pt idx="2475">
                  <c:v>41952</c:v>
                </c:pt>
                <c:pt idx="2476">
                  <c:v>41953</c:v>
                </c:pt>
                <c:pt idx="2477">
                  <c:v>41954</c:v>
                </c:pt>
                <c:pt idx="2478">
                  <c:v>41955</c:v>
                </c:pt>
                <c:pt idx="2479">
                  <c:v>41956</c:v>
                </c:pt>
                <c:pt idx="2480">
                  <c:v>41957</c:v>
                </c:pt>
                <c:pt idx="2481">
                  <c:v>41958</c:v>
                </c:pt>
                <c:pt idx="2482">
                  <c:v>41959</c:v>
                </c:pt>
                <c:pt idx="2483">
                  <c:v>41960</c:v>
                </c:pt>
                <c:pt idx="2484">
                  <c:v>41961</c:v>
                </c:pt>
                <c:pt idx="2485">
                  <c:v>41962</c:v>
                </c:pt>
                <c:pt idx="2486">
                  <c:v>41963</c:v>
                </c:pt>
                <c:pt idx="2487">
                  <c:v>41964</c:v>
                </c:pt>
                <c:pt idx="2488">
                  <c:v>41965</c:v>
                </c:pt>
                <c:pt idx="2489">
                  <c:v>41966</c:v>
                </c:pt>
                <c:pt idx="2490">
                  <c:v>41967</c:v>
                </c:pt>
                <c:pt idx="2491">
                  <c:v>41968</c:v>
                </c:pt>
                <c:pt idx="2492">
                  <c:v>41969</c:v>
                </c:pt>
                <c:pt idx="2493">
                  <c:v>41970</c:v>
                </c:pt>
                <c:pt idx="2494">
                  <c:v>41971</c:v>
                </c:pt>
                <c:pt idx="2495">
                  <c:v>41972</c:v>
                </c:pt>
                <c:pt idx="2496">
                  <c:v>41973</c:v>
                </c:pt>
                <c:pt idx="2497">
                  <c:v>41974</c:v>
                </c:pt>
                <c:pt idx="2498">
                  <c:v>41975</c:v>
                </c:pt>
                <c:pt idx="2499">
                  <c:v>41976</c:v>
                </c:pt>
                <c:pt idx="2500">
                  <c:v>41977</c:v>
                </c:pt>
                <c:pt idx="2501">
                  <c:v>41978</c:v>
                </c:pt>
                <c:pt idx="2502">
                  <c:v>41979</c:v>
                </c:pt>
                <c:pt idx="2503">
                  <c:v>41980</c:v>
                </c:pt>
                <c:pt idx="2504">
                  <c:v>41981</c:v>
                </c:pt>
                <c:pt idx="2505">
                  <c:v>41982</c:v>
                </c:pt>
                <c:pt idx="2506">
                  <c:v>41983</c:v>
                </c:pt>
                <c:pt idx="2507">
                  <c:v>41984</c:v>
                </c:pt>
                <c:pt idx="2508">
                  <c:v>41985</c:v>
                </c:pt>
                <c:pt idx="2509">
                  <c:v>41986</c:v>
                </c:pt>
                <c:pt idx="2510">
                  <c:v>41987</c:v>
                </c:pt>
                <c:pt idx="2511">
                  <c:v>41988</c:v>
                </c:pt>
                <c:pt idx="2512">
                  <c:v>41989</c:v>
                </c:pt>
                <c:pt idx="2513">
                  <c:v>41990</c:v>
                </c:pt>
                <c:pt idx="2514">
                  <c:v>41991</c:v>
                </c:pt>
                <c:pt idx="2515">
                  <c:v>41992</c:v>
                </c:pt>
                <c:pt idx="2516">
                  <c:v>41993</c:v>
                </c:pt>
                <c:pt idx="2517">
                  <c:v>41994</c:v>
                </c:pt>
                <c:pt idx="2518">
                  <c:v>41995</c:v>
                </c:pt>
                <c:pt idx="2519">
                  <c:v>41996</c:v>
                </c:pt>
                <c:pt idx="2520">
                  <c:v>41997</c:v>
                </c:pt>
                <c:pt idx="2521">
                  <c:v>41998</c:v>
                </c:pt>
                <c:pt idx="2522">
                  <c:v>41999</c:v>
                </c:pt>
                <c:pt idx="2523">
                  <c:v>42000</c:v>
                </c:pt>
                <c:pt idx="2524">
                  <c:v>42001</c:v>
                </c:pt>
                <c:pt idx="2525">
                  <c:v>42002</c:v>
                </c:pt>
                <c:pt idx="2526">
                  <c:v>42003</c:v>
                </c:pt>
                <c:pt idx="2527">
                  <c:v>42004</c:v>
                </c:pt>
                <c:pt idx="2528">
                  <c:v>42005</c:v>
                </c:pt>
                <c:pt idx="2529">
                  <c:v>42006</c:v>
                </c:pt>
                <c:pt idx="2530">
                  <c:v>42007</c:v>
                </c:pt>
                <c:pt idx="2531">
                  <c:v>42008</c:v>
                </c:pt>
                <c:pt idx="2532">
                  <c:v>42009</c:v>
                </c:pt>
                <c:pt idx="2533">
                  <c:v>42010</c:v>
                </c:pt>
                <c:pt idx="2534">
                  <c:v>42011</c:v>
                </c:pt>
                <c:pt idx="2535">
                  <c:v>42012</c:v>
                </c:pt>
                <c:pt idx="2536">
                  <c:v>42013</c:v>
                </c:pt>
                <c:pt idx="2537">
                  <c:v>42014</c:v>
                </c:pt>
                <c:pt idx="2538">
                  <c:v>42015</c:v>
                </c:pt>
                <c:pt idx="2539">
                  <c:v>42016</c:v>
                </c:pt>
                <c:pt idx="2540">
                  <c:v>42017</c:v>
                </c:pt>
                <c:pt idx="2541">
                  <c:v>42018</c:v>
                </c:pt>
                <c:pt idx="2542">
                  <c:v>42019</c:v>
                </c:pt>
                <c:pt idx="2543">
                  <c:v>42020</c:v>
                </c:pt>
                <c:pt idx="2544">
                  <c:v>42021</c:v>
                </c:pt>
                <c:pt idx="2545">
                  <c:v>42022</c:v>
                </c:pt>
                <c:pt idx="2546">
                  <c:v>42023</c:v>
                </c:pt>
                <c:pt idx="2547">
                  <c:v>42024</c:v>
                </c:pt>
                <c:pt idx="2548">
                  <c:v>42025</c:v>
                </c:pt>
                <c:pt idx="2549">
                  <c:v>42026</c:v>
                </c:pt>
                <c:pt idx="2550">
                  <c:v>42027</c:v>
                </c:pt>
                <c:pt idx="2551">
                  <c:v>42028</c:v>
                </c:pt>
                <c:pt idx="2552">
                  <c:v>42029</c:v>
                </c:pt>
                <c:pt idx="2553">
                  <c:v>42030</c:v>
                </c:pt>
                <c:pt idx="2554">
                  <c:v>42031</c:v>
                </c:pt>
                <c:pt idx="2555">
                  <c:v>42032</c:v>
                </c:pt>
                <c:pt idx="2556">
                  <c:v>42033</c:v>
                </c:pt>
                <c:pt idx="2557">
                  <c:v>42034</c:v>
                </c:pt>
                <c:pt idx="2558">
                  <c:v>42035</c:v>
                </c:pt>
                <c:pt idx="2559">
                  <c:v>42036</c:v>
                </c:pt>
                <c:pt idx="2560">
                  <c:v>42037</c:v>
                </c:pt>
                <c:pt idx="2561">
                  <c:v>42038</c:v>
                </c:pt>
                <c:pt idx="2562">
                  <c:v>42039</c:v>
                </c:pt>
                <c:pt idx="2563">
                  <c:v>42040</c:v>
                </c:pt>
                <c:pt idx="2564">
                  <c:v>42041</c:v>
                </c:pt>
                <c:pt idx="2565">
                  <c:v>42042</c:v>
                </c:pt>
                <c:pt idx="2566">
                  <c:v>42043</c:v>
                </c:pt>
                <c:pt idx="2567">
                  <c:v>42044</c:v>
                </c:pt>
                <c:pt idx="2568">
                  <c:v>42045</c:v>
                </c:pt>
                <c:pt idx="2569">
                  <c:v>42046</c:v>
                </c:pt>
                <c:pt idx="2570">
                  <c:v>42047</c:v>
                </c:pt>
                <c:pt idx="2571">
                  <c:v>42048</c:v>
                </c:pt>
                <c:pt idx="2572">
                  <c:v>42049</c:v>
                </c:pt>
                <c:pt idx="2573">
                  <c:v>42050</c:v>
                </c:pt>
                <c:pt idx="2574">
                  <c:v>42051</c:v>
                </c:pt>
                <c:pt idx="2575">
                  <c:v>42052</c:v>
                </c:pt>
                <c:pt idx="2576">
                  <c:v>42053</c:v>
                </c:pt>
                <c:pt idx="2577">
                  <c:v>42054</c:v>
                </c:pt>
                <c:pt idx="2578">
                  <c:v>42055</c:v>
                </c:pt>
                <c:pt idx="2579">
                  <c:v>42056</c:v>
                </c:pt>
                <c:pt idx="2580">
                  <c:v>42057</c:v>
                </c:pt>
                <c:pt idx="2581">
                  <c:v>42058</c:v>
                </c:pt>
                <c:pt idx="2582">
                  <c:v>42059</c:v>
                </c:pt>
                <c:pt idx="2583">
                  <c:v>42060</c:v>
                </c:pt>
                <c:pt idx="2584">
                  <c:v>42061</c:v>
                </c:pt>
                <c:pt idx="2585">
                  <c:v>42062</c:v>
                </c:pt>
                <c:pt idx="2586">
                  <c:v>42063</c:v>
                </c:pt>
                <c:pt idx="2587">
                  <c:v>42064</c:v>
                </c:pt>
                <c:pt idx="2588">
                  <c:v>42065</c:v>
                </c:pt>
                <c:pt idx="2589">
                  <c:v>42066</c:v>
                </c:pt>
                <c:pt idx="2590">
                  <c:v>42067</c:v>
                </c:pt>
                <c:pt idx="2591">
                  <c:v>42068</c:v>
                </c:pt>
                <c:pt idx="2592">
                  <c:v>42069</c:v>
                </c:pt>
                <c:pt idx="2593">
                  <c:v>42070</c:v>
                </c:pt>
                <c:pt idx="2594">
                  <c:v>42071</c:v>
                </c:pt>
                <c:pt idx="2595">
                  <c:v>42072</c:v>
                </c:pt>
                <c:pt idx="2596">
                  <c:v>42073</c:v>
                </c:pt>
                <c:pt idx="2597">
                  <c:v>42074</c:v>
                </c:pt>
                <c:pt idx="2598">
                  <c:v>42075</c:v>
                </c:pt>
                <c:pt idx="2599">
                  <c:v>42076</c:v>
                </c:pt>
                <c:pt idx="2600">
                  <c:v>42077</c:v>
                </c:pt>
                <c:pt idx="2601">
                  <c:v>42078</c:v>
                </c:pt>
                <c:pt idx="2602">
                  <c:v>42079</c:v>
                </c:pt>
                <c:pt idx="2603">
                  <c:v>42080</c:v>
                </c:pt>
                <c:pt idx="2604">
                  <c:v>42081</c:v>
                </c:pt>
                <c:pt idx="2605">
                  <c:v>42082</c:v>
                </c:pt>
                <c:pt idx="2606">
                  <c:v>42083</c:v>
                </c:pt>
                <c:pt idx="2607">
                  <c:v>42084</c:v>
                </c:pt>
                <c:pt idx="2608">
                  <c:v>42085</c:v>
                </c:pt>
                <c:pt idx="2609">
                  <c:v>42086</c:v>
                </c:pt>
                <c:pt idx="2610">
                  <c:v>42087</c:v>
                </c:pt>
                <c:pt idx="2611">
                  <c:v>42088</c:v>
                </c:pt>
                <c:pt idx="2612">
                  <c:v>42089</c:v>
                </c:pt>
                <c:pt idx="2613">
                  <c:v>42090</c:v>
                </c:pt>
                <c:pt idx="2614">
                  <c:v>42091</c:v>
                </c:pt>
                <c:pt idx="2615">
                  <c:v>42092</c:v>
                </c:pt>
                <c:pt idx="2616">
                  <c:v>42093</c:v>
                </c:pt>
                <c:pt idx="2617">
                  <c:v>42094</c:v>
                </c:pt>
                <c:pt idx="2618">
                  <c:v>42095</c:v>
                </c:pt>
                <c:pt idx="2619">
                  <c:v>42096</c:v>
                </c:pt>
                <c:pt idx="2620">
                  <c:v>42097</c:v>
                </c:pt>
                <c:pt idx="2621">
                  <c:v>42098</c:v>
                </c:pt>
                <c:pt idx="2622">
                  <c:v>42099</c:v>
                </c:pt>
                <c:pt idx="2623">
                  <c:v>42100</c:v>
                </c:pt>
                <c:pt idx="2624">
                  <c:v>42101</c:v>
                </c:pt>
                <c:pt idx="2625">
                  <c:v>42102</c:v>
                </c:pt>
                <c:pt idx="2626">
                  <c:v>42103</c:v>
                </c:pt>
                <c:pt idx="2627">
                  <c:v>42104</c:v>
                </c:pt>
                <c:pt idx="2628">
                  <c:v>42105</c:v>
                </c:pt>
                <c:pt idx="2629">
                  <c:v>42106</c:v>
                </c:pt>
                <c:pt idx="2630">
                  <c:v>42107</c:v>
                </c:pt>
                <c:pt idx="2631">
                  <c:v>42108</c:v>
                </c:pt>
                <c:pt idx="2632">
                  <c:v>42109</c:v>
                </c:pt>
                <c:pt idx="2633">
                  <c:v>42110</c:v>
                </c:pt>
                <c:pt idx="2634">
                  <c:v>42111</c:v>
                </c:pt>
                <c:pt idx="2635">
                  <c:v>42112</c:v>
                </c:pt>
                <c:pt idx="2636">
                  <c:v>42113</c:v>
                </c:pt>
                <c:pt idx="2637">
                  <c:v>42114</c:v>
                </c:pt>
                <c:pt idx="2638">
                  <c:v>42115</c:v>
                </c:pt>
                <c:pt idx="2639">
                  <c:v>42116</c:v>
                </c:pt>
                <c:pt idx="2640">
                  <c:v>42117</c:v>
                </c:pt>
                <c:pt idx="2641">
                  <c:v>42118</c:v>
                </c:pt>
                <c:pt idx="2642">
                  <c:v>42119</c:v>
                </c:pt>
                <c:pt idx="2643">
                  <c:v>42120</c:v>
                </c:pt>
                <c:pt idx="2644">
                  <c:v>42121</c:v>
                </c:pt>
                <c:pt idx="2645">
                  <c:v>42122</c:v>
                </c:pt>
                <c:pt idx="2646">
                  <c:v>42123</c:v>
                </c:pt>
                <c:pt idx="2647">
                  <c:v>42124</c:v>
                </c:pt>
                <c:pt idx="2648">
                  <c:v>42125</c:v>
                </c:pt>
                <c:pt idx="2649">
                  <c:v>42126</c:v>
                </c:pt>
                <c:pt idx="2650">
                  <c:v>42127</c:v>
                </c:pt>
                <c:pt idx="2651">
                  <c:v>42128</c:v>
                </c:pt>
                <c:pt idx="2652">
                  <c:v>42129</c:v>
                </c:pt>
                <c:pt idx="2653">
                  <c:v>42130</c:v>
                </c:pt>
                <c:pt idx="2654">
                  <c:v>42131</c:v>
                </c:pt>
                <c:pt idx="2655">
                  <c:v>42132</c:v>
                </c:pt>
                <c:pt idx="2656">
                  <c:v>42133</c:v>
                </c:pt>
                <c:pt idx="2657">
                  <c:v>42134</c:v>
                </c:pt>
                <c:pt idx="2658">
                  <c:v>42135</c:v>
                </c:pt>
                <c:pt idx="2659">
                  <c:v>42136</c:v>
                </c:pt>
                <c:pt idx="2660">
                  <c:v>42137</c:v>
                </c:pt>
                <c:pt idx="2661">
                  <c:v>42138</c:v>
                </c:pt>
                <c:pt idx="2662">
                  <c:v>42139</c:v>
                </c:pt>
                <c:pt idx="2663">
                  <c:v>42140</c:v>
                </c:pt>
                <c:pt idx="2664">
                  <c:v>42141</c:v>
                </c:pt>
                <c:pt idx="2665">
                  <c:v>42142</c:v>
                </c:pt>
                <c:pt idx="2666">
                  <c:v>42143</c:v>
                </c:pt>
                <c:pt idx="2667">
                  <c:v>42144</c:v>
                </c:pt>
                <c:pt idx="2668">
                  <c:v>42145</c:v>
                </c:pt>
                <c:pt idx="2669">
                  <c:v>42146</c:v>
                </c:pt>
                <c:pt idx="2670">
                  <c:v>42147</c:v>
                </c:pt>
                <c:pt idx="2671">
                  <c:v>42148</c:v>
                </c:pt>
                <c:pt idx="2672">
                  <c:v>42149</c:v>
                </c:pt>
                <c:pt idx="2673">
                  <c:v>42150</c:v>
                </c:pt>
                <c:pt idx="2674">
                  <c:v>42151</c:v>
                </c:pt>
                <c:pt idx="2675">
                  <c:v>42152</c:v>
                </c:pt>
                <c:pt idx="2676">
                  <c:v>42153</c:v>
                </c:pt>
                <c:pt idx="2677">
                  <c:v>42154</c:v>
                </c:pt>
                <c:pt idx="2678">
                  <c:v>42155</c:v>
                </c:pt>
                <c:pt idx="2679">
                  <c:v>42156</c:v>
                </c:pt>
                <c:pt idx="2680">
                  <c:v>42157</c:v>
                </c:pt>
                <c:pt idx="2681">
                  <c:v>42158</c:v>
                </c:pt>
                <c:pt idx="2682">
                  <c:v>42159</c:v>
                </c:pt>
                <c:pt idx="2683">
                  <c:v>42160</c:v>
                </c:pt>
                <c:pt idx="2684">
                  <c:v>42161</c:v>
                </c:pt>
                <c:pt idx="2685">
                  <c:v>42162</c:v>
                </c:pt>
                <c:pt idx="2686">
                  <c:v>42163</c:v>
                </c:pt>
                <c:pt idx="2687">
                  <c:v>42164</c:v>
                </c:pt>
                <c:pt idx="2688">
                  <c:v>42165</c:v>
                </c:pt>
                <c:pt idx="2689">
                  <c:v>42166</c:v>
                </c:pt>
                <c:pt idx="2690">
                  <c:v>42167</c:v>
                </c:pt>
                <c:pt idx="2691">
                  <c:v>42168</c:v>
                </c:pt>
                <c:pt idx="2692">
                  <c:v>42169</c:v>
                </c:pt>
                <c:pt idx="2693">
                  <c:v>42170</c:v>
                </c:pt>
                <c:pt idx="2694">
                  <c:v>42171</c:v>
                </c:pt>
                <c:pt idx="2695">
                  <c:v>42172</c:v>
                </c:pt>
                <c:pt idx="2696">
                  <c:v>42173</c:v>
                </c:pt>
                <c:pt idx="2697">
                  <c:v>42174</c:v>
                </c:pt>
                <c:pt idx="2698">
                  <c:v>42175</c:v>
                </c:pt>
                <c:pt idx="2699">
                  <c:v>42176</c:v>
                </c:pt>
                <c:pt idx="2700">
                  <c:v>42177</c:v>
                </c:pt>
                <c:pt idx="2701">
                  <c:v>42178</c:v>
                </c:pt>
                <c:pt idx="2702">
                  <c:v>42179</c:v>
                </c:pt>
                <c:pt idx="2703">
                  <c:v>42180</c:v>
                </c:pt>
                <c:pt idx="2704">
                  <c:v>42181</c:v>
                </c:pt>
                <c:pt idx="2705">
                  <c:v>42182</c:v>
                </c:pt>
                <c:pt idx="2706">
                  <c:v>42183</c:v>
                </c:pt>
                <c:pt idx="2707">
                  <c:v>42184</c:v>
                </c:pt>
                <c:pt idx="2708">
                  <c:v>42185</c:v>
                </c:pt>
                <c:pt idx="2709">
                  <c:v>42186</c:v>
                </c:pt>
                <c:pt idx="2710">
                  <c:v>42187</c:v>
                </c:pt>
                <c:pt idx="2711">
                  <c:v>42188</c:v>
                </c:pt>
                <c:pt idx="2712">
                  <c:v>42189</c:v>
                </c:pt>
                <c:pt idx="2713">
                  <c:v>42190</c:v>
                </c:pt>
                <c:pt idx="2714">
                  <c:v>42191</c:v>
                </c:pt>
                <c:pt idx="2715">
                  <c:v>42192</c:v>
                </c:pt>
                <c:pt idx="2716">
                  <c:v>42193</c:v>
                </c:pt>
                <c:pt idx="2717">
                  <c:v>42194</c:v>
                </c:pt>
                <c:pt idx="2718">
                  <c:v>42195</c:v>
                </c:pt>
                <c:pt idx="2719">
                  <c:v>42196</c:v>
                </c:pt>
                <c:pt idx="2720">
                  <c:v>42197</c:v>
                </c:pt>
                <c:pt idx="2721">
                  <c:v>42198</c:v>
                </c:pt>
                <c:pt idx="2722">
                  <c:v>42199</c:v>
                </c:pt>
                <c:pt idx="2723">
                  <c:v>42200</c:v>
                </c:pt>
                <c:pt idx="2724">
                  <c:v>42201</c:v>
                </c:pt>
                <c:pt idx="2725">
                  <c:v>42202</c:v>
                </c:pt>
                <c:pt idx="2726">
                  <c:v>42203</c:v>
                </c:pt>
                <c:pt idx="2727">
                  <c:v>42204</c:v>
                </c:pt>
                <c:pt idx="2728">
                  <c:v>42205</c:v>
                </c:pt>
                <c:pt idx="2729">
                  <c:v>42206</c:v>
                </c:pt>
                <c:pt idx="2730">
                  <c:v>42207</c:v>
                </c:pt>
                <c:pt idx="2731">
                  <c:v>42208</c:v>
                </c:pt>
                <c:pt idx="2732">
                  <c:v>42209</c:v>
                </c:pt>
                <c:pt idx="2733">
                  <c:v>42210</c:v>
                </c:pt>
                <c:pt idx="2734">
                  <c:v>42211</c:v>
                </c:pt>
                <c:pt idx="2735">
                  <c:v>42212</c:v>
                </c:pt>
                <c:pt idx="2736">
                  <c:v>42213</c:v>
                </c:pt>
                <c:pt idx="2737">
                  <c:v>42214</c:v>
                </c:pt>
                <c:pt idx="2738">
                  <c:v>42215</c:v>
                </c:pt>
                <c:pt idx="2739">
                  <c:v>42216</c:v>
                </c:pt>
                <c:pt idx="2740">
                  <c:v>42217</c:v>
                </c:pt>
                <c:pt idx="2741">
                  <c:v>42218</c:v>
                </c:pt>
                <c:pt idx="2742">
                  <c:v>42219</c:v>
                </c:pt>
                <c:pt idx="2743">
                  <c:v>42220</c:v>
                </c:pt>
                <c:pt idx="2744">
                  <c:v>42221</c:v>
                </c:pt>
                <c:pt idx="2745">
                  <c:v>42222</c:v>
                </c:pt>
                <c:pt idx="2746">
                  <c:v>42223</c:v>
                </c:pt>
                <c:pt idx="2747">
                  <c:v>42224</c:v>
                </c:pt>
                <c:pt idx="2748">
                  <c:v>42225</c:v>
                </c:pt>
                <c:pt idx="2749">
                  <c:v>42226</c:v>
                </c:pt>
                <c:pt idx="2750">
                  <c:v>42227</c:v>
                </c:pt>
                <c:pt idx="2751">
                  <c:v>42228</c:v>
                </c:pt>
                <c:pt idx="2752">
                  <c:v>42229</c:v>
                </c:pt>
                <c:pt idx="2753">
                  <c:v>42230</c:v>
                </c:pt>
                <c:pt idx="2754">
                  <c:v>42231</c:v>
                </c:pt>
                <c:pt idx="2755">
                  <c:v>42232</c:v>
                </c:pt>
                <c:pt idx="2756">
                  <c:v>42233</c:v>
                </c:pt>
                <c:pt idx="2757">
                  <c:v>42234</c:v>
                </c:pt>
                <c:pt idx="2758">
                  <c:v>42235</c:v>
                </c:pt>
                <c:pt idx="2759">
                  <c:v>42236</c:v>
                </c:pt>
                <c:pt idx="2760">
                  <c:v>42237</c:v>
                </c:pt>
                <c:pt idx="2761">
                  <c:v>42238</c:v>
                </c:pt>
                <c:pt idx="2762">
                  <c:v>42239</c:v>
                </c:pt>
                <c:pt idx="2763">
                  <c:v>42240</c:v>
                </c:pt>
                <c:pt idx="2764">
                  <c:v>42241</c:v>
                </c:pt>
                <c:pt idx="2765">
                  <c:v>42242</c:v>
                </c:pt>
                <c:pt idx="2766">
                  <c:v>42243</c:v>
                </c:pt>
                <c:pt idx="2767">
                  <c:v>42244</c:v>
                </c:pt>
                <c:pt idx="2768">
                  <c:v>42245</c:v>
                </c:pt>
                <c:pt idx="2769">
                  <c:v>42246</c:v>
                </c:pt>
                <c:pt idx="2770">
                  <c:v>42247</c:v>
                </c:pt>
                <c:pt idx="2771">
                  <c:v>42248</c:v>
                </c:pt>
                <c:pt idx="2772">
                  <c:v>42249</c:v>
                </c:pt>
                <c:pt idx="2773">
                  <c:v>42250</c:v>
                </c:pt>
                <c:pt idx="2774">
                  <c:v>42251</c:v>
                </c:pt>
                <c:pt idx="2775">
                  <c:v>42252</c:v>
                </c:pt>
                <c:pt idx="2776">
                  <c:v>42253</c:v>
                </c:pt>
                <c:pt idx="2777">
                  <c:v>42254</c:v>
                </c:pt>
                <c:pt idx="2778">
                  <c:v>42255</c:v>
                </c:pt>
                <c:pt idx="2779">
                  <c:v>42256</c:v>
                </c:pt>
                <c:pt idx="2780">
                  <c:v>42257</c:v>
                </c:pt>
                <c:pt idx="2781">
                  <c:v>42258</c:v>
                </c:pt>
                <c:pt idx="2782">
                  <c:v>42259</c:v>
                </c:pt>
                <c:pt idx="2783">
                  <c:v>42260</c:v>
                </c:pt>
                <c:pt idx="2784">
                  <c:v>42261</c:v>
                </c:pt>
                <c:pt idx="2785">
                  <c:v>42262</c:v>
                </c:pt>
                <c:pt idx="2786">
                  <c:v>42263</c:v>
                </c:pt>
                <c:pt idx="2787">
                  <c:v>42264</c:v>
                </c:pt>
                <c:pt idx="2788">
                  <c:v>42265</c:v>
                </c:pt>
                <c:pt idx="2789">
                  <c:v>42266</c:v>
                </c:pt>
                <c:pt idx="2790">
                  <c:v>42267</c:v>
                </c:pt>
                <c:pt idx="2791">
                  <c:v>42268</c:v>
                </c:pt>
                <c:pt idx="2792">
                  <c:v>42269</c:v>
                </c:pt>
                <c:pt idx="2793">
                  <c:v>42270</c:v>
                </c:pt>
                <c:pt idx="2794">
                  <c:v>42271</c:v>
                </c:pt>
                <c:pt idx="2795">
                  <c:v>42272</c:v>
                </c:pt>
                <c:pt idx="2796">
                  <c:v>42273</c:v>
                </c:pt>
                <c:pt idx="2797">
                  <c:v>42274</c:v>
                </c:pt>
                <c:pt idx="2798">
                  <c:v>42275</c:v>
                </c:pt>
                <c:pt idx="2799">
                  <c:v>42276</c:v>
                </c:pt>
                <c:pt idx="2800">
                  <c:v>42277</c:v>
                </c:pt>
                <c:pt idx="2801">
                  <c:v>42278</c:v>
                </c:pt>
                <c:pt idx="2802">
                  <c:v>42279</c:v>
                </c:pt>
                <c:pt idx="2803">
                  <c:v>42280</c:v>
                </c:pt>
                <c:pt idx="2804">
                  <c:v>42281</c:v>
                </c:pt>
                <c:pt idx="2805">
                  <c:v>42282</c:v>
                </c:pt>
                <c:pt idx="2806">
                  <c:v>42283</c:v>
                </c:pt>
                <c:pt idx="2807">
                  <c:v>42284</c:v>
                </c:pt>
                <c:pt idx="2808">
                  <c:v>42285</c:v>
                </c:pt>
                <c:pt idx="2809">
                  <c:v>42286</c:v>
                </c:pt>
                <c:pt idx="2810">
                  <c:v>42287</c:v>
                </c:pt>
                <c:pt idx="2811">
                  <c:v>42288</c:v>
                </c:pt>
                <c:pt idx="2812">
                  <c:v>42289</c:v>
                </c:pt>
                <c:pt idx="2813">
                  <c:v>42290</c:v>
                </c:pt>
                <c:pt idx="2814">
                  <c:v>42291</c:v>
                </c:pt>
                <c:pt idx="2815">
                  <c:v>42292</c:v>
                </c:pt>
                <c:pt idx="2816">
                  <c:v>42293</c:v>
                </c:pt>
                <c:pt idx="2817">
                  <c:v>42294</c:v>
                </c:pt>
                <c:pt idx="2818">
                  <c:v>42295</c:v>
                </c:pt>
                <c:pt idx="2819">
                  <c:v>42296</c:v>
                </c:pt>
                <c:pt idx="2820">
                  <c:v>42297</c:v>
                </c:pt>
                <c:pt idx="2821">
                  <c:v>42298</c:v>
                </c:pt>
                <c:pt idx="2822">
                  <c:v>42299</c:v>
                </c:pt>
                <c:pt idx="2823">
                  <c:v>42300</c:v>
                </c:pt>
                <c:pt idx="2824">
                  <c:v>42301</c:v>
                </c:pt>
                <c:pt idx="2825">
                  <c:v>42302</c:v>
                </c:pt>
                <c:pt idx="2826">
                  <c:v>42303</c:v>
                </c:pt>
                <c:pt idx="2827">
                  <c:v>42304</c:v>
                </c:pt>
                <c:pt idx="2828">
                  <c:v>42305</c:v>
                </c:pt>
                <c:pt idx="2829">
                  <c:v>42306</c:v>
                </c:pt>
                <c:pt idx="2830">
                  <c:v>42307</c:v>
                </c:pt>
                <c:pt idx="2831">
                  <c:v>42308</c:v>
                </c:pt>
                <c:pt idx="2832">
                  <c:v>42309</c:v>
                </c:pt>
                <c:pt idx="2833">
                  <c:v>42310</c:v>
                </c:pt>
                <c:pt idx="2834">
                  <c:v>42311</c:v>
                </c:pt>
                <c:pt idx="2835">
                  <c:v>42312</c:v>
                </c:pt>
                <c:pt idx="2836">
                  <c:v>42313</c:v>
                </c:pt>
                <c:pt idx="2837">
                  <c:v>42314</c:v>
                </c:pt>
                <c:pt idx="2838">
                  <c:v>42315</c:v>
                </c:pt>
                <c:pt idx="2839">
                  <c:v>42316</c:v>
                </c:pt>
                <c:pt idx="2840">
                  <c:v>42317</c:v>
                </c:pt>
                <c:pt idx="2841">
                  <c:v>42318</c:v>
                </c:pt>
                <c:pt idx="2842">
                  <c:v>42319</c:v>
                </c:pt>
                <c:pt idx="2843">
                  <c:v>42320</c:v>
                </c:pt>
                <c:pt idx="2844">
                  <c:v>42321</c:v>
                </c:pt>
                <c:pt idx="2845">
                  <c:v>42322</c:v>
                </c:pt>
                <c:pt idx="2846">
                  <c:v>42323</c:v>
                </c:pt>
                <c:pt idx="2847">
                  <c:v>42324</c:v>
                </c:pt>
                <c:pt idx="2848">
                  <c:v>42325</c:v>
                </c:pt>
                <c:pt idx="2849">
                  <c:v>42326</c:v>
                </c:pt>
                <c:pt idx="2850">
                  <c:v>42327</c:v>
                </c:pt>
                <c:pt idx="2851">
                  <c:v>42328</c:v>
                </c:pt>
                <c:pt idx="2852">
                  <c:v>42329</c:v>
                </c:pt>
                <c:pt idx="2853">
                  <c:v>42330</c:v>
                </c:pt>
                <c:pt idx="2854">
                  <c:v>42331</c:v>
                </c:pt>
                <c:pt idx="2855">
                  <c:v>42332</c:v>
                </c:pt>
                <c:pt idx="2856">
                  <c:v>42333</c:v>
                </c:pt>
                <c:pt idx="2857">
                  <c:v>42334</c:v>
                </c:pt>
                <c:pt idx="2858">
                  <c:v>42335</c:v>
                </c:pt>
                <c:pt idx="2859">
                  <c:v>42336</c:v>
                </c:pt>
                <c:pt idx="2860">
                  <c:v>42337</c:v>
                </c:pt>
                <c:pt idx="2861">
                  <c:v>42338</c:v>
                </c:pt>
                <c:pt idx="2862">
                  <c:v>42339</c:v>
                </c:pt>
                <c:pt idx="2863">
                  <c:v>42340</c:v>
                </c:pt>
                <c:pt idx="2864">
                  <c:v>42341</c:v>
                </c:pt>
                <c:pt idx="2865">
                  <c:v>42342</c:v>
                </c:pt>
                <c:pt idx="2866">
                  <c:v>42343</c:v>
                </c:pt>
                <c:pt idx="2867">
                  <c:v>42344</c:v>
                </c:pt>
                <c:pt idx="2868">
                  <c:v>42345</c:v>
                </c:pt>
                <c:pt idx="2869">
                  <c:v>42346</c:v>
                </c:pt>
                <c:pt idx="2870">
                  <c:v>42347</c:v>
                </c:pt>
                <c:pt idx="2871">
                  <c:v>42348</c:v>
                </c:pt>
                <c:pt idx="2872">
                  <c:v>42349</c:v>
                </c:pt>
                <c:pt idx="2873">
                  <c:v>42350</c:v>
                </c:pt>
                <c:pt idx="2874">
                  <c:v>42351</c:v>
                </c:pt>
                <c:pt idx="2875">
                  <c:v>42352</c:v>
                </c:pt>
                <c:pt idx="2876">
                  <c:v>42353</c:v>
                </c:pt>
                <c:pt idx="2877">
                  <c:v>42354</c:v>
                </c:pt>
                <c:pt idx="2878">
                  <c:v>42355</c:v>
                </c:pt>
                <c:pt idx="2879">
                  <c:v>42356</c:v>
                </c:pt>
                <c:pt idx="2880">
                  <c:v>42357</c:v>
                </c:pt>
                <c:pt idx="2881">
                  <c:v>42358</c:v>
                </c:pt>
                <c:pt idx="2882">
                  <c:v>42359</c:v>
                </c:pt>
                <c:pt idx="2883">
                  <c:v>42360</c:v>
                </c:pt>
                <c:pt idx="2884">
                  <c:v>42361</c:v>
                </c:pt>
                <c:pt idx="2885">
                  <c:v>42362</c:v>
                </c:pt>
                <c:pt idx="2886">
                  <c:v>42363</c:v>
                </c:pt>
                <c:pt idx="2887">
                  <c:v>42364</c:v>
                </c:pt>
                <c:pt idx="2888">
                  <c:v>42365</c:v>
                </c:pt>
                <c:pt idx="2889">
                  <c:v>42366</c:v>
                </c:pt>
                <c:pt idx="2890">
                  <c:v>42367</c:v>
                </c:pt>
                <c:pt idx="2891">
                  <c:v>42368</c:v>
                </c:pt>
                <c:pt idx="2892">
                  <c:v>42369</c:v>
                </c:pt>
                <c:pt idx="2893">
                  <c:v>42370</c:v>
                </c:pt>
                <c:pt idx="2894">
                  <c:v>42371</c:v>
                </c:pt>
                <c:pt idx="2895">
                  <c:v>42372</c:v>
                </c:pt>
                <c:pt idx="2896">
                  <c:v>42373</c:v>
                </c:pt>
                <c:pt idx="2897">
                  <c:v>42374</c:v>
                </c:pt>
                <c:pt idx="2898">
                  <c:v>42375</c:v>
                </c:pt>
                <c:pt idx="2899">
                  <c:v>42376</c:v>
                </c:pt>
                <c:pt idx="2900">
                  <c:v>42377</c:v>
                </c:pt>
                <c:pt idx="2901">
                  <c:v>42378</c:v>
                </c:pt>
                <c:pt idx="2902">
                  <c:v>42379</c:v>
                </c:pt>
                <c:pt idx="2903">
                  <c:v>42380</c:v>
                </c:pt>
                <c:pt idx="2904">
                  <c:v>42381</c:v>
                </c:pt>
                <c:pt idx="2905">
                  <c:v>42382</c:v>
                </c:pt>
                <c:pt idx="2906">
                  <c:v>42383</c:v>
                </c:pt>
                <c:pt idx="2907">
                  <c:v>42384</c:v>
                </c:pt>
                <c:pt idx="2908">
                  <c:v>42385</c:v>
                </c:pt>
                <c:pt idx="2909">
                  <c:v>42386</c:v>
                </c:pt>
                <c:pt idx="2910">
                  <c:v>42387</c:v>
                </c:pt>
                <c:pt idx="2911">
                  <c:v>42388</c:v>
                </c:pt>
                <c:pt idx="2912">
                  <c:v>42389</c:v>
                </c:pt>
                <c:pt idx="2913">
                  <c:v>42390</c:v>
                </c:pt>
                <c:pt idx="2914">
                  <c:v>42391</c:v>
                </c:pt>
                <c:pt idx="2915">
                  <c:v>42392</c:v>
                </c:pt>
                <c:pt idx="2916">
                  <c:v>42393</c:v>
                </c:pt>
                <c:pt idx="2917">
                  <c:v>42394</c:v>
                </c:pt>
                <c:pt idx="2918">
                  <c:v>42395</c:v>
                </c:pt>
                <c:pt idx="2919">
                  <c:v>42396</c:v>
                </c:pt>
                <c:pt idx="2920">
                  <c:v>42397</c:v>
                </c:pt>
                <c:pt idx="2921">
                  <c:v>42398</c:v>
                </c:pt>
                <c:pt idx="2922">
                  <c:v>42399</c:v>
                </c:pt>
                <c:pt idx="2923">
                  <c:v>42400</c:v>
                </c:pt>
                <c:pt idx="2924">
                  <c:v>42401</c:v>
                </c:pt>
                <c:pt idx="2925">
                  <c:v>42402</c:v>
                </c:pt>
                <c:pt idx="2926">
                  <c:v>42403</c:v>
                </c:pt>
                <c:pt idx="2927">
                  <c:v>42404</c:v>
                </c:pt>
                <c:pt idx="2928">
                  <c:v>42405</c:v>
                </c:pt>
                <c:pt idx="2929">
                  <c:v>42406</c:v>
                </c:pt>
                <c:pt idx="2930">
                  <c:v>42407</c:v>
                </c:pt>
                <c:pt idx="2931">
                  <c:v>42408</c:v>
                </c:pt>
                <c:pt idx="2932">
                  <c:v>42409</c:v>
                </c:pt>
                <c:pt idx="2933">
                  <c:v>42410</c:v>
                </c:pt>
                <c:pt idx="2934">
                  <c:v>42411</c:v>
                </c:pt>
                <c:pt idx="2935">
                  <c:v>42412</c:v>
                </c:pt>
                <c:pt idx="2936">
                  <c:v>42413</c:v>
                </c:pt>
                <c:pt idx="2937">
                  <c:v>42414</c:v>
                </c:pt>
                <c:pt idx="2938">
                  <c:v>42415</c:v>
                </c:pt>
                <c:pt idx="2939">
                  <c:v>42416</c:v>
                </c:pt>
                <c:pt idx="2940">
                  <c:v>42417</c:v>
                </c:pt>
                <c:pt idx="2941">
                  <c:v>42418</c:v>
                </c:pt>
                <c:pt idx="2942">
                  <c:v>42419</c:v>
                </c:pt>
                <c:pt idx="2943">
                  <c:v>42420</c:v>
                </c:pt>
                <c:pt idx="2944">
                  <c:v>42421</c:v>
                </c:pt>
                <c:pt idx="2945">
                  <c:v>42422</c:v>
                </c:pt>
                <c:pt idx="2946">
                  <c:v>42423</c:v>
                </c:pt>
                <c:pt idx="2947">
                  <c:v>42424</c:v>
                </c:pt>
                <c:pt idx="2948">
                  <c:v>42425</c:v>
                </c:pt>
                <c:pt idx="2949">
                  <c:v>42426</c:v>
                </c:pt>
                <c:pt idx="2950">
                  <c:v>42427</c:v>
                </c:pt>
                <c:pt idx="2951">
                  <c:v>42428</c:v>
                </c:pt>
                <c:pt idx="2952">
                  <c:v>42429</c:v>
                </c:pt>
                <c:pt idx="2953">
                  <c:v>42430</c:v>
                </c:pt>
                <c:pt idx="2954">
                  <c:v>42431</c:v>
                </c:pt>
                <c:pt idx="2955">
                  <c:v>42432</c:v>
                </c:pt>
                <c:pt idx="2956">
                  <c:v>42433</c:v>
                </c:pt>
                <c:pt idx="2957">
                  <c:v>42434</c:v>
                </c:pt>
                <c:pt idx="2958">
                  <c:v>42435</c:v>
                </c:pt>
                <c:pt idx="2959">
                  <c:v>42436</c:v>
                </c:pt>
                <c:pt idx="2960">
                  <c:v>42437</c:v>
                </c:pt>
                <c:pt idx="2961">
                  <c:v>42438</c:v>
                </c:pt>
                <c:pt idx="2962">
                  <c:v>42439</c:v>
                </c:pt>
                <c:pt idx="2963">
                  <c:v>42440</c:v>
                </c:pt>
                <c:pt idx="2964">
                  <c:v>42441</c:v>
                </c:pt>
                <c:pt idx="2965">
                  <c:v>42442</c:v>
                </c:pt>
                <c:pt idx="2966">
                  <c:v>42443</c:v>
                </c:pt>
                <c:pt idx="2967">
                  <c:v>42444</c:v>
                </c:pt>
                <c:pt idx="2968">
                  <c:v>42445</c:v>
                </c:pt>
                <c:pt idx="2969">
                  <c:v>42446</c:v>
                </c:pt>
                <c:pt idx="2970">
                  <c:v>42447</c:v>
                </c:pt>
                <c:pt idx="2971">
                  <c:v>42448</c:v>
                </c:pt>
                <c:pt idx="2972">
                  <c:v>42449</c:v>
                </c:pt>
                <c:pt idx="2973">
                  <c:v>42450</c:v>
                </c:pt>
                <c:pt idx="2974">
                  <c:v>42451</c:v>
                </c:pt>
                <c:pt idx="2975">
                  <c:v>42452</c:v>
                </c:pt>
                <c:pt idx="2976">
                  <c:v>42453</c:v>
                </c:pt>
                <c:pt idx="2977">
                  <c:v>42454</c:v>
                </c:pt>
                <c:pt idx="2978">
                  <c:v>42455</c:v>
                </c:pt>
                <c:pt idx="2979">
                  <c:v>42456</c:v>
                </c:pt>
                <c:pt idx="2980">
                  <c:v>42457</c:v>
                </c:pt>
                <c:pt idx="2981">
                  <c:v>42458</c:v>
                </c:pt>
                <c:pt idx="2982">
                  <c:v>42459</c:v>
                </c:pt>
                <c:pt idx="2983">
                  <c:v>42460</c:v>
                </c:pt>
                <c:pt idx="2984">
                  <c:v>42461</c:v>
                </c:pt>
                <c:pt idx="2985">
                  <c:v>42462</c:v>
                </c:pt>
                <c:pt idx="2986">
                  <c:v>42463</c:v>
                </c:pt>
                <c:pt idx="2987">
                  <c:v>42464</c:v>
                </c:pt>
                <c:pt idx="2988">
                  <c:v>42465</c:v>
                </c:pt>
                <c:pt idx="2989">
                  <c:v>42466</c:v>
                </c:pt>
                <c:pt idx="2990">
                  <c:v>42467</c:v>
                </c:pt>
                <c:pt idx="2991">
                  <c:v>42468</c:v>
                </c:pt>
                <c:pt idx="2992">
                  <c:v>42469</c:v>
                </c:pt>
                <c:pt idx="2993">
                  <c:v>42470</c:v>
                </c:pt>
                <c:pt idx="2994">
                  <c:v>42471</c:v>
                </c:pt>
                <c:pt idx="2995">
                  <c:v>42472</c:v>
                </c:pt>
                <c:pt idx="2996">
                  <c:v>42473</c:v>
                </c:pt>
                <c:pt idx="2997">
                  <c:v>42474</c:v>
                </c:pt>
                <c:pt idx="2998">
                  <c:v>42475</c:v>
                </c:pt>
                <c:pt idx="2999">
                  <c:v>42476</c:v>
                </c:pt>
                <c:pt idx="3000">
                  <c:v>42477</c:v>
                </c:pt>
                <c:pt idx="3001">
                  <c:v>42478</c:v>
                </c:pt>
                <c:pt idx="3002">
                  <c:v>42479</c:v>
                </c:pt>
                <c:pt idx="3003">
                  <c:v>42480</c:v>
                </c:pt>
                <c:pt idx="3004">
                  <c:v>42481</c:v>
                </c:pt>
                <c:pt idx="3005">
                  <c:v>42482</c:v>
                </c:pt>
                <c:pt idx="3006">
                  <c:v>42483</c:v>
                </c:pt>
                <c:pt idx="3007">
                  <c:v>42484</c:v>
                </c:pt>
                <c:pt idx="3008">
                  <c:v>42485</c:v>
                </c:pt>
                <c:pt idx="3009">
                  <c:v>42486</c:v>
                </c:pt>
                <c:pt idx="3010">
                  <c:v>42487</c:v>
                </c:pt>
                <c:pt idx="3011">
                  <c:v>42488</c:v>
                </c:pt>
                <c:pt idx="3012">
                  <c:v>42489</c:v>
                </c:pt>
                <c:pt idx="3013">
                  <c:v>42490</c:v>
                </c:pt>
                <c:pt idx="3014">
                  <c:v>42491</c:v>
                </c:pt>
                <c:pt idx="3015">
                  <c:v>42492</c:v>
                </c:pt>
                <c:pt idx="3016">
                  <c:v>42493</c:v>
                </c:pt>
                <c:pt idx="3017">
                  <c:v>42494</c:v>
                </c:pt>
                <c:pt idx="3018">
                  <c:v>42495</c:v>
                </c:pt>
                <c:pt idx="3019">
                  <c:v>42496</c:v>
                </c:pt>
                <c:pt idx="3020">
                  <c:v>42497</c:v>
                </c:pt>
                <c:pt idx="3021">
                  <c:v>42498</c:v>
                </c:pt>
                <c:pt idx="3022">
                  <c:v>42499</c:v>
                </c:pt>
                <c:pt idx="3023">
                  <c:v>42500</c:v>
                </c:pt>
                <c:pt idx="3024">
                  <c:v>42501</c:v>
                </c:pt>
                <c:pt idx="3025">
                  <c:v>42502</c:v>
                </c:pt>
                <c:pt idx="3026">
                  <c:v>42503</c:v>
                </c:pt>
                <c:pt idx="3027">
                  <c:v>42504</c:v>
                </c:pt>
                <c:pt idx="3028">
                  <c:v>42505</c:v>
                </c:pt>
                <c:pt idx="3029">
                  <c:v>42506</c:v>
                </c:pt>
                <c:pt idx="3030">
                  <c:v>42507</c:v>
                </c:pt>
                <c:pt idx="3031">
                  <c:v>42508</c:v>
                </c:pt>
                <c:pt idx="3032">
                  <c:v>42509</c:v>
                </c:pt>
                <c:pt idx="3033">
                  <c:v>42510</c:v>
                </c:pt>
                <c:pt idx="3034">
                  <c:v>42511</c:v>
                </c:pt>
                <c:pt idx="3035">
                  <c:v>42512</c:v>
                </c:pt>
                <c:pt idx="3036">
                  <c:v>42513</c:v>
                </c:pt>
                <c:pt idx="3037">
                  <c:v>42514</c:v>
                </c:pt>
                <c:pt idx="3038">
                  <c:v>42515</c:v>
                </c:pt>
                <c:pt idx="3039">
                  <c:v>42516</c:v>
                </c:pt>
                <c:pt idx="3040">
                  <c:v>42517</c:v>
                </c:pt>
                <c:pt idx="3041">
                  <c:v>42518</c:v>
                </c:pt>
                <c:pt idx="3042">
                  <c:v>42519</c:v>
                </c:pt>
                <c:pt idx="3043">
                  <c:v>42520</c:v>
                </c:pt>
                <c:pt idx="3044">
                  <c:v>42521</c:v>
                </c:pt>
                <c:pt idx="3045">
                  <c:v>42522</c:v>
                </c:pt>
                <c:pt idx="3046">
                  <c:v>42523</c:v>
                </c:pt>
                <c:pt idx="3047">
                  <c:v>42524</c:v>
                </c:pt>
                <c:pt idx="3048">
                  <c:v>42525</c:v>
                </c:pt>
                <c:pt idx="3049">
                  <c:v>42526</c:v>
                </c:pt>
                <c:pt idx="3050">
                  <c:v>42527</c:v>
                </c:pt>
                <c:pt idx="3051">
                  <c:v>42528</c:v>
                </c:pt>
                <c:pt idx="3052">
                  <c:v>42529</c:v>
                </c:pt>
                <c:pt idx="3053">
                  <c:v>42530</c:v>
                </c:pt>
                <c:pt idx="3054">
                  <c:v>42531</c:v>
                </c:pt>
                <c:pt idx="3055">
                  <c:v>42532</c:v>
                </c:pt>
                <c:pt idx="3056">
                  <c:v>42533</c:v>
                </c:pt>
                <c:pt idx="3057">
                  <c:v>42534</c:v>
                </c:pt>
                <c:pt idx="3058">
                  <c:v>42535</c:v>
                </c:pt>
                <c:pt idx="3059">
                  <c:v>42536</c:v>
                </c:pt>
                <c:pt idx="3060">
                  <c:v>42537</c:v>
                </c:pt>
                <c:pt idx="3061">
                  <c:v>42538</c:v>
                </c:pt>
                <c:pt idx="3062">
                  <c:v>42539</c:v>
                </c:pt>
                <c:pt idx="3063">
                  <c:v>42540</c:v>
                </c:pt>
                <c:pt idx="3064">
                  <c:v>42541</c:v>
                </c:pt>
                <c:pt idx="3065">
                  <c:v>42542</c:v>
                </c:pt>
                <c:pt idx="3066">
                  <c:v>42543</c:v>
                </c:pt>
                <c:pt idx="3067">
                  <c:v>42544</c:v>
                </c:pt>
                <c:pt idx="3068">
                  <c:v>42545</c:v>
                </c:pt>
                <c:pt idx="3069">
                  <c:v>42546</c:v>
                </c:pt>
                <c:pt idx="3070">
                  <c:v>42547</c:v>
                </c:pt>
                <c:pt idx="3071">
                  <c:v>42548</c:v>
                </c:pt>
                <c:pt idx="3072">
                  <c:v>42549</c:v>
                </c:pt>
                <c:pt idx="3073">
                  <c:v>42550</c:v>
                </c:pt>
                <c:pt idx="3074">
                  <c:v>42551</c:v>
                </c:pt>
                <c:pt idx="3075">
                  <c:v>42552</c:v>
                </c:pt>
                <c:pt idx="3076">
                  <c:v>42553</c:v>
                </c:pt>
                <c:pt idx="3077">
                  <c:v>42554</c:v>
                </c:pt>
                <c:pt idx="3078">
                  <c:v>42555</c:v>
                </c:pt>
                <c:pt idx="3079">
                  <c:v>42556</c:v>
                </c:pt>
                <c:pt idx="3080">
                  <c:v>42557</c:v>
                </c:pt>
                <c:pt idx="3081">
                  <c:v>42558</c:v>
                </c:pt>
                <c:pt idx="3082">
                  <c:v>42559</c:v>
                </c:pt>
                <c:pt idx="3083">
                  <c:v>42560</c:v>
                </c:pt>
                <c:pt idx="3084">
                  <c:v>42561</c:v>
                </c:pt>
                <c:pt idx="3085">
                  <c:v>42562</c:v>
                </c:pt>
                <c:pt idx="3086">
                  <c:v>42563</c:v>
                </c:pt>
                <c:pt idx="3087">
                  <c:v>42564</c:v>
                </c:pt>
                <c:pt idx="3088">
                  <c:v>42565</c:v>
                </c:pt>
                <c:pt idx="3089">
                  <c:v>42566</c:v>
                </c:pt>
                <c:pt idx="3090">
                  <c:v>42567</c:v>
                </c:pt>
                <c:pt idx="3091">
                  <c:v>42568</c:v>
                </c:pt>
                <c:pt idx="3092">
                  <c:v>42569</c:v>
                </c:pt>
                <c:pt idx="3093">
                  <c:v>42570</c:v>
                </c:pt>
                <c:pt idx="3094">
                  <c:v>42571</c:v>
                </c:pt>
                <c:pt idx="3095">
                  <c:v>42572</c:v>
                </c:pt>
                <c:pt idx="3096">
                  <c:v>42573</c:v>
                </c:pt>
                <c:pt idx="3097">
                  <c:v>42574</c:v>
                </c:pt>
                <c:pt idx="3098">
                  <c:v>42575</c:v>
                </c:pt>
                <c:pt idx="3099">
                  <c:v>42576</c:v>
                </c:pt>
                <c:pt idx="3100">
                  <c:v>42577</c:v>
                </c:pt>
                <c:pt idx="3101">
                  <c:v>42578</c:v>
                </c:pt>
                <c:pt idx="3102">
                  <c:v>42579</c:v>
                </c:pt>
                <c:pt idx="3103">
                  <c:v>42580</c:v>
                </c:pt>
                <c:pt idx="3104">
                  <c:v>42581</c:v>
                </c:pt>
                <c:pt idx="3105">
                  <c:v>42582</c:v>
                </c:pt>
                <c:pt idx="3106">
                  <c:v>42583</c:v>
                </c:pt>
                <c:pt idx="3107">
                  <c:v>42584</c:v>
                </c:pt>
                <c:pt idx="3108">
                  <c:v>42585</c:v>
                </c:pt>
                <c:pt idx="3109">
                  <c:v>42586</c:v>
                </c:pt>
                <c:pt idx="3110">
                  <c:v>42587</c:v>
                </c:pt>
                <c:pt idx="3111">
                  <c:v>42588</c:v>
                </c:pt>
                <c:pt idx="3112">
                  <c:v>42589</c:v>
                </c:pt>
                <c:pt idx="3113">
                  <c:v>42590</c:v>
                </c:pt>
                <c:pt idx="3114">
                  <c:v>42591</c:v>
                </c:pt>
                <c:pt idx="3115">
                  <c:v>42592</c:v>
                </c:pt>
                <c:pt idx="3116">
                  <c:v>42593</c:v>
                </c:pt>
                <c:pt idx="3117">
                  <c:v>42594</c:v>
                </c:pt>
                <c:pt idx="3118">
                  <c:v>42595</c:v>
                </c:pt>
                <c:pt idx="3119">
                  <c:v>42596</c:v>
                </c:pt>
                <c:pt idx="3120">
                  <c:v>42597</c:v>
                </c:pt>
                <c:pt idx="3121">
                  <c:v>42598</c:v>
                </c:pt>
                <c:pt idx="3122">
                  <c:v>42599</c:v>
                </c:pt>
                <c:pt idx="3123">
                  <c:v>42600</c:v>
                </c:pt>
                <c:pt idx="3124">
                  <c:v>42601</c:v>
                </c:pt>
                <c:pt idx="3125">
                  <c:v>42602</c:v>
                </c:pt>
                <c:pt idx="3126">
                  <c:v>42603</c:v>
                </c:pt>
                <c:pt idx="3127">
                  <c:v>42604</c:v>
                </c:pt>
                <c:pt idx="3128">
                  <c:v>42605</c:v>
                </c:pt>
                <c:pt idx="3129">
                  <c:v>42606</c:v>
                </c:pt>
                <c:pt idx="3130">
                  <c:v>42607</c:v>
                </c:pt>
                <c:pt idx="3131">
                  <c:v>42608</c:v>
                </c:pt>
                <c:pt idx="3132">
                  <c:v>42609</c:v>
                </c:pt>
                <c:pt idx="3133">
                  <c:v>42610</c:v>
                </c:pt>
                <c:pt idx="3134">
                  <c:v>42611</c:v>
                </c:pt>
                <c:pt idx="3135">
                  <c:v>42612</c:v>
                </c:pt>
                <c:pt idx="3136">
                  <c:v>42613</c:v>
                </c:pt>
                <c:pt idx="3137">
                  <c:v>42614</c:v>
                </c:pt>
                <c:pt idx="3138">
                  <c:v>42615</c:v>
                </c:pt>
                <c:pt idx="3139">
                  <c:v>42616</c:v>
                </c:pt>
                <c:pt idx="3140">
                  <c:v>42617</c:v>
                </c:pt>
                <c:pt idx="3141">
                  <c:v>42618</c:v>
                </c:pt>
                <c:pt idx="3142">
                  <c:v>42619</c:v>
                </c:pt>
                <c:pt idx="3143">
                  <c:v>42620</c:v>
                </c:pt>
                <c:pt idx="3144">
                  <c:v>42621</c:v>
                </c:pt>
                <c:pt idx="3145">
                  <c:v>42622</c:v>
                </c:pt>
                <c:pt idx="3146">
                  <c:v>42623</c:v>
                </c:pt>
                <c:pt idx="3147">
                  <c:v>42624</c:v>
                </c:pt>
                <c:pt idx="3148">
                  <c:v>42625</c:v>
                </c:pt>
                <c:pt idx="3149">
                  <c:v>42626</c:v>
                </c:pt>
                <c:pt idx="3150">
                  <c:v>42627</c:v>
                </c:pt>
                <c:pt idx="3151">
                  <c:v>42628</c:v>
                </c:pt>
                <c:pt idx="3152">
                  <c:v>42629</c:v>
                </c:pt>
                <c:pt idx="3153">
                  <c:v>42630</c:v>
                </c:pt>
                <c:pt idx="3154">
                  <c:v>42631</c:v>
                </c:pt>
                <c:pt idx="3155">
                  <c:v>42632</c:v>
                </c:pt>
                <c:pt idx="3156">
                  <c:v>42633</c:v>
                </c:pt>
                <c:pt idx="3157">
                  <c:v>42634</c:v>
                </c:pt>
                <c:pt idx="3158">
                  <c:v>42635</c:v>
                </c:pt>
                <c:pt idx="3159">
                  <c:v>42636</c:v>
                </c:pt>
                <c:pt idx="3160">
                  <c:v>42637</c:v>
                </c:pt>
                <c:pt idx="3161">
                  <c:v>42638</c:v>
                </c:pt>
                <c:pt idx="3162">
                  <c:v>42639</c:v>
                </c:pt>
                <c:pt idx="3163">
                  <c:v>42640</c:v>
                </c:pt>
                <c:pt idx="3164">
                  <c:v>42641</c:v>
                </c:pt>
                <c:pt idx="3165">
                  <c:v>42642</c:v>
                </c:pt>
                <c:pt idx="3166">
                  <c:v>42643</c:v>
                </c:pt>
                <c:pt idx="3167">
                  <c:v>42644</c:v>
                </c:pt>
                <c:pt idx="3168">
                  <c:v>42645</c:v>
                </c:pt>
                <c:pt idx="3169">
                  <c:v>42646</c:v>
                </c:pt>
                <c:pt idx="3170">
                  <c:v>42647</c:v>
                </c:pt>
                <c:pt idx="3171">
                  <c:v>42648</c:v>
                </c:pt>
                <c:pt idx="3172">
                  <c:v>42649</c:v>
                </c:pt>
                <c:pt idx="3173">
                  <c:v>42650</c:v>
                </c:pt>
                <c:pt idx="3174">
                  <c:v>42651</c:v>
                </c:pt>
                <c:pt idx="3175">
                  <c:v>42652</c:v>
                </c:pt>
                <c:pt idx="3176">
                  <c:v>42653</c:v>
                </c:pt>
                <c:pt idx="3177">
                  <c:v>42654</c:v>
                </c:pt>
                <c:pt idx="3178">
                  <c:v>42655</c:v>
                </c:pt>
                <c:pt idx="3179">
                  <c:v>42656</c:v>
                </c:pt>
                <c:pt idx="3180">
                  <c:v>42657</c:v>
                </c:pt>
                <c:pt idx="3181">
                  <c:v>42658</c:v>
                </c:pt>
                <c:pt idx="3182">
                  <c:v>42659</c:v>
                </c:pt>
                <c:pt idx="3183">
                  <c:v>42660</c:v>
                </c:pt>
                <c:pt idx="3184">
                  <c:v>42661</c:v>
                </c:pt>
                <c:pt idx="3185">
                  <c:v>42662</c:v>
                </c:pt>
                <c:pt idx="3186">
                  <c:v>42663</c:v>
                </c:pt>
                <c:pt idx="3187">
                  <c:v>42664</c:v>
                </c:pt>
                <c:pt idx="3188">
                  <c:v>42665</c:v>
                </c:pt>
                <c:pt idx="3189">
                  <c:v>42666</c:v>
                </c:pt>
                <c:pt idx="3190">
                  <c:v>42667</c:v>
                </c:pt>
                <c:pt idx="3191">
                  <c:v>42668</c:v>
                </c:pt>
                <c:pt idx="3192">
                  <c:v>42669</c:v>
                </c:pt>
                <c:pt idx="3193">
                  <c:v>42670</c:v>
                </c:pt>
                <c:pt idx="3194">
                  <c:v>42671</c:v>
                </c:pt>
                <c:pt idx="3195">
                  <c:v>42672</c:v>
                </c:pt>
                <c:pt idx="3196">
                  <c:v>42673</c:v>
                </c:pt>
                <c:pt idx="3197">
                  <c:v>42674</c:v>
                </c:pt>
                <c:pt idx="3198">
                  <c:v>42675</c:v>
                </c:pt>
                <c:pt idx="3199">
                  <c:v>42676</c:v>
                </c:pt>
                <c:pt idx="3200">
                  <c:v>42677</c:v>
                </c:pt>
                <c:pt idx="3201">
                  <c:v>42678</c:v>
                </c:pt>
                <c:pt idx="3202">
                  <c:v>42679</c:v>
                </c:pt>
                <c:pt idx="3203">
                  <c:v>42680</c:v>
                </c:pt>
                <c:pt idx="3204">
                  <c:v>42681</c:v>
                </c:pt>
                <c:pt idx="3205">
                  <c:v>42682</c:v>
                </c:pt>
                <c:pt idx="3206">
                  <c:v>42683</c:v>
                </c:pt>
                <c:pt idx="3207">
                  <c:v>42684</c:v>
                </c:pt>
                <c:pt idx="3208">
                  <c:v>42685</c:v>
                </c:pt>
                <c:pt idx="3209">
                  <c:v>42686</c:v>
                </c:pt>
                <c:pt idx="3210">
                  <c:v>42687</c:v>
                </c:pt>
                <c:pt idx="3211">
                  <c:v>42688</c:v>
                </c:pt>
                <c:pt idx="3212">
                  <c:v>42689</c:v>
                </c:pt>
                <c:pt idx="3213">
                  <c:v>42690</c:v>
                </c:pt>
                <c:pt idx="3214">
                  <c:v>42691</c:v>
                </c:pt>
                <c:pt idx="3215">
                  <c:v>42692</c:v>
                </c:pt>
                <c:pt idx="3216">
                  <c:v>42693</c:v>
                </c:pt>
                <c:pt idx="3217">
                  <c:v>42694</c:v>
                </c:pt>
                <c:pt idx="3218">
                  <c:v>42695</c:v>
                </c:pt>
                <c:pt idx="3219">
                  <c:v>42696</c:v>
                </c:pt>
                <c:pt idx="3220">
                  <c:v>42697</c:v>
                </c:pt>
                <c:pt idx="3221">
                  <c:v>42698</c:v>
                </c:pt>
                <c:pt idx="3222">
                  <c:v>42699</c:v>
                </c:pt>
                <c:pt idx="3223">
                  <c:v>42700</c:v>
                </c:pt>
                <c:pt idx="3224">
                  <c:v>42701</c:v>
                </c:pt>
                <c:pt idx="3225">
                  <c:v>42702</c:v>
                </c:pt>
                <c:pt idx="3226">
                  <c:v>42703</c:v>
                </c:pt>
                <c:pt idx="3227">
                  <c:v>42704</c:v>
                </c:pt>
                <c:pt idx="3228">
                  <c:v>42705</c:v>
                </c:pt>
                <c:pt idx="3229">
                  <c:v>42706</c:v>
                </c:pt>
                <c:pt idx="3230">
                  <c:v>42707</c:v>
                </c:pt>
                <c:pt idx="3231">
                  <c:v>42708</c:v>
                </c:pt>
                <c:pt idx="3232">
                  <c:v>42709</c:v>
                </c:pt>
                <c:pt idx="3233">
                  <c:v>42710</c:v>
                </c:pt>
                <c:pt idx="3234">
                  <c:v>42711</c:v>
                </c:pt>
                <c:pt idx="3235">
                  <c:v>42712</c:v>
                </c:pt>
                <c:pt idx="3236">
                  <c:v>42713</c:v>
                </c:pt>
                <c:pt idx="3237">
                  <c:v>42714</c:v>
                </c:pt>
                <c:pt idx="3238">
                  <c:v>42715</c:v>
                </c:pt>
                <c:pt idx="3239">
                  <c:v>42716</c:v>
                </c:pt>
                <c:pt idx="3240">
                  <c:v>42717</c:v>
                </c:pt>
                <c:pt idx="3241">
                  <c:v>42718</c:v>
                </c:pt>
                <c:pt idx="3242">
                  <c:v>42719</c:v>
                </c:pt>
                <c:pt idx="3243">
                  <c:v>42720</c:v>
                </c:pt>
                <c:pt idx="3244">
                  <c:v>42721</c:v>
                </c:pt>
                <c:pt idx="3245">
                  <c:v>42722</c:v>
                </c:pt>
                <c:pt idx="3246">
                  <c:v>42723</c:v>
                </c:pt>
                <c:pt idx="3247">
                  <c:v>42724</c:v>
                </c:pt>
                <c:pt idx="3248">
                  <c:v>42725</c:v>
                </c:pt>
                <c:pt idx="3249">
                  <c:v>42726</c:v>
                </c:pt>
                <c:pt idx="3250">
                  <c:v>42727</c:v>
                </c:pt>
                <c:pt idx="3251">
                  <c:v>42728</c:v>
                </c:pt>
                <c:pt idx="3252">
                  <c:v>42729</c:v>
                </c:pt>
                <c:pt idx="3253">
                  <c:v>42730</c:v>
                </c:pt>
                <c:pt idx="3254">
                  <c:v>42731</c:v>
                </c:pt>
                <c:pt idx="3255">
                  <c:v>42732</c:v>
                </c:pt>
                <c:pt idx="3256">
                  <c:v>42733</c:v>
                </c:pt>
                <c:pt idx="3257">
                  <c:v>42734</c:v>
                </c:pt>
                <c:pt idx="3258">
                  <c:v>42735</c:v>
                </c:pt>
                <c:pt idx="3259">
                  <c:v>42736</c:v>
                </c:pt>
                <c:pt idx="3260">
                  <c:v>42737</c:v>
                </c:pt>
                <c:pt idx="3261">
                  <c:v>42738</c:v>
                </c:pt>
                <c:pt idx="3262">
                  <c:v>42739</c:v>
                </c:pt>
                <c:pt idx="3263">
                  <c:v>42740</c:v>
                </c:pt>
                <c:pt idx="3264">
                  <c:v>42741</c:v>
                </c:pt>
                <c:pt idx="3265">
                  <c:v>42742</c:v>
                </c:pt>
                <c:pt idx="3266">
                  <c:v>42743</c:v>
                </c:pt>
                <c:pt idx="3267">
                  <c:v>42744</c:v>
                </c:pt>
                <c:pt idx="3268">
                  <c:v>42745</c:v>
                </c:pt>
                <c:pt idx="3269">
                  <c:v>42746</c:v>
                </c:pt>
                <c:pt idx="3270">
                  <c:v>42747</c:v>
                </c:pt>
                <c:pt idx="3271">
                  <c:v>42748</c:v>
                </c:pt>
                <c:pt idx="3272">
                  <c:v>42749</c:v>
                </c:pt>
                <c:pt idx="3273">
                  <c:v>42750</c:v>
                </c:pt>
                <c:pt idx="3274">
                  <c:v>42751</c:v>
                </c:pt>
                <c:pt idx="3275">
                  <c:v>42752</c:v>
                </c:pt>
                <c:pt idx="3276">
                  <c:v>42753</c:v>
                </c:pt>
                <c:pt idx="3277">
                  <c:v>42754</c:v>
                </c:pt>
                <c:pt idx="3278">
                  <c:v>42755</c:v>
                </c:pt>
                <c:pt idx="3279">
                  <c:v>42756</c:v>
                </c:pt>
                <c:pt idx="3280">
                  <c:v>42757</c:v>
                </c:pt>
                <c:pt idx="3281">
                  <c:v>42758</c:v>
                </c:pt>
                <c:pt idx="3282">
                  <c:v>42759</c:v>
                </c:pt>
                <c:pt idx="3283">
                  <c:v>42760</c:v>
                </c:pt>
                <c:pt idx="3284">
                  <c:v>42761</c:v>
                </c:pt>
                <c:pt idx="3285">
                  <c:v>42762</c:v>
                </c:pt>
                <c:pt idx="3286">
                  <c:v>42763</c:v>
                </c:pt>
                <c:pt idx="3287">
                  <c:v>42764</c:v>
                </c:pt>
                <c:pt idx="3288">
                  <c:v>42765</c:v>
                </c:pt>
                <c:pt idx="3289">
                  <c:v>42766</c:v>
                </c:pt>
                <c:pt idx="3290">
                  <c:v>42767</c:v>
                </c:pt>
                <c:pt idx="3291">
                  <c:v>42768</c:v>
                </c:pt>
                <c:pt idx="3292">
                  <c:v>42769</c:v>
                </c:pt>
                <c:pt idx="3293">
                  <c:v>42770</c:v>
                </c:pt>
                <c:pt idx="3294">
                  <c:v>42771</c:v>
                </c:pt>
                <c:pt idx="3295">
                  <c:v>42772</c:v>
                </c:pt>
                <c:pt idx="3296">
                  <c:v>42773</c:v>
                </c:pt>
                <c:pt idx="3297">
                  <c:v>42774</c:v>
                </c:pt>
                <c:pt idx="3298">
                  <c:v>42775</c:v>
                </c:pt>
                <c:pt idx="3299">
                  <c:v>42776</c:v>
                </c:pt>
                <c:pt idx="3300">
                  <c:v>42777</c:v>
                </c:pt>
                <c:pt idx="3301">
                  <c:v>42778</c:v>
                </c:pt>
                <c:pt idx="3302">
                  <c:v>42779</c:v>
                </c:pt>
                <c:pt idx="3303">
                  <c:v>42780</c:v>
                </c:pt>
                <c:pt idx="3304">
                  <c:v>42781</c:v>
                </c:pt>
                <c:pt idx="3305">
                  <c:v>42782</c:v>
                </c:pt>
                <c:pt idx="3306">
                  <c:v>42783</c:v>
                </c:pt>
                <c:pt idx="3307">
                  <c:v>42784</c:v>
                </c:pt>
                <c:pt idx="3308">
                  <c:v>42785</c:v>
                </c:pt>
                <c:pt idx="3309">
                  <c:v>42786</c:v>
                </c:pt>
                <c:pt idx="3310">
                  <c:v>42787</c:v>
                </c:pt>
                <c:pt idx="3311">
                  <c:v>42788</c:v>
                </c:pt>
                <c:pt idx="3312">
                  <c:v>42789</c:v>
                </c:pt>
                <c:pt idx="3313">
                  <c:v>42790</c:v>
                </c:pt>
                <c:pt idx="3314">
                  <c:v>42791</c:v>
                </c:pt>
                <c:pt idx="3315">
                  <c:v>42792</c:v>
                </c:pt>
                <c:pt idx="3316">
                  <c:v>42793</c:v>
                </c:pt>
                <c:pt idx="3317">
                  <c:v>42794</c:v>
                </c:pt>
                <c:pt idx="3318">
                  <c:v>42795</c:v>
                </c:pt>
                <c:pt idx="3319">
                  <c:v>42796</c:v>
                </c:pt>
                <c:pt idx="3320">
                  <c:v>42797</c:v>
                </c:pt>
                <c:pt idx="3321">
                  <c:v>42798</c:v>
                </c:pt>
                <c:pt idx="3322">
                  <c:v>42799</c:v>
                </c:pt>
                <c:pt idx="3323">
                  <c:v>42800</c:v>
                </c:pt>
                <c:pt idx="3324">
                  <c:v>42801</c:v>
                </c:pt>
                <c:pt idx="3325">
                  <c:v>42802</c:v>
                </c:pt>
                <c:pt idx="3326">
                  <c:v>42803</c:v>
                </c:pt>
                <c:pt idx="3327">
                  <c:v>42804</c:v>
                </c:pt>
                <c:pt idx="3328">
                  <c:v>42805</c:v>
                </c:pt>
                <c:pt idx="3329">
                  <c:v>42806</c:v>
                </c:pt>
                <c:pt idx="3330">
                  <c:v>42807</c:v>
                </c:pt>
                <c:pt idx="3331">
                  <c:v>42808</c:v>
                </c:pt>
                <c:pt idx="3332">
                  <c:v>42809</c:v>
                </c:pt>
                <c:pt idx="3333">
                  <c:v>42810</c:v>
                </c:pt>
                <c:pt idx="3334">
                  <c:v>42811</c:v>
                </c:pt>
                <c:pt idx="3335">
                  <c:v>42812</c:v>
                </c:pt>
                <c:pt idx="3336">
                  <c:v>42813</c:v>
                </c:pt>
                <c:pt idx="3337">
                  <c:v>42814</c:v>
                </c:pt>
                <c:pt idx="3338">
                  <c:v>42815</c:v>
                </c:pt>
                <c:pt idx="3339">
                  <c:v>42816</c:v>
                </c:pt>
                <c:pt idx="3340">
                  <c:v>42817</c:v>
                </c:pt>
                <c:pt idx="3341">
                  <c:v>42818</c:v>
                </c:pt>
                <c:pt idx="3342">
                  <c:v>42819</c:v>
                </c:pt>
                <c:pt idx="3343">
                  <c:v>42820</c:v>
                </c:pt>
                <c:pt idx="3344">
                  <c:v>42821</c:v>
                </c:pt>
                <c:pt idx="3345">
                  <c:v>42822</c:v>
                </c:pt>
                <c:pt idx="3346">
                  <c:v>42823</c:v>
                </c:pt>
                <c:pt idx="3347">
                  <c:v>42824</c:v>
                </c:pt>
                <c:pt idx="3348">
                  <c:v>42825</c:v>
                </c:pt>
                <c:pt idx="3349">
                  <c:v>42826</c:v>
                </c:pt>
                <c:pt idx="3350">
                  <c:v>42827</c:v>
                </c:pt>
                <c:pt idx="3351">
                  <c:v>42828</c:v>
                </c:pt>
                <c:pt idx="3352">
                  <c:v>42829</c:v>
                </c:pt>
                <c:pt idx="3353">
                  <c:v>42830</c:v>
                </c:pt>
                <c:pt idx="3354">
                  <c:v>42831</c:v>
                </c:pt>
                <c:pt idx="3355">
                  <c:v>42832</c:v>
                </c:pt>
                <c:pt idx="3356">
                  <c:v>42833</c:v>
                </c:pt>
                <c:pt idx="3357">
                  <c:v>42834</c:v>
                </c:pt>
                <c:pt idx="3358">
                  <c:v>42835</c:v>
                </c:pt>
                <c:pt idx="3359">
                  <c:v>42836</c:v>
                </c:pt>
                <c:pt idx="3360">
                  <c:v>42837</c:v>
                </c:pt>
                <c:pt idx="3361">
                  <c:v>42838</c:v>
                </c:pt>
                <c:pt idx="3362">
                  <c:v>42839</c:v>
                </c:pt>
                <c:pt idx="3363">
                  <c:v>42840</c:v>
                </c:pt>
                <c:pt idx="3364">
                  <c:v>42841</c:v>
                </c:pt>
                <c:pt idx="3365">
                  <c:v>42842</c:v>
                </c:pt>
                <c:pt idx="3366">
                  <c:v>42843</c:v>
                </c:pt>
                <c:pt idx="3367">
                  <c:v>42844</c:v>
                </c:pt>
                <c:pt idx="3368">
                  <c:v>42845</c:v>
                </c:pt>
                <c:pt idx="3369">
                  <c:v>42846</c:v>
                </c:pt>
                <c:pt idx="3370">
                  <c:v>42847</c:v>
                </c:pt>
                <c:pt idx="3371">
                  <c:v>42848</c:v>
                </c:pt>
                <c:pt idx="3372">
                  <c:v>42849</c:v>
                </c:pt>
                <c:pt idx="3373">
                  <c:v>42850</c:v>
                </c:pt>
                <c:pt idx="3374">
                  <c:v>42851</c:v>
                </c:pt>
                <c:pt idx="3375">
                  <c:v>42852</c:v>
                </c:pt>
                <c:pt idx="3376">
                  <c:v>42853</c:v>
                </c:pt>
                <c:pt idx="3377">
                  <c:v>42854</c:v>
                </c:pt>
                <c:pt idx="3378">
                  <c:v>42855</c:v>
                </c:pt>
                <c:pt idx="3379">
                  <c:v>42856</c:v>
                </c:pt>
                <c:pt idx="3380">
                  <c:v>42857</c:v>
                </c:pt>
                <c:pt idx="3381">
                  <c:v>42858</c:v>
                </c:pt>
                <c:pt idx="3382">
                  <c:v>42859</c:v>
                </c:pt>
                <c:pt idx="3383">
                  <c:v>42860</c:v>
                </c:pt>
                <c:pt idx="3384">
                  <c:v>42861</c:v>
                </c:pt>
                <c:pt idx="3385">
                  <c:v>42862</c:v>
                </c:pt>
                <c:pt idx="3386">
                  <c:v>42863</c:v>
                </c:pt>
                <c:pt idx="3387">
                  <c:v>42864</c:v>
                </c:pt>
                <c:pt idx="3388">
                  <c:v>42865</c:v>
                </c:pt>
                <c:pt idx="3389">
                  <c:v>42866</c:v>
                </c:pt>
                <c:pt idx="3390">
                  <c:v>42867</c:v>
                </c:pt>
                <c:pt idx="3391">
                  <c:v>42868</c:v>
                </c:pt>
                <c:pt idx="3392">
                  <c:v>42869</c:v>
                </c:pt>
                <c:pt idx="3393">
                  <c:v>42870</c:v>
                </c:pt>
                <c:pt idx="3394">
                  <c:v>42871</c:v>
                </c:pt>
                <c:pt idx="3395">
                  <c:v>42872</c:v>
                </c:pt>
                <c:pt idx="3396">
                  <c:v>42873</c:v>
                </c:pt>
                <c:pt idx="3397">
                  <c:v>42874</c:v>
                </c:pt>
                <c:pt idx="3398">
                  <c:v>42875</c:v>
                </c:pt>
                <c:pt idx="3399">
                  <c:v>42876</c:v>
                </c:pt>
                <c:pt idx="3400">
                  <c:v>42877</c:v>
                </c:pt>
                <c:pt idx="3401">
                  <c:v>42878</c:v>
                </c:pt>
                <c:pt idx="3402">
                  <c:v>42879</c:v>
                </c:pt>
                <c:pt idx="3403">
                  <c:v>42880</c:v>
                </c:pt>
                <c:pt idx="3404">
                  <c:v>42881</c:v>
                </c:pt>
                <c:pt idx="3405">
                  <c:v>42882</c:v>
                </c:pt>
                <c:pt idx="3406">
                  <c:v>42883</c:v>
                </c:pt>
                <c:pt idx="3407">
                  <c:v>42884</c:v>
                </c:pt>
                <c:pt idx="3408">
                  <c:v>42885</c:v>
                </c:pt>
                <c:pt idx="3409">
                  <c:v>42886</c:v>
                </c:pt>
                <c:pt idx="3410">
                  <c:v>42887</c:v>
                </c:pt>
                <c:pt idx="3411">
                  <c:v>42888</c:v>
                </c:pt>
                <c:pt idx="3412">
                  <c:v>42889</c:v>
                </c:pt>
                <c:pt idx="3413">
                  <c:v>42890</c:v>
                </c:pt>
                <c:pt idx="3414">
                  <c:v>42891</c:v>
                </c:pt>
                <c:pt idx="3415">
                  <c:v>42892</c:v>
                </c:pt>
                <c:pt idx="3416">
                  <c:v>42893</c:v>
                </c:pt>
                <c:pt idx="3417">
                  <c:v>42894</c:v>
                </c:pt>
                <c:pt idx="3418">
                  <c:v>42895</c:v>
                </c:pt>
                <c:pt idx="3419">
                  <c:v>42896</c:v>
                </c:pt>
                <c:pt idx="3420">
                  <c:v>42897</c:v>
                </c:pt>
                <c:pt idx="3421">
                  <c:v>42898</c:v>
                </c:pt>
                <c:pt idx="3422">
                  <c:v>42899</c:v>
                </c:pt>
                <c:pt idx="3423">
                  <c:v>42900</c:v>
                </c:pt>
                <c:pt idx="3424">
                  <c:v>42901</c:v>
                </c:pt>
                <c:pt idx="3425">
                  <c:v>42902</c:v>
                </c:pt>
                <c:pt idx="3426">
                  <c:v>42903</c:v>
                </c:pt>
                <c:pt idx="3427">
                  <c:v>42904</c:v>
                </c:pt>
                <c:pt idx="3428">
                  <c:v>42905</c:v>
                </c:pt>
                <c:pt idx="3429">
                  <c:v>42906</c:v>
                </c:pt>
                <c:pt idx="3430">
                  <c:v>42907</c:v>
                </c:pt>
                <c:pt idx="3431">
                  <c:v>42908</c:v>
                </c:pt>
                <c:pt idx="3432">
                  <c:v>42909</c:v>
                </c:pt>
                <c:pt idx="3433">
                  <c:v>42910</c:v>
                </c:pt>
                <c:pt idx="3434">
                  <c:v>42911</c:v>
                </c:pt>
                <c:pt idx="3435">
                  <c:v>42912</c:v>
                </c:pt>
                <c:pt idx="3436">
                  <c:v>42913</c:v>
                </c:pt>
                <c:pt idx="3437">
                  <c:v>42914</c:v>
                </c:pt>
                <c:pt idx="3438">
                  <c:v>42915</c:v>
                </c:pt>
                <c:pt idx="3439">
                  <c:v>42916</c:v>
                </c:pt>
                <c:pt idx="3440">
                  <c:v>42917</c:v>
                </c:pt>
                <c:pt idx="3441">
                  <c:v>42918</c:v>
                </c:pt>
                <c:pt idx="3442">
                  <c:v>42919</c:v>
                </c:pt>
                <c:pt idx="3443">
                  <c:v>42920</c:v>
                </c:pt>
                <c:pt idx="3444">
                  <c:v>42921</c:v>
                </c:pt>
                <c:pt idx="3445">
                  <c:v>42922</c:v>
                </c:pt>
                <c:pt idx="3446">
                  <c:v>42923</c:v>
                </c:pt>
                <c:pt idx="3447">
                  <c:v>42924</c:v>
                </c:pt>
                <c:pt idx="3448">
                  <c:v>42925</c:v>
                </c:pt>
                <c:pt idx="3449">
                  <c:v>42926</c:v>
                </c:pt>
                <c:pt idx="3450">
                  <c:v>42927</c:v>
                </c:pt>
                <c:pt idx="3451">
                  <c:v>42928</c:v>
                </c:pt>
                <c:pt idx="3452">
                  <c:v>42929</c:v>
                </c:pt>
                <c:pt idx="3453">
                  <c:v>42930</c:v>
                </c:pt>
                <c:pt idx="3454">
                  <c:v>42931</c:v>
                </c:pt>
                <c:pt idx="3455">
                  <c:v>42932</c:v>
                </c:pt>
                <c:pt idx="3456">
                  <c:v>42933</c:v>
                </c:pt>
                <c:pt idx="3457">
                  <c:v>42934</c:v>
                </c:pt>
                <c:pt idx="3458">
                  <c:v>42935</c:v>
                </c:pt>
                <c:pt idx="3459">
                  <c:v>42936</c:v>
                </c:pt>
                <c:pt idx="3460">
                  <c:v>42937</c:v>
                </c:pt>
                <c:pt idx="3461">
                  <c:v>42938</c:v>
                </c:pt>
                <c:pt idx="3462">
                  <c:v>42939</c:v>
                </c:pt>
                <c:pt idx="3463">
                  <c:v>42940</c:v>
                </c:pt>
                <c:pt idx="3464">
                  <c:v>42941</c:v>
                </c:pt>
                <c:pt idx="3465">
                  <c:v>42942</c:v>
                </c:pt>
                <c:pt idx="3466">
                  <c:v>42943</c:v>
                </c:pt>
                <c:pt idx="3467">
                  <c:v>42944</c:v>
                </c:pt>
                <c:pt idx="3468">
                  <c:v>42945</c:v>
                </c:pt>
                <c:pt idx="3469">
                  <c:v>42946</c:v>
                </c:pt>
                <c:pt idx="3470">
                  <c:v>42947</c:v>
                </c:pt>
                <c:pt idx="3471">
                  <c:v>42948</c:v>
                </c:pt>
                <c:pt idx="3472">
                  <c:v>42949</c:v>
                </c:pt>
                <c:pt idx="3473">
                  <c:v>42950</c:v>
                </c:pt>
                <c:pt idx="3474">
                  <c:v>42951</c:v>
                </c:pt>
                <c:pt idx="3475">
                  <c:v>42952</c:v>
                </c:pt>
                <c:pt idx="3476">
                  <c:v>42953</c:v>
                </c:pt>
                <c:pt idx="3477">
                  <c:v>42954</c:v>
                </c:pt>
                <c:pt idx="3478">
                  <c:v>42955</c:v>
                </c:pt>
                <c:pt idx="3479">
                  <c:v>42956</c:v>
                </c:pt>
                <c:pt idx="3480">
                  <c:v>42957</c:v>
                </c:pt>
                <c:pt idx="3481">
                  <c:v>42958</c:v>
                </c:pt>
                <c:pt idx="3482">
                  <c:v>42959</c:v>
                </c:pt>
                <c:pt idx="3483">
                  <c:v>42960</c:v>
                </c:pt>
                <c:pt idx="3484">
                  <c:v>42961</c:v>
                </c:pt>
                <c:pt idx="3485">
                  <c:v>42962</c:v>
                </c:pt>
                <c:pt idx="3486">
                  <c:v>42963</c:v>
                </c:pt>
                <c:pt idx="3487">
                  <c:v>42964</c:v>
                </c:pt>
                <c:pt idx="3488">
                  <c:v>42965</c:v>
                </c:pt>
                <c:pt idx="3489">
                  <c:v>42966</c:v>
                </c:pt>
                <c:pt idx="3490">
                  <c:v>42967</c:v>
                </c:pt>
                <c:pt idx="3491">
                  <c:v>42968</c:v>
                </c:pt>
                <c:pt idx="3492">
                  <c:v>42969</c:v>
                </c:pt>
                <c:pt idx="3493">
                  <c:v>42970</c:v>
                </c:pt>
                <c:pt idx="3494">
                  <c:v>42971</c:v>
                </c:pt>
                <c:pt idx="3495">
                  <c:v>42972</c:v>
                </c:pt>
                <c:pt idx="3496">
                  <c:v>42973</c:v>
                </c:pt>
                <c:pt idx="3497">
                  <c:v>42974</c:v>
                </c:pt>
                <c:pt idx="3498">
                  <c:v>42975</c:v>
                </c:pt>
                <c:pt idx="3499">
                  <c:v>42976</c:v>
                </c:pt>
                <c:pt idx="3500">
                  <c:v>42977</c:v>
                </c:pt>
                <c:pt idx="3501">
                  <c:v>42978</c:v>
                </c:pt>
                <c:pt idx="3502">
                  <c:v>42979</c:v>
                </c:pt>
                <c:pt idx="3503">
                  <c:v>42980</c:v>
                </c:pt>
                <c:pt idx="3504">
                  <c:v>42981</c:v>
                </c:pt>
                <c:pt idx="3505">
                  <c:v>42982</c:v>
                </c:pt>
                <c:pt idx="3506">
                  <c:v>42983</c:v>
                </c:pt>
                <c:pt idx="3507">
                  <c:v>42984</c:v>
                </c:pt>
                <c:pt idx="3508">
                  <c:v>42985</c:v>
                </c:pt>
                <c:pt idx="3509">
                  <c:v>42986</c:v>
                </c:pt>
                <c:pt idx="3510">
                  <c:v>42987</c:v>
                </c:pt>
                <c:pt idx="3511">
                  <c:v>42988</c:v>
                </c:pt>
                <c:pt idx="3512">
                  <c:v>42989</c:v>
                </c:pt>
                <c:pt idx="3513">
                  <c:v>42990</c:v>
                </c:pt>
                <c:pt idx="3514">
                  <c:v>42991</c:v>
                </c:pt>
                <c:pt idx="3515">
                  <c:v>42992</c:v>
                </c:pt>
                <c:pt idx="3516">
                  <c:v>42993</c:v>
                </c:pt>
                <c:pt idx="3517">
                  <c:v>42994</c:v>
                </c:pt>
                <c:pt idx="3518">
                  <c:v>42995</c:v>
                </c:pt>
                <c:pt idx="3519">
                  <c:v>42996</c:v>
                </c:pt>
                <c:pt idx="3520">
                  <c:v>42997</c:v>
                </c:pt>
                <c:pt idx="3521">
                  <c:v>42998</c:v>
                </c:pt>
                <c:pt idx="3522">
                  <c:v>42999</c:v>
                </c:pt>
                <c:pt idx="3523">
                  <c:v>43000</c:v>
                </c:pt>
                <c:pt idx="3524">
                  <c:v>43001</c:v>
                </c:pt>
                <c:pt idx="3525">
                  <c:v>43002</c:v>
                </c:pt>
                <c:pt idx="3526">
                  <c:v>43003</c:v>
                </c:pt>
                <c:pt idx="3527">
                  <c:v>43004</c:v>
                </c:pt>
                <c:pt idx="3528">
                  <c:v>43005</c:v>
                </c:pt>
                <c:pt idx="3529">
                  <c:v>43006</c:v>
                </c:pt>
                <c:pt idx="3530">
                  <c:v>43007</c:v>
                </c:pt>
                <c:pt idx="3531">
                  <c:v>43008</c:v>
                </c:pt>
                <c:pt idx="3532">
                  <c:v>43009</c:v>
                </c:pt>
                <c:pt idx="3533">
                  <c:v>43010</c:v>
                </c:pt>
                <c:pt idx="3534">
                  <c:v>43011</c:v>
                </c:pt>
                <c:pt idx="3535">
                  <c:v>43012</c:v>
                </c:pt>
                <c:pt idx="3536">
                  <c:v>43013</c:v>
                </c:pt>
                <c:pt idx="3537">
                  <c:v>43014</c:v>
                </c:pt>
                <c:pt idx="3538">
                  <c:v>43015</c:v>
                </c:pt>
                <c:pt idx="3539">
                  <c:v>43016</c:v>
                </c:pt>
                <c:pt idx="3540">
                  <c:v>43017</c:v>
                </c:pt>
                <c:pt idx="3541">
                  <c:v>43018</c:v>
                </c:pt>
                <c:pt idx="3542">
                  <c:v>43019</c:v>
                </c:pt>
                <c:pt idx="3543">
                  <c:v>43020</c:v>
                </c:pt>
                <c:pt idx="3544">
                  <c:v>43021</c:v>
                </c:pt>
                <c:pt idx="3545">
                  <c:v>43022</c:v>
                </c:pt>
                <c:pt idx="3546">
                  <c:v>43023</c:v>
                </c:pt>
                <c:pt idx="3547">
                  <c:v>43024</c:v>
                </c:pt>
                <c:pt idx="3548">
                  <c:v>43025</c:v>
                </c:pt>
                <c:pt idx="3549">
                  <c:v>43026</c:v>
                </c:pt>
                <c:pt idx="3550">
                  <c:v>43027</c:v>
                </c:pt>
                <c:pt idx="3551">
                  <c:v>43028</c:v>
                </c:pt>
                <c:pt idx="3552">
                  <c:v>43029</c:v>
                </c:pt>
                <c:pt idx="3553">
                  <c:v>43030</c:v>
                </c:pt>
                <c:pt idx="3554">
                  <c:v>43031</c:v>
                </c:pt>
                <c:pt idx="3555">
                  <c:v>43032</c:v>
                </c:pt>
                <c:pt idx="3556">
                  <c:v>43033</c:v>
                </c:pt>
                <c:pt idx="3557">
                  <c:v>43034</c:v>
                </c:pt>
                <c:pt idx="3558">
                  <c:v>43035</c:v>
                </c:pt>
                <c:pt idx="3559">
                  <c:v>43036</c:v>
                </c:pt>
                <c:pt idx="3560">
                  <c:v>43037</c:v>
                </c:pt>
                <c:pt idx="3561">
                  <c:v>43038</c:v>
                </c:pt>
                <c:pt idx="3562">
                  <c:v>43039</c:v>
                </c:pt>
                <c:pt idx="3563">
                  <c:v>43040</c:v>
                </c:pt>
                <c:pt idx="3564">
                  <c:v>43041</c:v>
                </c:pt>
                <c:pt idx="3565">
                  <c:v>43042</c:v>
                </c:pt>
                <c:pt idx="3566">
                  <c:v>43043</c:v>
                </c:pt>
                <c:pt idx="3567">
                  <c:v>43044</c:v>
                </c:pt>
                <c:pt idx="3568">
                  <c:v>43045</c:v>
                </c:pt>
                <c:pt idx="3569">
                  <c:v>43046</c:v>
                </c:pt>
                <c:pt idx="3570">
                  <c:v>43047</c:v>
                </c:pt>
                <c:pt idx="3571">
                  <c:v>43048</c:v>
                </c:pt>
                <c:pt idx="3572">
                  <c:v>43049</c:v>
                </c:pt>
                <c:pt idx="3573">
                  <c:v>43050</c:v>
                </c:pt>
                <c:pt idx="3574">
                  <c:v>43051</c:v>
                </c:pt>
                <c:pt idx="3575">
                  <c:v>43052</c:v>
                </c:pt>
                <c:pt idx="3576">
                  <c:v>43053</c:v>
                </c:pt>
                <c:pt idx="3577">
                  <c:v>43054</c:v>
                </c:pt>
                <c:pt idx="3578">
                  <c:v>43055</c:v>
                </c:pt>
                <c:pt idx="3579">
                  <c:v>43056</c:v>
                </c:pt>
                <c:pt idx="3580">
                  <c:v>43057</c:v>
                </c:pt>
                <c:pt idx="3581">
                  <c:v>43058</c:v>
                </c:pt>
                <c:pt idx="3582">
                  <c:v>43059</c:v>
                </c:pt>
                <c:pt idx="3583">
                  <c:v>43060</c:v>
                </c:pt>
                <c:pt idx="3584">
                  <c:v>43061</c:v>
                </c:pt>
                <c:pt idx="3585">
                  <c:v>43062</c:v>
                </c:pt>
                <c:pt idx="3586">
                  <c:v>43063</c:v>
                </c:pt>
                <c:pt idx="3587">
                  <c:v>43064</c:v>
                </c:pt>
                <c:pt idx="3588">
                  <c:v>43065</c:v>
                </c:pt>
                <c:pt idx="3589">
                  <c:v>43066</c:v>
                </c:pt>
                <c:pt idx="3590">
                  <c:v>43067</c:v>
                </c:pt>
                <c:pt idx="3591">
                  <c:v>43068</c:v>
                </c:pt>
                <c:pt idx="3592">
                  <c:v>43069</c:v>
                </c:pt>
                <c:pt idx="3593">
                  <c:v>43070</c:v>
                </c:pt>
                <c:pt idx="3594">
                  <c:v>43071</c:v>
                </c:pt>
                <c:pt idx="3595">
                  <c:v>43072</c:v>
                </c:pt>
                <c:pt idx="3596">
                  <c:v>43073</c:v>
                </c:pt>
                <c:pt idx="3597">
                  <c:v>43074</c:v>
                </c:pt>
                <c:pt idx="3598">
                  <c:v>43075</c:v>
                </c:pt>
                <c:pt idx="3599">
                  <c:v>43076</c:v>
                </c:pt>
                <c:pt idx="3600">
                  <c:v>43077</c:v>
                </c:pt>
                <c:pt idx="3601">
                  <c:v>43078</c:v>
                </c:pt>
                <c:pt idx="3602">
                  <c:v>43079</c:v>
                </c:pt>
                <c:pt idx="3603">
                  <c:v>43080</c:v>
                </c:pt>
                <c:pt idx="3604">
                  <c:v>43081</c:v>
                </c:pt>
                <c:pt idx="3605">
                  <c:v>43082</c:v>
                </c:pt>
                <c:pt idx="3606">
                  <c:v>43083</c:v>
                </c:pt>
                <c:pt idx="3607">
                  <c:v>43084</c:v>
                </c:pt>
                <c:pt idx="3608">
                  <c:v>43085</c:v>
                </c:pt>
                <c:pt idx="3609">
                  <c:v>43086</c:v>
                </c:pt>
                <c:pt idx="3610">
                  <c:v>43087</c:v>
                </c:pt>
                <c:pt idx="3611">
                  <c:v>43088</c:v>
                </c:pt>
                <c:pt idx="3612">
                  <c:v>43089</c:v>
                </c:pt>
                <c:pt idx="3613">
                  <c:v>43090</c:v>
                </c:pt>
                <c:pt idx="3614">
                  <c:v>43091</c:v>
                </c:pt>
                <c:pt idx="3615">
                  <c:v>43092</c:v>
                </c:pt>
                <c:pt idx="3616">
                  <c:v>43093</c:v>
                </c:pt>
                <c:pt idx="3617">
                  <c:v>43094</c:v>
                </c:pt>
                <c:pt idx="3618">
                  <c:v>43095</c:v>
                </c:pt>
                <c:pt idx="3619">
                  <c:v>43096</c:v>
                </c:pt>
                <c:pt idx="3620">
                  <c:v>43097</c:v>
                </c:pt>
                <c:pt idx="3621">
                  <c:v>43098</c:v>
                </c:pt>
                <c:pt idx="3622">
                  <c:v>43099</c:v>
                </c:pt>
                <c:pt idx="3623">
                  <c:v>43100</c:v>
                </c:pt>
                <c:pt idx="3624">
                  <c:v>43101</c:v>
                </c:pt>
                <c:pt idx="3625">
                  <c:v>43102</c:v>
                </c:pt>
                <c:pt idx="3626">
                  <c:v>43103</c:v>
                </c:pt>
                <c:pt idx="3627">
                  <c:v>43104</c:v>
                </c:pt>
                <c:pt idx="3628">
                  <c:v>43105</c:v>
                </c:pt>
                <c:pt idx="3629">
                  <c:v>43106</c:v>
                </c:pt>
                <c:pt idx="3630">
                  <c:v>43107</c:v>
                </c:pt>
                <c:pt idx="3631">
                  <c:v>43108</c:v>
                </c:pt>
                <c:pt idx="3632">
                  <c:v>43109</c:v>
                </c:pt>
                <c:pt idx="3633">
                  <c:v>43110</c:v>
                </c:pt>
                <c:pt idx="3634">
                  <c:v>43111</c:v>
                </c:pt>
                <c:pt idx="3635">
                  <c:v>43112</c:v>
                </c:pt>
                <c:pt idx="3636">
                  <c:v>43113</c:v>
                </c:pt>
                <c:pt idx="3637">
                  <c:v>43114</c:v>
                </c:pt>
                <c:pt idx="3638">
                  <c:v>43115</c:v>
                </c:pt>
                <c:pt idx="3639">
                  <c:v>43116</c:v>
                </c:pt>
                <c:pt idx="3640">
                  <c:v>43117</c:v>
                </c:pt>
                <c:pt idx="3641">
                  <c:v>43118</c:v>
                </c:pt>
                <c:pt idx="3642">
                  <c:v>43119</c:v>
                </c:pt>
                <c:pt idx="3643">
                  <c:v>43120</c:v>
                </c:pt>
                <c:pt idx="3644">
                  <c:v>43121</c:v>
                </c:pt>
                <c:pt idx="3645">
                  <c:v>43122</c:v>
                </c:pt>
                <c:pt idx="3646">
                  <c:v>43123</c:v>
                </c:pt>
                <c:pt idx="3647">
                  <c:v>43124</c:v>
                </c:pt>
                <c:pt idx="3648">
                  <c:v>43125</c:v>
                </c:pt>
                <c:pt idx="3649">
                  <c:v>43126</c:v>
                </c:pt>
                <c:pt idx="3650">
                  <c:v>43127</c:v>
                </c:pt>
                <c:pt idx="3651">
                  <c:v>43128</c:v>
                </c:pt>
                <c:pt idx="3652">
                  <c:v>43129</c:v>
                </c:pt>
                <c:pt idx="3653">
                  <c:v>43130</c:v>
                </c:pt>
                <c:pt idx="3654">
                  <c:v>43131</c:v>
                </c:pt>
                <c:pt idx="3655">
                  <c:v>43132</c:v>
                </c:pt>
                <c:pt idx="3656">
                  <c:v>43133</c:v>
                </c:pt>
                <c:pt idx="3657">
                  <c:v>43134</c:v>
                </c:pt>
                <c:pt idx="3658">
                  <c:v>43135</c:v>
                </c:pt>
                <c:pt idx="3659">
                  <c:v>43136</c:v>
                </c:pt>
                <c:pt idx="3660">
                  <c:v>43137</c:v>
                </c:pt>
                <c:pt idx="3661">
                  <c:v>43138</c:v>
                </c:pt>
                <c:pt idx="3662">
                  <c:v>43139</c:v>
                </c:pt>
                <c:pt idx="3663">
                  <c:v>43140</c:v>
                </c:pt>
                <c:pt idx="3664">
                  <c:v>43141</c:v>
                </c:pt>
                <c:pt idx="3665">
                  <c:v>43142</c:v>
                </c:pt>
                <c:pt idx="3666">
                  <c:v>43143</c:v>
                </c:pt>
                <c:pt idx="3667">
                  <c:v>43144</c:v>
                </c:pt>
                <c:pt idx="3668">
                  <c:v>43145</c:v>
                </c:pt>
                <c:pt idx="3669">
                  <c:v>43146</c:v>
                </c:pt>
                <c:pt idx="3670">
                  <c:v>43147</c:v>
                </c:pt>
                <c:pt idx="3671">
                  <c:v>43148</c:v>
                </c:pt>
                <c:pt idx="3672">
                  <c:v>43149</c:v>
                </c:pt>
                <c:pt idx="3673">
                  <c:v>43150</c:v>
                </c:pt>
                <c:pt idx="3674">
                  <c:v>43151</c:v>
                </c:pt>
                <c:pt idx="3675">
                  <c:v>43152</c:v>
                </c:pt>
                <c:pt idx="3676">
                  <c:v>43153</c:v>
                </c:pt>
                <c:pt idx="3677">
                  <c:v>43154</c:v>
                </c:pt>
                <c:pt idx="3678">
                  <c:v>43155</c:v>
                </c:pt>
                <c:pt idx="3679">
                  <c:v>43156</c:v>
                </c:pt>
                <c:pt idx="3680">
                  <c:v>43157</c:v>
                </c:pt>
                <c:pt idx="3681">
                  <c:v>43158</c:v>
                </c:pt>
                <c:pt idx="3682">
                  <c:v>43159</c:v>
                </c:pt>
                <c:pt idx="3683">
                  <c:v>43160</c:v>
                </c:pt>
                <c:pt idx="3684">
                  <c:v>43161</c:v>
                </c:pt>
                <c:pt idx="3685">
                  <c:v>43162</c:v>
                </c:pt>
                <c:pt idx="3686">
                  <c:v>43163</c:v>
                </c:pt>
                <c:pt idx="3687">
                  <c:v>43164</c:v>
                </c:pt>
                <c:pt idx="3688">
                  <c:v>43165</c:v>
                </c:pt>
                <c:pt idx="3689">
                  <c:v>43166</c:v>
                </c:pt>
                <c:pt idx="3690">
                  <c:v>43167</c:v>
                </c:pt>
                <c:pt idx="3691">
                  <c:v>43168</c:v>
                </c:pt>
                <c:pt idx="3692">
                  <c:v>43169</c:v>
                </c:pt>
                <c:pt idx="3693">
                  <c:v>43170</c:v>
                </c:pt>
                <c:pt idx="3694">
                  <c:v>43171</c:v>
                </c:pt>
                <c:pt idx="3695">
                  <c:v>43172</c:v>
                </c:pt>
                <c:pt idx="3696">
                  <c:v>43173</c:v>
                </c:pt>
                <c:pt idx="3697">
                  <c:v>43174</c:v>
                </c:pt>
                <c:pt idx="3698">
                  <c:v>43175</c:v>
                </c:pt>
                <c:pt idx="3699">
                  <c:v>43176</c:v>
                </c:pt>
                <c:pt idx="3700">
                  <c:v>43177</c:v>
                </c:pt>
                <c:pt idx="3701">
                  <c:v>43178</c:v>
                </c:pt>
                <c:pt idx="3702">
                  <c:v>43179</c:v>
                </c:pt>
                <c:pt idx="3703">
                  <c:v>43180</c:v>
                </c:pt>
                <c:pt idx="3704">
                  <c:v>43181</c:v>
                </c:pt>
                <c:pt idx="3705">
                  <c:v>43182</c:v>
                </c:pt>
                <c:pt idx="3706">
                  <c:v>43183</c:v>
                </c:pt>
                <c:pt idx="3707">
                  <c:v>43184</c:v>
                </c:pt>
                <c:pt idx="3708">
                  <c:v>43185</c:v>
                </c:pt>
                <c:pt idx="3709">
                  <c:v>43186</c:v>
                </c:pt>
                <c:pt idx="3710">
                  <c:v>43187</c:v>
                </c:pt>
                <c:pt idx="3711">
                  <c:v>43188</c:v>
                </c:pt>
                <c:pt idx="3712">
                  <c:v>43189</c:v>
                </c:pt>
                <c:pt idx="3713">
                  <c:v>43190</c:v>
                </c:pt>
                <c:pt idx="3714">
                  <c:v>43191</c:v>
                </c:pt>
                <c:pt idx="3715">
                  <c:v>43192</c:v>
                </c:pt>
                <c:pt idx="3716">
                  <c:v>43193</c:v>
                </c:pt>
                <c:pt idx="3717">
                  <c:v>43194</c:v>
                </c:pt>
                <c:pt idx="3718">
                  <c:v>43195</c:v>
                </c:pt>
                <c:pt idx="3719">
                  <c:v>43196</c:v>
                </c:pt>
                <c:pt idx="3720">
                  <c:v>43197</c:v>
                </c:pt>
                <c:pt idx="3721">
                  <c:v>43198</c:v>
                </c:pt>
                <c:pt idx="3722">
                  <c:v>43199</c:v>
                </c:pt>
                <c:pt idx="3723">
                  <c:v>43200</c:v>
                </c:pt>
                <c:pt idx="3724">
                  <c:v>43201</c:v>
                </c:pt>
                <c:pt idx="3725">
                  <c:v>43202</c:v>
                </c:pt>
                <c:pt idx="3726">
                  <c:v>43203</c:v>
                </c:pt>
                <c:pt idx="3727">
                  <c:v>43204</c:v>
                </c:pt>
                <c:pt idx="3728">
                  <c:v>43205</c:v>
                </c:pt>
                <c:pt idx="3729">
                  <c:v>43206</c:v>
                </c:pt>
                <c:pt idx="3730">
                  <c:v>43207</c:v>
                </c:pt>
                <c:pt idx="3731">
                  <c:v>43208</c:v>
                </c:pt>
                <c:pt idx="3732">
                  <c:v>43209</c:v>
                </c:pt>
                <c:pt idx="3733">
                  <c:v>43210</c:v>
                </c:pt>
                <c:pt idx="3734">
                  <c:v>43211</c:v>
                </c:pt>
                <c:pt idx="3735">
                  <c:v>43212</c:v>
                </c:pt>
                <c:pt idx="3736">
                  <c:v>43213</c:v>
                </c:pt>
                <c:pt idx="3737">
                  <c:v>43214</c:v>
                </c:pt>
                <c:pt idx="3738">
                  <c:v>43215</c:v>
                </c:pt>
                <c:pt idx="3739">
                  <c:v>43216</c:v>
                </c:pt>
                <c:pt idx="3740">
                  <c:v>43217</c:v>
                </c:pt>
                <c:pt idx="3741">
                  <c:v>43218</c:v>
                </c:pt>
                <c:pt idx="3742">
                  <c:v>43219</c:v>
                </c:pt>
                <c:pt idx="3743">
                  <c:v>43220</c:v>
                </c:pt>
                <c:pt idx="3744">
                  <c:v>43221</c:v>
                </c:pt>
                <c:pt idx="3745">
                  <c:v>43222</c:v>
                </c:pt>
                <c:pt idx="3746">
                  <c:v>43223</c:v>
                </c:pt>
                <c:pt idx="3747">
                  <c:v>43224</c:v>
                </c:pt>
                <c:pt idx="3748">
                  <c:v>43225</c:v>
                </c:pt>
                <c:pt idx="3749">
                  <c:v>43226</c:v>
                </c:pt>
                <c:pt idx="3750">
                  <c:v>43227</c:v>
                </c:pt>
                <c:pt idx="3751">
                  <c:v>43228</c:v>
                </c:pt>
                <c:pt idx="3752">
                  <c:v>43229</c:v>
                </c:pt>
                <c:pt idx="3753">
                  <c:v>43230</c:v>
                </c:pt>
                <c:pt idx="3754">
                  <c:v>43231</c:v>
                </c:pt>
                <c:pt idx="3755">
                  <c:v>43232</c:v>
                </c:pt>
                <c:pt idx="3756">
                  <c:v>43233</c:v>
                </c:pt>
                <c:pt idx="3757">
                  <c:v>43234</c:v>
                </c:pt>
                <c:pt idx="3758">
                  <c:v>43235</c:v>
                </c:pt>
                <c:pt idx="3759">
                  <c:v>43236</c:v>
                </c:pt>
                <c:pt idx="3760">
                  <c:v>43237</c:v>
                </c:pt>
                <c:pt idx="3761">
                  <c:v>43238</c:v>
                </c:pt>
                <c:pt idx="3762">
                  <c:v>43239</c:v>
                </c:pt>
                <c:pt idx="3763">
                  <c:v>43240</c:v>
                </c:pt>
                <c:pt idx="3764">
                  <c:v>43241</c:v>
                </c:pt>
                <c:pt idx="3765">
                  <c:v>43242</c:v>
                </c:pt>
                <c:pt idx="3766">
                  <c:v>43243</c:v>
                </c:pt>
                <c:pt idx="3767">
                  <c:v>43244</c:v>
                </c:pt>
                <c:pt idx="3768">
                  <c:v>43245</c:v>
                </c:pt>
                <c:pt idx="3769">
                  <c:v>43246</c:v>
                </c:pt>
                <c:pt idx="3770">
                  <c:v>43247</c:v>
                </c:pt>
                <c:pt idx="3771">
                  <c:v>43248</c:v>
                </c:pt>
                <c:pt idx="3772">
                  <c:v>43249</c:v>
                </c:pt>
                <c:pt idx="3773">
                  <c:v>43250</c:v>
                </c:pt>
                <c:pt idx="3774">
                  <c:v>43251</c:v>
                </c:pt>
                <c:pt idx="3775">
                  <c:v>43252</c:v>
                </c:pt>
                <c:pt idx="3776">
                  <c:v>43253</c:v>
                </c:pt>
                <c:pt idx="3777">
                  <c:v>43254</c:v>
                </c:pt>
                <c:pt idx="3778">
                  <c:v>43255</c:v>
                </c:pt>
                <c:pt idx="3779">
                  <c:v>43256</c:v>
                </c:pt>
                <c:pt idx="3780">
                  <c:v>43257</c:v>
                </c:pt>
                <c:pt idx="3781">
                  <c:v>43258</c:v>
                </c:pt>
                <c:pt idx="3782">
                  <c:v>43259</c:v>
                </c:pt>
                <c:pt idx="3783">
                  <c:v>43260</c:v>
                </c:pt>
                <c:pt idx="3784">
                  <c:v>43261</c:v>
                </c:pt>
                <c:pt idx="3785">
                  <c:v>43262</c:v>
                </c:pt>
                <c:pt idx="3786">
                  <c:v>43263</c:v>
                </c:pt>
                <c:pt idx="3787">
                  <c:v>43264</c:v>
                </c:pt>
                <c:pt idx="3788">
                  <c:v>43265</c:v>
                </c:pt>
                <c:pt idx="3789">
                  <c:v>43266</c:v>
                </c:pt>
                <c:pt idx="3790">
                  <c:v>43267</c:v>
                </c:pt>
                <c:pt idx="3791">
                  <c:v>43268</c:v>
                </c:pt>
                <c:pt idx="3792">
                  <c:v>43269</c:v>
                </c:pt>
                <c:pt idx="3793">
                  <c:v>43270</c:v>
                </c:pt>
                <c:pt idx="3794">
                  <c:v>43271</c:v>
                </c:pt>
                <c:pt idx="3795">
                  <c:v>43272</c:v>
                </c:pt>
                <c:pt idx="3796">
                  <c:v>43273</c:v>
                </c:pt>
                <c:pt idx="3797">
                  <c:v>43274</c:v>
                </c:pt>
                <c:pt idx="3798">
                  <c:v>43275</c:v>
                </c:pt>
                <c:pt idx="3799">
                  <c:v>43276</c:v>
                </c:pt>
                <c:pt idx="3800">
                  <c:v>43277</c:v>
                </c:pt>
                <c:pt idx="3801">
                  <c:v>43278</c:v>
                </c:pt>
                <c:pt idx="3802">
                  <c:v>43279</c:v>
                </c:pt>
                <c:pt idx="3803">
                  <c:v>43280</c:v>
                </c:pt>
                <c:pt idx="3804">
                  <c:v>43281</c:v>
                </c:pt>
                <c:pt idx="3805">
                  <c:v>43282</c:v>
                </c:pt>
                <c:pt idx="3806">
                  <c:v>43283</c:v>
                </c:pt>
                <c:pt idx="3807">
                  <c:v>43284</c:v>
                </c:pt>
                <c:pt idx="3808">
                  <c:v>43285</c:v>
                </c:pt>
                <c:pt idx="3809">
                  <c:v>43286</c:v>
                </c:pt>
                <c:pt idx="3810">
                  <c:v>43287</c:v>
                </c:pt>
                <c:pt idx="3811">
                  <c:v>43288</c:v>
                </c:pt>
                <c:pt idx="3812">
                  <c:v>43289</c:v>
                </c:pt>
                <c:pt idx="3813">
                  <c:v>43290</c:v>
                </c:pt>
                <c:pt idx="3814">
                  <c:v>43291</c:v>
                </c:pt>
                <c:pt idx="3815">
                  <c:v>43292</c:v>
                </c:pt>
                <c:pt idx="3816">
                  <c:v>43293</c:v>
                </c:pt>
                <c:pt idx="3817">
                  <c:v>43294</c:v>
                </c:pt>
                <c:pt idx="3818">
                  <c:v>43295</c:v>
                </c:pt>
                <c:pt idx="3819">
                  <c:v>43296</c:v>
                </c:pt>
                <c:pt idx="3820">
                  <c:v>43297</c:v>
                </c:pt>
                <c:pt idx="3821">
                  <c:v>43298</c:v>
                </c:pt>
                <c:pt idx="3822">
                  <c:v>43299</c:v>
                </c:pt>
                <c:pt idx="3823">
                  <c:v>43300</c:v>
                </c:pt>
                <c:pt idx="3824">
                  <c:v>43301</c:v>
                </c:pt>
                <c:pt idx="3825">
                  <c:v>43302</c:v>
                </c:pt>
                <c:pt idx="3826">
                  <c:v>43303</c:v>
                </c:pt>
                <c:pt idx="3827">
                  <c:v>43304</c:v>
                </c:pt>
                <c:pt idx="3828">
                  <c:v>43305</c:v>
                </c:pt>
                <c:pt idx="3829">
                  <c:v>43306</c:v>
                </c:pt>
                <c:pt idx="3830">
                  <c:v>43307</c:v>
                </c:pt>
                <c:pt idx="3831">
                  <c:v>43308</c:v>
                </c:pt>
                <c:pt idx="3832">
                  <c:v>43309</c:v>
                </c:pt>
                <c:pt idx="3833">
                  <c:v>43310</c:v>
                </c:pt>
                <c:pt idx="3834">
                  <c:v>43311</c:v>
                </c:pt>
                <c:pt idx="3835">
                  <c:v>43312</c:v>
                </c:pt>
                <c:pt idx="3836">
                  <c:v>43313</c:v>
                </c:pt>
                <c:pt idx="3837">
                  <c:v>43314</c:v>
                </c:pt>
                <c:pt idx="3838">
                  <c:v>43315</c:v>
                </c:pt>
                <c:pt idx="3839">
                  <c:v>43316</c:v>
                </c:pt>
                <c:pt idx="3840">
                  <c:v>43317</c:v>
                </c:pt>
                <c:pt idx="3841">
                  <c:v>43318</c:v>
                </c:pt>
                <c:pt idx="3842">
                  <c:v>43319</c:v>
                </c:pt>
                <c:pt idx="3843">
                  <c:v>43320</c:v>
                </c:pt>
                <c:pt idx="3844">
                  <c:v>43321</c:v>
                </c:pt>
                <c:pt idx="3845">
                  <c:v>43322</c:v>
                </c:pt>
                <c:pt idx="3846">
                  <c:v>43323</c:v>
                </c:pt>
                <c:pt idx="3847">
                  <c:v>43324</c:v>
                </c:pt>
                <c:pt idx="3848">
                  <c:v>43325</c:v>
                </c:pt>
                <c:pt idx="3849">
                  <c:v>43326</c:v>
                </c:pt>
                <c:pt idx="3850">
                  <c:v>43327</c:v>
                </c:pt>
                <c:pt idx="3851">
                  <c:v>43328</c:v>
                </c:pt>
                <c:pt idx="3852">
                  <c:v>43329</c:v>
                </c:pt>
                <c:pt idx="3853">
                  <c:v>43330</c:v>
                </c:pt>
                <c:pt idx="3854">
                  <c:v>43331</c:v>
                </c:pt>
                <c:pt idx="3855">
                  <c:v>43332</c:v>
                </c:pt>
                <c:pt idx="3856">
                  <c:v>43333</c:v>
                </c:pt>
                <c:pt idx="3857">
                  <c:v>43334</c:v>
                </c:pt>
                <c:pt idx="3858">
                  <c:v>43335</c:v>
                </c:pt>
                <c:pt idx="3859">
                  <c:v>43336</c:v>
                </c:pt>
                <c:pt idx="3860">
                  <c:v>43337</c:v>
                </c:pt>
                <c:pt idx="3861">
                  <c:v>43338</c:v>
                </c:pt>
                <c:pt idx="3862">
                  <c:v>43339</c:v>
                </c:pt>
                <c:pt idx="3863">
                  <c:v>43340</c:v>
                </c:pt>
                <c:pt idx="3864">
                  <c:v>43341</c:v>
                </c:pt>
                <c:pt idx="3865">
                  <c:v>43342</c:v>
                </c:pt>
                <c:pt idx="3866">
                  <c:v>43343</c:v>
                </c:pt>
                <c:pt idx="3867">
                  <c:v>43344</c:v>
                </c:pt>
                <c:pt idx="3868">
                  <c:v>43345</c:v>
                </c:pt>
                <c:pt idx="3869">
                  <c:v>43346</c:v>
                </c:pt>
                <c:pt idx="3870">
                  <c:v>43347</c:v>
                </c:pt>
                <c:pt idx="3871">
                  <c:v>43348</c:v>
                </c:pt>
                <c:pt idx="3872">
                  <c:v>43349</c:v>
                </c:pt>
                <c:pt idx="3873">
                  <c:v>43350</c:v>
                </c:pt>
                <c:pt idx="3874">
                  <c:v>43351</c:v>
                </c:pt>
                <c:pt idx="3875">
                  <c:v>43352</c:v>
                </c:pt>
                <c:pt idx="3876">
                  <c:v>43353</c:v>
                </c:pt>
                <c:pt idx="3877">
                  <c:v>43354</c:v>
                </c:pt>
                <c:pt idx="3878">
                  <c:v>43355</c:v>
                </c:pt>
                <c:pt idx="3879">
                  <c:v>43356</c:v>
                </c:pt>
                <c:pt idx="3880">
                  <c:v>43357</c:v>
                </c:pt>
                <c:pt idx="3881">
                  <c:v>43358</c:v>
                </c:pt>
                <c:pt idx="3882">
                  <c:v>43359</c:v>
                </c:pt>
                <c:pt idx="3883">
                  <c:v>43360</c:v>
                </c:pt>
                <c:pt idx="3884">
                  <c:v>43361</c:v>
                </c:pt>
                <c:pt idx="3885">
                  <c:v>43362</c:v>
                </c:pt>
                <c:pt idx="3886">
                  <c:v>43363</c:v>
                </c:pt>
                <c:pt idx="3887">
                  <c:v>43364</c:v>
                </c:pt>
                <c:pt idx="3888">
                  <c:v>43365</c:v>
                </c:pt>
                <c:pt idx="3889">
                  <c:v>43366</c:v>
                </c:pt>
                <c:pt idx="3890">
                  <c:v>43367</c:v>
                </c:pt>
                <c:pt idx="3891">
                  <c:v>43368</c:v>
                </c:pt>
                <c:pt idx="3892">
                  <c:v>43369</c:v>
                </c:pt>
                <c:pt idx="3893">
                  <c:v>43370</c:v>
                </c:pt>
                <c:pt idx="3894">
                  <c:v>43371</c:v>
                </c:pt>
                <c:pt idx="3895">
                  <c:v>43372</c:v>
                </c:pt>
                <c:pt idx="3896">
                  <c:v>43373</c:v>
                </c:pt>
                <c:pt idx="3897">
                  <c:v>43374</c:v>
                </c:pt>
                <c:pt idx="3898">
                  <c:v>43375</c:v>
                </c:pt>
                <c:pt idx="3899">
                  <c:v>43376</c:v>
                </c:pt>
                <c:pt idx="3900">
                  <c:v>43377</c:v>
                </c:pt>
                <c:pt idx="3901">
                  <c:v>43378</c:v>
                </c:pt>
                <c:pt idx="3902">
                  <c:v>43379</c:v>
                </c:pt>
                <c:pt idx="3903">
                  <c:v>43380</c:v>
                </c:pt>
                <c:pt idx="3904">
                  <c:v>43381</c:v>
                </c:pt>
                <c:pt idx="3905">
                  <c:v>43382</c:v>
                </c:pt>
                <c:pt idx="3906">
                  <c:v>43383</c:v>
                </c:pt>
                <c:pt idx="3907">
                  <c:v>43384</c:v>
                </c:pt>
                <c:pt idx="3908">
                  <c:v>43385</c:v>
                </c:pt>
                <c:pt idx="3909">
                  <c:v>43386</c:v>
                </c:pt>
                <c:pt idx="3910">
                  <c:v>43387</c:v>
                </c:pt>
                <c:pt idx="3911">
                  <c:v>43388</c:v>
                </c:pt>
                <c:pt idx="3912">
                  <c:v>43389</c:v>
                </c:pt>
                <c:pt idx="3913">
                  <c:v>43390</c:v>
                </c:pt>
                <c:pt idx="3914">
                  <c:v>43391</c:v>
                </c:pt>
                <c:pt idx="3915">
                  <c:v>43392</c:v>
                </c:pt>
                <c:pt idx="3916">
                  <c:v>43393</c:v>
                </c:pt>
                <c:pt idx="3917">
                  <c:v>43394</c:v>
                </c:pt>
                <c:pt idx="3918">
                  <c:v>43395</c:v>
                </c:pt>
                <c:pt idx="3919">
                  <c:v>43396</c:v>
                </c:pt>
                <c:pt idx="3920">
                  <c:v>43397</c:v>
                </c:pt>
                <c:pt idx="3921">
                  <c:v>43398</c:v>
                </c:pt>
                <c:pt idx="3922">
                  <c:v>43399</c:v>
                </c:pt>
                <c:pt idx="3923">
                  <c:v>43400</c:v>
                </c:pt>
                <c:pt idx="3924">
                  <c:v>43401</c:v>
                </c:pt>
                <c:pt idx="3925">
                  <c:v>43402</c:v>
                </c:pt>
                <c:pt idx="3926">
                  <c:v>43403</c:v>
                </c:pt>
                <c:pt idx="3927">
                  <c:v>43404</c:v>
                </c:pt>
                <c:pt idx="3928">
                  <c:v>43405</c:v>
                </c:pt>
                <c:pt idx="3929">
                  <c:v>43406</c:v>
                </c:pt>
                <c:pt idx="3930">
                  <c:v>43407</c:v>
                </c:pt>
                <c:pt idx="3931">
                  <c:v>43408</c:v>
                </c:pt>
                <c:pt idx="3932">
                  <c:v>43409</c:v>
                </c:pt>
                <c:pt idx="3933">
                  <c:v>43410</c:v>
                </c:pt>
                <c:pt idx="3934">
                  <c:v>43411</c:v>
                </c:pt>
                <c:pt idx="3935">
                  <c:v>43412</c:v>
                </c:pt>
                <c:pt idx="3936">
                  <c:v>43413</c:v>
                </c:pt>
                <c:pt idx="3937">
                  <c:v>43414</c:v>
                </c:pt>
                <c:pt idx="3938">
                  <c:v>43415</c:v>
                </c:pt>
                <c:pt idx="3939">
                  <c:v>43416</c:v>
                </c:pt>
                <c:pt idx="3940">
                  <c:v>43417</c:v>
                </c:pt>
                <c:pt idx="3941">
                  <c:v>43418</c:v>
                </c:pt>
                <c:pt idx="3942">
                  <c:v>43419</c:v>
                </c:pt>
                <c:pt idx="3943">
                  <c:v>43420</c:v>
                </c:pt>
                <c:pt idx="3944">
                  <c:v>43421</c:v>
                </c:pt>
                <c:pt idx="3945">
                  <c:v>43422</c:v>
                </c:pt>
                <c:pt idx="3946">
                  <c:v>43423</c:v>
                </c:pt>
                <c:pt idx="3947">
                  <c:v>43424</c:v>
                </c:pt>
                <c:pt idx="3948">
                  <c:v>43425</c:v>
                </c:pt>
                <c:pt idx="3949">
                  <c:v>43426</c:v>
                </c:pt>
                <c:pt idx="3950">
                  <c:v>43427</c:v>
                </c:pt>
                <c:pt idx="3951">
                  <c:v>43428</c:v>
                </c:pt>
                <c:pt idx="3952">
                  <c:v>43429</c:v>
                </c:pt>
                <c:pt idx="3953">
                  <c:v>43430</c:v>
                </c:pt>
                <c:pt idx="3954">
                  <c:v>43431</c:v>
                </c:pt>
                <c:pt idx="3955">
                  <c:v>43432</c:v>
                </c:pt>
                <c:pt idx="3956">
                  <c:v>43433</c:v>
                </c:pt>
                <c:pt idx="3957">
                  <c:v>43434</c:v>
                </c:pt>
                <c:pt idx="3958">
                  <c:v>43435</c:v>
                </c:pt>
                <c:pt idx="3959">
                  <c:v>43436</c:v>
                </c:pt>
                <c:pt idx="3960">
                  <c:v>43437</c:v>
                </c:pt>
                <c:pt idx="3961">
                  <c:v>43438</c:v>
                </c:pt>
                <c:pt idx="3962">
                  <c:v>43439</c:v>
                </c:pt>
                <c:pt idx="3963">
                  <c:v>43440</c:v>
                </c:pt>
                <c:pt idx="3964">
                  <c:v>43441</c:v>
                </c:pt>
                <c:pt idx="3965">
                  <c:v>43442</c:v>
                </c:pt>
                <c:pt idx="3966">
                  <c:v>43443</c:v>
                </c:pt>
                <c:pt idx="3967">
                  <c:v>43444</c:v>
                </c:pt>
                <c:pt idx="3968">
                  <c:v>43445</c:v>
                </c:pt>
                <c:pt idx="3969">
                  <c:v>43446</c:v>
                </c:pt>
                <c:pt idx="3970">
                  <c:v>43447</c:v>
                </c:pt>
                <c:pt idx="3971">
                  <c:v>43448</c:v>
                </c:pt>
                <c:pt idx="3972">
                  <c:v>43449</c:v>
                </c:pt>
                <c:pt idx="3973">
                  <c:v>43450</c:v>
                </c:pt>
                <c:pt idx="3974">
                  <c:v>43451</c:v>
                </c:pt>
                <c:pt idx="3975">
                  <c:v>43452</c:v>
                </c:pt>
                <c:pt idx="3976">
                  <c:v>43453</c:v>
                </c:pt>
                <c:pt idx="3977">
                  <c:v>43454</c:v>
                </c:pt>
                <c:pt idx="3978">
                  <c:v>43455</c:v>
                </c:pt>
                <c:pt idx="3979">
                  <c:v>43456</c:v>
                </c:pt>
                <c:pt idx="3980">
                  <c:v>43457</c:v>
                </c:pt>
                <c:pt idx="3981">
                  <c:v>43458</c:v>
                </c:pt>
                <c:pt idx="3982">
                  <c:v>43459</c:v>
                </c:pt>
                <c:pt idx="3983">
                  <c:v>43460</c:v>
                </c:pt>
                <c:pt idx="3984">
                  <c:v>43461</c:v>
                </c:pt>
                <c:pt idx="3985">
                  <c:v>43462</c:v>
                </c:pt>
                <c:pt idx="3986">
                  <c:v>43463</c:v>
                </c:pt>
                <c:pt idx="3987">
                  <c:v>43464</c:v>
                </c:pt>
                <c:pt idx="3988">
                  <c:v>43465</c:v>
                </c:pt>
                <c:pt idx="3989">
                  <c:v>43466</c:v>
                </c:pt>
                <c:pt idx="3990">
                  <c:v>43467</c:v>
                </c:pt>
                <c:pt idx="3991">
                  <c:v>43468</c:v>
                </c:pt>
                <c:pt idx="3992">
                  <c:v>43469</c:v>
                </c:pt>
                <c:pt idx="3993">
                  <c:v>43470</c:v>
                </c:pt>
                <c:pt idx="3994">
                  <c:v>43471</c:v>
                </c:pt>
                <c:pt idx="3995">
                  <c:v>43472</c:v>
                </c:pt>
                <c:pt idx="3996">
                  <c:v>43473</c:v>
                </c:pt>
                <c:pt idx="3997">
                  <c:v>43474</c:v>
                </c:pt>
                <c:pt idx="3998">
                  <c:v>43475</c:v>
                </c:pt>
                <c:pt idx="3999">
                  <c:v>43476</c:v>
                </c:pt>
                <c:pt idx="4000">
                  <c:v>43477</c:v>
                </c:pt>
                <c:pt idx="4001">
                  <c:v>43478</c:v>
                </c:pt>
                <c:pt idx="4002">
                  <c:v>43479</c:v>
                </c:pt>
                <c:pt idx="4003">
                  <c:v>43480</c:v>
                </c:pt>
                <c:pt idx="4004">
                  <c:v>43481</c:v>
                </c:pt>
                <c:pt idx="4005">
                  <c:v>43482</c:v>
                </c:pt>
                <c:pt idx="4006">
                  <c:v>43483</c:v>
                </c:pt>
                <c:pt idx="4007">
                  <c:v>43484</c:v>
                </c:pt>
                <c:pt idx="4008">
                  <c:v>43485</c:v>
                </c:pt>
                <c:pt idx="4009">
                  <c:v>43486</c:v>
                </c:pt>
                <c:pt idx="4010">
                  <c:v>43487</c:v>
                </c:pt>
                <c:pt idx="4011">
                  <c:v>43488</c:v>
                </c:pt>
                <c:pt idx="4012">
                  <c:v>43489</c:v>
                </c:pt>
                <c:pt idx="4013">
                  <c:v>43490</c:v>
                </c:pt>
                <c:pt idx="4014">
                  <c:v>43491</c:v>
                </c:pt>
                <c:pt idx="4015">
                  <c:v>43492</c:v>
                </c:pt>
                <c:pt idx="4016">
                  <c:v>43493</c:v>
                </c:pt>
                <c:pt idx="4017">
                  <c:v>43494</c:v>
                </c:pt>
                <c:pt idx="4018">
                  <c:v>43495</c:v>
                </c:pt>
                <c:pt idx="4019">
                  <c:v>43496</c:v>
                </c:pt>
                <c:pt idx="4020">
                  <c:v>43497</c:v>
                </c:pt>
                <c:pt idx="4021">
                  <c:v>43498</c:v>
                </c:pt>
                <c:pt idx="4022">
                  <c:v>43499</c:v>
                </c:pt>
                <c:pt idx="4023">
                  <c:v>43500</c:v>
                </c:pt>
                <c:pt idx="4024">
                  <c:v>43501</c:v>
                </c:pt>
                <c:pt idx="4025">
                  <c:v>43502</c:v>
                </c:pt>
                <c:pt idx="4026">
                  <c:v>43503</c:v>
                </c:pt>
                <c:pt idx="4027">
                  <c:v>43504</c:v>
                </c:pt>
                <c:pt idx="4028">
                  <c:v>43505</c:v>
                </c:pt>
                <c:pt idx="4029">
                  <c:v>43506</c:v>
                </c:pt>
                <c:pt idx="4030">
                  <c:v>43507</c:v>
                </c:pt>
                <c:pt idx="4031">
                  <c:v>43508</c:v>
                </c:pt>
                <c:pt idx="4032">
                  <c:v>43509</c:v>
                </c:pt>
                <c:pt idx="4033">
                  <c:v>43510</c:v>
                </c:pt>
                <c:pt idx="4034">
                  <c:v>43511</c:v>
                </c:pt>
                <c:pt idx="4035">
                  <c:v>43512</c:v>
                </c:pt>
                <c:pt idx="4036">
                  <c:v>43513</c:v>
                </c:pt>
                <c:pt idx="4037">
                  <c:v>43514</c:v>
                </c:pt>
                <c:pt idx="4038">
                  <c:v>43515</c:v>
                </c:pt>
                <c:pt idx="4039">
                  <c:v>43516</c:v>
                </c:pt>
                <c:pt idx="4040">
                  <c:v>43517</c:v>
                </c:pt>
                <c:pt idx="4041">
                  <c:v>43518</c:v>
                </c:pt>
                <c:pt idx="4042">
                  <c:v>43519</c:v>
                </c:pt>
                <c:pt idx="4043">
                  <c:v>43520</c:v>
                </c:pt>
                <c:pt idx="4044">
                  <c:v>43521</c:v>
                </c:pt>
                <c:pt idx="4045">
                  <c:v>43522</c:v>
                </c:pt>
                <c:pt idx="4046">
                  <c:v>43523</c:v>
                </c:pt>
                <c:pt idx="4047">
                  <c:v>43524</c:v>
                </c:pt>
                <c:pt idx="4048">
                  <c:v>43525</c:v>
                </c:pt>
                <c:pt idx="4049">
                  <c:v>43526</c:v>
                </c:pt>
                <c:pt idx="4050">
                  <c:v>43527</c:v>
                </c:pt>
                <c:pt idx="4051">
                  <c:v>43528</c:v>
                </c:pt>
                <c:pt idx="4052">
                  <c:v>43529</c:v>
                </c:pt>
                <c:pt idx="4053">
                  <c:v>43530</c:v>
                </c:pt>
                <c:pt idx="4054">
                  <c:v>43531</c:v>
                </c:pt>
                <c:pt idx="4055">
                  <c:v>43532</c:v>
                </c:pt>
                <c:pt idx="4056">
                  <c:v>43533</c:v>
                </c:pt>
                <c:pt idx="4057">
                  <c:v>43534</c:v>
                </c:pt>
                <c:pt idx="4058">
                  <c:v>43535</c:v>
                </c:pt>
                <c:pt idx="4059">
                  <c:v>43536</c:v>
                </c:pt>
                <c:pt idx="4060">
                  <c:v>43537</c:v>
                </c:pt>
                <c:pt idx="4061">
                  <c:v>43538</c:v>
                </c:pt>
                <c:pt idx="4062">
                  <c:v>43539</c:v>
                </c:pt>
                <c:pt idx="4063">
                  <c:v>43540</c:v>
                </c:pt>
                <c:pt idx="4064">
                  <c:v>43541</c:v>
                </c:pt>
                <c:pt idx="4065">
                  <c:v>43542</c:v>
                </c:pt>
                <c:pt idx="4066">
                  <c:v>43543</c:v>
                </c:pt>
                <c:pt idx="4067">
                  <c:v>43544</c:v>
                </c:pt>
                <c:pt idx="4068">
                  <c:v>43545</c:v>
                </c:pt>
                <c:pt idx="4069">
                  <c:v>43546</c:v>
                </c:pt>
                <c:pt idx="4070">
                  <c:v>43547</c:v>
                </c:pt>
                <c:pt idx="4071">
                  <c:v>43548</c:v>
                </c:pt>
                <c:pt idx="4072">
                  <c:v>43549</c:v>
                </c:pt>
                <c:pt idx="4073">
                  <c:v>43550</c:v>
                </c:pt>
                <c:pt idx="4074">
                  <c:v>43551</c:v>
                </c:pt>
                <c:pt idx="4075">
                  <c:v>43552</c:v>
                </c:pt>
                <c:pt idx="4076">
                  <c:v>43553</c:v>
                </c:pt>
                <c:pt idx="4077">
                  <c:v>43554</c:v>
                </c:pt>
                <c:pt idx="4078">
                  <c:v>43555</c:v>
                </c:pt>
                <c:pt idx="4079">
                  <c:v>43556</c:v>
                </c:pt>
                <c:pt idx="4080">
                  <c:v>43557</c:v>
                </c:pt>
                <c:pt idx="4081">
                  <c:v>43558</c:v>
                </c:pt>
                <c:pt idx="4082">
                  <c:v>43559</c:v>
                </c:pt>
                <c:pt idx="4083">
                  <c:v>43560</c:v>
                </c:pt>
                <c:pt idx="4084">
                  <c:v>43561</c:v>
                </c:pt>
                <c:pt idx="4085">
                  <c:v>43562</c:v>
                </c:pt>
                <c:pt idx="4086">
                  <c:v>43563</c:v>
                </c:pt>
                <c:pt idx="4087">
                  <c:v>43564</c:v>
                </c:pt>
                <c:pt idx="4088">
                  <c:v>43565</c:v>
                </c:pt>
                <c:pt idx="4089">
                  <c:v>43566</c:v>
                </c:pt>
                <c:pt idx="4090">
                  <c:v>43567</c:v>
                </c:pt>
                <c:pt idx="4091">
                  <c:v>43568</c:v>
                </c:pt>
                <c:pt idx="4092">
                  <c:v>43569</c:v>
                </c:pt>
                <c:pt idx="4093">
                  <c:v>43570</c:v>
                </c:pt>
                <c:pt idx="4094">
                  <c:v>43571</c:v>
                </c:pt>
                <c:pt idx="4095">
                  <c:v>43572</c:v>
                </c:pt>
                <c:pt idx="4096">
                  <c:v>43573</c:v>
                </c:pt>
                <c:pt idx="4097">
                  <c:v>43574</c:v>
                </c:pt>
                <c:pt idx="4098">
                  <c:v>43575</c:v>
                </c:pt>
                <c:pt idx="4099">
                  <c:v>43576</c:v>
                </c:pt>
                <c:pt idx="4100">
                  <c:v>43577</c:v>
                </c:pt>
                <c:pt idx="4101">
                  <c:v>43578</c:v>
                </c:pt>
                <c:pt idx="4102">
                  <c:v>43579</c:v>
                </c:pt>
                <c:pt idx="4103">
                  <c:v>43580</c:v>
                </c:pt>
                <c:pt idx="4104">
                  <c:v>43581</c:v>
                </c:pt>
                <c:pt idx="4105">
                  <c:v>43582</c:v>
                </c:pt>
                <c:pt idx="4106">
                  <c:v>43583</c:v>
                </c:pt>
                <c:pt idx="4107">
                  <c:v>43584</c:v>
                </c:pt>
                <c:pt idx="4108">
                  <c:v>43585</c:v>
                </c:pt>
                <c:pt idx="4109">
                  <c:v>43586</c:v>
                </c:pt>
                <c:pt idx="4110">
                  <c:v>43587</c:v>
                </c:pt>
                <c:pt idx="4111">
                  <c:v>43588</c:v>
                </c:pt>
                <c:pt idx="4112">
                  <c:v>43589</c:v>
                </c:pt>
                <c:pt idx="4113">
                  <c:v>43590</c:v>
                </c:pt>
                <c:pt idx="4114">
                  <c:v>43591</c:v>
                </c:pt>
                <c:pt idx="4115">
                  <c:v>43592</c:v>
                </c:pt>
                <c:pt idx="4116">
                  <c:v>43593</c:v>
                </c:pt>
                <c:pt idx="4117">
                  <c:v>43594</c:v>
                </c:pt>
                <c:pt idx="4118">
                  <c:v>43595</c:v>
                </c:pt>
                <c:pt idx="4119">
                  <c:v>43596</c:v>
                </c:pt>
                <c:pt idx="4120">
                  <c:v>43597</c:v>
                </c:pt>
                <c:pt idx="4121">
                  <c:v>43598</c:v>
                </c:pt>
                <c:pt idx="4122">
                  <c:v>43599</c:v>
                </c:pt>
                <c:pt idx="4123">
                  <c:v>43600</c:v>
                </c:pt>
                <c:pt idx="4124">
                  <c:v>43601</c:v>
                </c:pt>
                <c:pt idx="4125">
                  <c:v>43602</c:v>
                </c:pt>
                <c:pt idx="4126">
                  <c:v>43603</c:v>
                </c:pt>
                <c:pt idx="4127">
                  <c:v>43604</c:v>
                </c:pt>
                <c:pt idx="4128">
                  <c:v>43605</c:v>
                </c:pt>
                <c:pt idx="4129">
                  <c:v>43606</c:v>
                </c:pt>
                <c:pt idx="4130">
                  <c:v>43607</c:v>
                </c:pt>
                <c:pt idx="4131">
                  <c:v>43608</c:v>
                </c:pt>
                <c:pt idx="4132">
                  <c:v>43609</c:v>
                </c:pt>
                <c:pt idx="4133">
                  <c:v>43610</c:v>
                </c:pt>
                <c:pt idx="4134">
                  <c:v>43611</c:v>
                </c:pt>
                <c:pt idx="4135">
                  <c:v>43612</c:v>
                </c:pt>
                <c:pt idx="4136">
                  <c:v>43613</c:v>
                </c:pt>
                <c:pt idx="4137">
                  <c:v>43614</c:v>
                </c:pt>
                <c:pt idx="4138">
                  <c:v>43615</c:v>
                </c:pt>
                <c:pt idx="4139">
                  <c:v>43616</c:v>
                </c:pt>
                <c:pt idx="4140">
                  <c:v>43617</c:v>
                </c:pt>
                <c:pt idx="4141">
                  <c:v>43618</c:v>
                </c:pt>
                <c:pt idx="4142">
                  <c:v>43619</c:v>
                </c:pt>
                <c:pt idx="4143">
                  <c:v>43620</c:v>
                </c:pt>
                <c:pt idx="4144">
                  <c:v>43621</c:v>
                </c:pt>
                <c:pt idx="4145">
                  <c:v>43622</c:v>
                </c:pt>
                <c:pt idx="4146">
                  <c:v>43623</c:v>
                </c:pt>
                <c:pt idx="4147">
                  <c:v>43624</c:v>
                </c:pt>
                <c:pt idx="4148">
                  <c:v>43625</c:v>
                </c:pt>
                <c:pt idx="4149">
                  <c:v>43626</c:v>
                </c:pt>
                <c:pt idx="4150">
                  <c:v>43627</c:v>
                </c:pt>
                <c:pt idx="4151">
                  <c:v>43628</c:v>
                </c:pt>
                <c:pt idx="4152">
                  <c:v>43629</c:v>
                </c:pt>
                <c:pt idx="4153">
                  <c:v>43630</c:v>
                </c:pt>
                <c:pt idx="4154">
                  <c:v>43631</c:v>
                </c:pt>
                <c:pt idx="4155">
                  <c:v>43632</c:v>
                </c:pt>
                <c:pt idx="4156">
                  <c:v>43633</c:v>
                </c:pt>
                <c:pt idx="4157">
                  <c:v>43634</c:v>
                </c:pt>
                <c:pt idx="4158">
                  <c:v>43635</c:v>
                </c:pt>
                <c:pt idx="4159">
                  <c:v>43636</c:v>
                </c:pt>
                <c:pt idx="4160">
                  <c:v>43637</c:v>
                </c:pt>
                <c:pt idx="4161">
                  <c:v>43638</c:v>
                </c:pt>
                <c:pt idx="4162">
                  <c:v>43639</c:v>
                </c:pt>
                <c:pt idx="4163">
                  <c:v>43640</c:v>
                </c:pt>
                <c:pt idx="4164">
                  <c:v>43641</c:v>
                </c:pt>
                <c:pt idx="4165">
                  <c:v>43642</c:v>
                </c:pt>
                <c:pt idx="4166">
                  <c:v>43643</c:v>
                </c:pt>
                <c:pt idx="4167">
                  <c:v>43644</c:v>
                </c:pt>
                <c:pt idx="4168">
                  <c:v>43645</c:v>
                </c:pt>
                <c:pt idx="4169">
                  <c:v>43646</c:v>
                </c:pt>
                <c:pt idx="4170">
                  <c:v>43647</c:v>
                </c:pt>
                <c:pt idx="4171">
                  <c:v>43648</c:v>
                </c:pt>
                <c:pt idx="4172">
                  <c:v>43649</c:v>
                </c:pt>
                <c:pt idx="4173">
                  <c:v>43650</c:v>
                </c:pt>
                <c:pt idx="4174">
                  <c:v>43651</c:v>
                </c:pt>
                <c:pt idx="4175">
                  <c:v>43652</c:v>
                </c:pt>
                <c:pt idx="4176">
                  <c:v>43653</c:v>
                </c:pt>
                <c:pt idx="4177">
                  <c:v>43654</c:v>
                </c:pt>
                <c:pt idx="4178">
                  <c:v>43655</c:v>
                </c:pt>
                <c:pt idx="4179">
                  <c:v>43656</c:v>
                </c:pt>
                <c:pt idx="4180">
                  <c:v>43657</c:v>
                </c:pt>
                <c:pt idx="4181">
                  <c:v>43658</c:v>
                </c:pt>
                <c:pt idx="4182">
                  <c:v>43659</c:v>
                </c:pt>
                <c:pt idx="4183">
                  <c:v>43660</c:v>
                </c:pt>
                <c:pt idx="4184">
                  <c:v>43661</c:v>
                </c:pt>
                <c:pt idx="4185">
                  <c:v>43662</c:v>
                </c:pt>
                <c:pt idx="4186">
                  <c:v>43663</c:v>
                </c:pt>
                <c:pt idx="4187">
                  <c:v>43664</c:v>
                </c:pt>
                <c:pt idx="4188">
                  <c:v>43665</c:v>
                </c:pt>
                <c:pt idx="4189">
                  <c:v>43666</c:v>
                </c:pt>
                <c:pt idx="4190">
                  <c:v>43667</c:v>
                </c:pt>
                <c:pt idx="4191">
                  <c:v>43668</c:v>
                </c:pt>
                <c:pt idx="4192">
                  <c:v>43669</c:v>
                </c:pt>
                <c:pt idx="4193">
                  <c:v>43670</c:v>
                </c:pt>
                <c:pt idx="4194">
                  <c:v>43671</c:v>
                </c:pt>
                <c:pt idx="4195">
                  <c:v>43672</c:v>
                </c:pt>
                <c:pt idx="4196">
                  <c:v>43673</c:v>
                </c:pt>
                <c:pt idx="4197">
                  <c:v>43674</c:v>
                </c:pt>
                <c:pt idx="4198">
                  <c:v>43675</c:v>
                </c:pt>
                <c:pt idx="4199">
                  <c:v>43676</c:v>
                </c:pt>
                <c:pt idx="4200">
                  <c:v>43677</c:v>
                </c:pt>
                <c:pt idx="4201">
                  <c:v>43678</c:v>
                </c:pt>
                <c:pt idx="4202">
                  <c:v>43679</c:v>
                </c:pt>
                <c:pt idx="4203">
                  <c:v>43680</c:v>
                </c:pt>
                <c:pt idx="4204">
                  <c:v>43681</c:v>
                </c:pt>
                <c:pt idx="4205">
                  <c:v>43682</c:v>
                </c:pt>
                <c:pt idx="4206">
                  <c:v>43683</c:v>
                </c:pt>
                <c:pt idx="4207">
                  <c:v>43684</c:v>
                </c:pt>
                <c:pt idx="4208">
                  <c:v>43685</c:v>
                </c:pt>
                <c:pt idx="4209">
                  <c:v>43686</c:v>
                </c:pt>
                <c:pt idx="4210">
                  <c:v>43687</c:v>
                </c:pt>
                <c:pt idx="4211">
                  <c:v>43688</c:v>
                </c:pt>
                <c:pt idx="4212">
                  <c:v>43689</c:v>
                </c:pt>
                <c:pt idx="4213">
                  <c:v>43690</c:v>
                </c:pt>
                <c:pt idx="4214">
                  <c:v>43691</c:v>
                </c:pt>
                <c:pt idx="4215">
                  <c:v>43692</c:v>
                </c:pt>
                <c:pt idx="4216">
                  <c:v>43693</c:v>
                </c:pt>
                <c:pt idx="4217">
                  <c:v>43694</c:v>
                </c:pt>
                <c:pt idx="4218">
                  <c:v>43695</c:v>
                </c:pt>
                <c:pt idx="4219">
                  <c:v>43696</c:v>
                </c:pt>
                <c:pt idx="4220">
                  <c:v>43697</c:v>
                </c:pt>
                <c:pt idx="4221">
                  <c:v>43698</c:v>
                </c:pt>
                <c:pt idx="4222">
                  <c:v>43699</c:v>
                </c:pt>
                <c:pt idx="4223">
                  <c:v>43700</c:v>
                </c:pt>
                <c:pt idx="4224">
                  <c:v>43701</c:v>
                </c:pt>
                <c:pt idx="4225">
                  <c:v>43702</c:v>
                </c:pt>
                <c:pt idx="4226">
                  <c:v>43703</c:v>
                </c:pt>
                <c:pt idx="4227">
                  <c:v>43704</c:v>
                </c:pt>
                <c:pt idx="4228">
                  <c:v>43705</c:v>
                </c:pt>
                <c:pt idx="4229">
                  <c:v>43706</c:v>
                </c:pt>
                <c:pt idx="4230">
                  <c:v>43707</c:v>
                </c:pt>
                <c:pt idx="4231">
                  <c:v>43708</c:v>
                </c:pt>
                <c:pt idx="4232">
                  <c:v>43709</c:v>
                </c:pt>
                <c:pt idx="4233">
                  <c:v>43710</c:v>
                </c:pt>
                <c:pt idx="4234">
                  <c:v>43711</c:v>
                </c:pt>
                <c:pt idx="4235">
                  <c:v>43712</c:v>
                </c:pt>
                <c:pt idx="4236">
                  <c:v>43713</c:v>
                </c:pt>
                <c:pt idx="4237">
                  <c:v>43714</c:v>
                </c:pt>
                <c:pt idx="4238">
                  <c:v>43715</c:v>
                </c:pt>
                <c:pt idx="4239">
                  <c:v>43716</c:v>
                </c:pt>
                <c:pt idx="4240">
                  <c:v>43717</c:v>
                </c:pt>
                <c:pt idx="4241">
                  <c:v>43718</c:v>
                </c:pt>
                <c:pt idx="4242">
                  <c:v>43719</c:v>
                </c:pt>
                <c:pt idx="4243">
                  <c:v>43720</c:v>
                </c:pt>
                <c:pt idx="4244">
                  <c:v>43721</c:v>
                </c:pt>
                <c:pt idx="4245">
                  <c:v>43722</c:v>
                </c:pt>
                <c:pt idx="4246">
                  <c:v>43723</c:v>
                </c:pt>
                <c:pt idx="4247">
                  <c:v>43724</c:v>
                </c:pt>
                <c:pt idx="4248">
                  <c:v>43725</c:v>
                </c:pt>
                <c:pt idx="4249">
                  <c:v>43726</c:v>
                </c:pt>
                <c:pt idx="4250">
                  <c:v>43727</c:v>
                </c:pt>
                <c:pt idx="4251">
                  <c:v>43728</c:v>
                </c:pt>
                <c:pt idx="4252">
                  <c:v>43729</c:v>
                </c:pt>
                <c:pt idx="4253">
                  <c:v>43730</c:v>
                </c:pt>
                <c:pt idx="4254">
                  <c:v>43731</c:v>
                </c:pt>
                <c:pt idx="4255">
                  <c:v>43732</c:v>
                </c:pt>
                <c:pt idx="4256">
                  <c:v>43733</c:v>
                </c:pt>
                <c:pt idx="4257">
                  <c:v>43734</c:v>
                </c:pt>
                <c:pt idx="4258">
                  <c:v>43735</c:v>
                </c:pt>
                <c:pt idx="4259">
                  <c:v>43736</c:v>
                </c:pt>
                <c:pt idx="4260">
                  <c:v>43737</c:v>
                </c:pt>
                <c:pt idx="4261">
                  <c:v>43738</c:v>
                </c:pt>
                <c:pt idx="4262">
                  <c:v>43739</c:v>
                </c:pt>
                <c:pt idx="4263">
                  <c:v>43740</c:v>
                </c:pt>
                <c:pt idx="4264">
                  <c:v>43741</c:v>
                </c:pt>
                <c:pt idx="4265">
                  <c:v>43742</c:v>
                </c:pt>
                <c:pt idx="4266">
                  <c:v>43743</c:v>
                </c:pt>
                <c:pt idx="4267">
                  <c:v>43744</c:v>
                </c:pt>
                <c:pt idx="4268">
                  <c:v>43745</c:v>
                </c:pt>
                <c:pt idx="4269">
                  <c:v>43746</c:v>
                </c:pt>
                <c:pt idx="4270">
                  <c:v>43747</c:v>
                </c:pt>
                <c:pt idx="4271">
                  <c:v>43748</c:v>
                </c:pt>
                <c:pt idx="4272">
                  <c:v>43749</c:v>
                </c:pt>
                <c:pt idx="4273">
                  <c:v>43750</c:v>
                </c:pt>
                <c:pt idx="4274">
                  <c:v>43751</c:v>
                </c:pt>
                <c:pt idx="4275">
                  <c:v>43752</c:v>
                </c:pt>
                <c:pt idx="4276">
                  <c:v>43753</c:v>
                </c:pt>
                <c:pt idx="4277">
                  <c:v>43754</c:v>
                </c:pt>
                <c:pt idx="4278">
                  <c:v>43755</c:v>
                </c:pt>
                <c:pt idx="4279">
                  <c:v>43756</c:v>
                </c:pt>
                <c:pt idx="4280">
                  <c:v>43757</c:v>
                </c:pt>
                <c:pt idx="4281">
                  <c:v>43758</c:v>
                </c:pt>
                <c:pt idx="4282">
                  <c:v>43759</c:v>
                </c:pt>
                <c:pt idx="4283">
                  <c:v>43760</c:v>
                </c:pt>
                <c:pt idx="4284">
                  <c:v>43761</c:v>
                </c:pt>
                <c:pt idx="4285">
                  <c:v>43762</c:v>
                </c:pt>
                <c:pt idx="4286">
                  <c:v>43763</c:v>
                </c:pt>
                <c:pt idx="4287">
                  <c:v>43764</c:v>
                </c:pt>
                <c:pt idx="4288">
                  <c:v>43765</c:v>
                </c:pt>
                <c:pt idx="4289">
                  <c:v>43766</c:v>
                </c:pt>
                <c:pt idx="4290">
                  <c:v>43767</c:v>
                </c:pt>
                <c:pt idx="4291">
                  <c:v>43768</c:v>
                </c:pt>
                <c:pt idx="4292">
                  <c:v>43769</c:v>
                </c:pt>
                <c:pt idx="4293">
                  <c:v>43770</c:v>
                </c:pt>
                <c:pt idx="4294">
                  <c:v>43771</c:v>
                </c:pt>
                <c:pt idx="4295">
                  <c:v>43772</c:v>
                </c:pt>
                <c:pt idx="4296">
                  <c:v>43773</c:v>
                </c:pt>
                <c:pt idx="4297">
                  <c:v>43774</c:v>
                </c:pt>
                <c:pt idx="4298">
                  <c:v>43775</c:v>
                </c:pt>
                <c:pt idx="4299">
                  <c:v>43776</c:v>
                </c:pt>
                <c:pt idx="4300">
                  <c:v>43777</c:v>
                </c:pt>
                <c:pt idx="4301">
                  <c:v>43778</c:v>
                </c:pt>
                <c:pt idx="4302">
                  <c:v>43779</c:v>
                </c:pt>
                <c:pt idx="4303">
                  <c:v>43780</c:v>
                </c:pt>
                <c:pt idx="4304">
                  <c:v>43781</c:v>
                </c:pt>
                <c:pt idx="4305">
                  <c:v>43782</c:v>
                </c:pt>
                <c:pt idx="4306">
                  <c:v>43783</c:v>
                </c:pt>
                <c:pt idx="4307">
                  <c:v>43784</c:v>
                </c:pt>
                <c:pt idx="4308">
                  <c:v>43785</c:v>
                </c:pt>
                <c:pt idx="4309">
                  <c:v>43786</c:v>
                </c:pt>
                <c:pt idx="4310">
                  <c:v>43787</c:v>
                </c:pt>
                <c:pt idx="4311">
                  <c:v>43788</c:v>
                </c:pt>
                <c:pt idx="4312">
                  <c:v>43789</c:v>
                </c:pt>
                <c:pt idx="4313">
                  <c:v>43790</c:v>
                </c:pt>
                <c:pt idx="4314">
                  <c:v>43791</c:v>
                </c:pt>
                <c:pt idx="4315">
                  <c:v>43792</c:v>
                </c:pt>
                <c:pt idx="4316">
                  <c:v>43793</c:v>
                </c:pt>
                <c:pt idx="4317">
                  <c:v>43794</c:v>
                </c:pt>
                <c:pt idx="4318">
                  <c:v>43795</c:v>
                </c:pt>
                <c:pt idx="4319">
                  <c:v>43796</c:v>
                </c:pt>
                <c:pt idx="4320">
                  <c:v>43797</c:v>
                </c:pt>
                <c:pt idx="4321">
                  <c:v>43798</c:v>
                </c:pt>
                <c:pt idx="4322">
                  <c:v>43799</c:v>
                </c:pt>
                <c:pt idx="4323">
                  <c:v>43800</c:v>
                </c:pt>
                <c:pt idx="4324">
                  <c:v>43801</c:v>
                </c:pt>
                <c:pt idx="4325">
                  <c:v>43802</c:v>
                </c:pt>
                <c:pt idx="4326">
                  <c:v>43803</c:v>
                </c:pt>
                <c:pt idx="4327">
                  <c:v>43804</c:v>
                </c:pt>
                <c:pt idx="4328">
                  <c:v>43805</c:v>
                </c:pt>
                <c:pt idx="4329">
                  <c:v>43806</c:v>
                </c:pt>
                <c:pt idx="4330">
                  <c:v>43807</c:v>
                </c:pt>
                <c:pt idx="4331">
                  <c:v>43808</c:v>
                </c:pt>
                <c:pt idx="4332">
                  <c:v>43809</c:v>
                </c:pt>
                <c:pt idx="4333">
                  <c:v>43810</c:v>
                </c:pt>
                <c:pt idx="4334">
                  <c:v>43811</c:v>
                </c:pt>
                <c:pt idx="4335">
                  <c:v>43812</c:v>
                </c:pt>
                <c:pt idx="4336">
                  <c:v>43813</c:v>
                </c:pt>
                <c:pt idx="4337">
                  <c:v>43814</c:v>
                </c:pt>
                <c:pt idx="4338">
                  <c:v>43815</c:v>
                </c:pt>
                <c:pt idx="4339">
                  <c:v>43816</c:v>
                </c:pt>
                <c:pt idx="4340">
                  <c:v>43817</c:v>
                </c:pt>
                <c:pt idx="4341">
                  <c:v>43818</c:v>
                </c:pt>
                <c:pt idx="4342">
                  <c:v>43819</c:v>
                </c:pt>
                <c:pt idx="4343">
                  <c:v>43820</c:v>
                </c:pt>
                <c:pt idx="4344">
                  <c:v>43821</c:v>
                </c:pt>
                <c:pt idx="4345">
                  <c:v>43822</c:v>
                </c:pt>
                <c:pt idx="4346">
                  <c:v>43823</c:v>
                </c:pt>
                <c:pt idx="4347">
                  <c:v>43824</c:v>
                </c:pt>
                <c:pt idx="4348">
                  <c:v>43825</c:v>
                </c:pt>
                <c:pt idx="4349">
                  <c:v>43826</c:v>
                </c:pt>
                <c:pt idx="4350">
                  <c:v>43827</c:v>
                </c:pt>
                <c:pt idx="4351">
                  <c:v>43828</c:v>
                </c:pt>
                <c:pt idx="4352">
                  <c:v>43829</c:v>
                </c:pt>
                <c:pt idx="4353">
                  <c:v>43830</c:v>
                </c:pt>
                <c:pt idx="4354">
                  <c:v>43831</c:v>
                </c:pt>
                <c:pt idx="4355">
                  <c:v>43832</c:v>
                </c:pt>
                <c:pt idx="4356">
                  <c:v>43833</c:v>
                </c:pt>
                <c:pt idx="4357">
                  <c:v>43834</c:v>
                </c:pt>
                <c:pt idx="4358">
                  <c:v>43835</c:v>
                </c:pt>
                <c:pt idx="4359">
                  <c:v>43836</c:v>
                </c:pt>
                <c:pt idx="4360">
                  <c:v>43837</c:v>
                </c:pt>
                <c:pt idx="4361">
                  <c:v>43838</c:v>
                </c:pt>
                <c:pt idx="4362">
                  <c:v>43839</c:v>
                </c:pt>
                <c:pt idx="4363">
                  <c:v>43840</c:v>
                </c:pt>
                <c:pt idx="4364">
                  <c:v>43841</c:v>
                </c:pt>
                <c:pt idx="4365">
                  <c:v>43842</c:v>
                </c:pt>
                <c:pt idx="4366">
                  <c:v>43843</c:v>
                </c:pt>
                <c:pt idx="4367">
                  <c:v>43844</c:v>
                </c:pt>
                <c:pt idx="4368">
                  <c:v>43845</c:v>
                </c:pt>
                <c:pt idx="4369">
                  <c:v>43846</c:v>
                </c:pt>
                <c:pt idx="4370">
                  <c:v>43847</c:v>
                </c:pt>
                <c:pt idx="4371">
                  <c:v>43848</c:v>
                </c:pt>
                <c:pt idx="4372">
                  <c:v>43849</c:v>
                </c:pt>
                <c:pt idx="4373">
                  <c:v>43850</c:v>
                </c:pt>
                <c:pt idx="4374">
                  <c:v>43851</c:v>
                </c:pt>
                <c:pt idx="4375">
                  <c:v>43852</c:v>
                </c:pt>
                <c:pt idx="4376">
                  <c:v>43853</c:v>
                </c:pt>
                <c:pt idx="4377">
                  <c:v>43854</c:v>
                </c:pt>
                <c:pt idx="4378">
                  <c:v>43855</c:v>
                </c:pt>
                <c:pt idx="4379">
                  <c:v>43856</c:v>
                </c:pt>
                <c:pt idx="4380">
                  <c:v>43857</c:v>
                </c:pt>
                <c:pt idx="4381">
                  <c:v>43858</c:v>
                </c:pt>
                <c:pt idx="4382">
                  <c:v>43859</c:v>
                </c:pt>
                <c:pt idx="4383">
                  <c:v>43860</c:v>
                </c:pt>
                <c:pt idx="4384">
                  <c:v>43861</c:v>
                </c:pt>
                <c:pt idx="4385">
                  <c:v>43862</c:v>
                </c:pt>
                <c:pt idx="4386">
                  <c:v>43863</c:v>
                </c:pt>
                <c:pt idx="4387">
                  <c:v>43864</c:v>
                </c:pt>
                <c:pt idx="4388">
                  <c:v>43865</c:v>
                </c:pt>
                <c:pt idx="4389">
                  <c:v>43866</c:v>
                </c:pt>
                <c:pt idx="4390">
                  <c:v>43867</c:v>
                </c:pt>
                <c:pt idx="4391">
                  <c:v>43868</c:v>
                </c:pt>
                <c:pt idx="4392">
                  <c:v>43869</c:v>
                </c:pt>
                <c:pt idx="4393">
                  <c:v>43870</c:v>
                </c:pt>
                <c:pt idx="4394">
                  <c:v>43871</c:v>
                </c:pt>
                <c:pt idx="4395">
                  <c:v>43872</c:v>
                </c:pt>
                <c:pt idx="4396">
                  <c:v>43873</c:v>
                </c:pt>
                <c:pt idx="4397">
                  <c:v>43874</c:v>
                </c:pt>
                <c:pt idx="4398">
                  <c:v>43875</c:v>
                </c:pt>
                <c:pt idx="4399">
                  <c:v>43876</c:v>
                </c:pt>
                <c:pt idx="4400">
                  <c:v>43877</c:v>
                </c:pt>
                <c:pt idx="4401">
                  <c:v>43878</c:v>
                </c:pt>
                <c:pt idx="4402">
                  <c:v>43879</c:v>
                </c:pt>
                <c:pt idx="4403">
                  <c:v>43880</c:v>
                </c:pt>
                <c:pt idx="4404">
                  <c:v>43881</c:v>
                </c:pt>
                <c:pt idx="4405">
                  <c:v>43882</c:v>
                </c:pt>
                <c:pt idx="4406">
                  <c:v>43883</c:v>
                </c:pt>
                <c:pt idx="4407">
                  <c:v>43884</c:v>
                </c:pt>
                <c:pt idx="4408">
                  <c:v>43885</c:v>
                </c:pt>
                <c:pt idx="4409">
                  <c:v>43886</c:v>
                </c:pt>
                <c:pt idx="4410">
                  <c:v>43887</c:v>
                </c:pt>
                <c:pt idx="4411">
                  <c:v>43888</c:v>
                </c:pt>
                <c:pt idx="4412">
                  <c:v>43889</c:v>
                </c:pt>
                <c:pt idx="4413">
                  <c:v>43890</c:v>
                </c:pt>
                <c:pt idx="4414">
                  <c:v>43891</c:v>
                </c:pt>
                <c:pt idx="4415">
                  <c:v>43892</c:v>
                </c:pt>
                <c:pt idx="4416">
                  <c:v>43893</c:v>
                </c:pt>
                <c:pt idx="4417">
                  <c:v>43894</c:v>
                </c:pt>
                <c:pt idx="4418">
                  <c:v>43895</c:v>
                </c:pt>
                <c:pt idx="4419">
                  <c:v>43896</c:v>
                </c:pt>
                <c:pt idx="4420">
                  <c:v>43897</c:v>
                </c:pt>
                <c:pt idx="4421">
                  <c:v>43898</c:v>
                </c:pt>
                <c:pt idx="4422">
                  <c:v>43899</c:v>
                </c:pt>
                <c:pt idx="4423">
                  <c:v>43900</c:v>
                </c:pt>
                <c:pt idx="4424">
                  <c:v>43901</c:v>
                </c:pt>
                <c:pt idx="4425">
                  <c:v>43902</c:v>
                </c:pt>
                <c:pt idx="4426">
                  <c:v>43903</c:v>
                </c:pt>
                <c:pt idx="4427">
                  <c:v>43904</c:v>
                </c:pt>
                <c:pt idx="4428">
                  <c:v>43905</c:v>
                </c:pt>
                <c:pt idx="4429">
                  <c:v>43906</c:v>
                </c:pt>
                <c:pt idx="4430">
                  <c:v>43907</c:v>
                </c:pt>
                <c:pt idx="4431">
                  <c:v>43908</c:v>
                </c:pt>
                <c:pt idx="4432">
                  <c:v>43909</c:v>
                </c:pt>
                <c:pt idx="4433">
                  <c:v>43910</c:v>
                </c:pt>
                <c:pt idx="4434">
                  <c:v>43911</c:v>
                </c:pt>
                <c:pt idx="4435">
                  <c:v>43912</c:v>
                </c:pt>
                <c:pt idx="4436">
                  <c:v>43913</c:v>
                </c:pt>
                <c:pt idx="4437">
                  <c:v>43914</c:v>
                </c:pt>
                <c:pt idx="4438">
                  <c:v>43915</c:v>
                </c:pt>
                <c:pt idx="4439">
                  <c:v>43916</c:v>
                </c:pt>
                <c:pt idx="4440">
                  <c:v>43917</c:v>
                </c:pt>
                <c:pt idx="4441">
                  <c:v>43918</c:v>
                </c:pt>
                <c:pt idx="4442">
                  <c:v>43919</c:v>
                </c:pt>
                <c:pt idx="4443">
                  <c:v>43920</c:v>
                </c:pt>
                <c:pt idx="4444">
                  <c:v>43921</c:v>
                </c:pt>
                <c:pt idx="4445">
                  <c:v>43922</c:v>
                </c:pt>
                <c:pt idx="4446">
                  <c:v>43923</c:v>
                </c:pt>
                <c:pt idx="4447">
                  <c:v>43924</c:v>
                </c:pt>
                <c:pt idx="4448">
                  <c:v>43925</c:v>
                </c:pt>
                <c:pt idx="4449">
                  <c:v>43926</c:v>
                </c:pt>
                <c:pt idx="4450">
                  <c:v>43927</c:v>
                </c:pt>
                <c:pt idx="4451">
                  <c:v>43928</c:v>
                </c:pt>
                <c:pt idx="4452">
                  <c:v>43929</c:v>
                </c:pt>
                <c:pt idx="4453">
                  <c:v>43930</c:v>
                </c:pt>
                <c:pt idx="4454">
                  <c:v>43931</c:v>
                </c:pt>
                <c:pt idx="4455">
                  <c:v>43932</c:v>
                </c:pt>
                <c:pt idx="4456">
                  <c:v>43933</c:v>
                </c:pt>
                <c:pt idx="4457">
                  <c:v>43934</c:v>
                </c:pt>
                <c:pt idx="4458">
                  <c:v>43935</c:v>
                </c:pt>
                <c:pt idx="4459">
                  <c:v>43936</c:v>
                </c:pt>
                <c:pt idx="4460">
                  <c:v>43937</c:v>
                </c:pt>
                <c:pt idx="4461">
                  <c:v>43938</c:v>
                </c:pt>
                <c:pt idx="4462">
                  <c:v>43939</c:v>
                </c:pt>
                <c:pt idx="4463">
                  <c:v>43940</c:v>
                </c:pt>
                <c:pt idx="4464">
                  <c:v>43941</c:v>
                </c:pt>
                <c:pt idx="4465">
                  <c:v>43942</c:v>
                </c:pt>
                <c:pt idx="4466">
                  <c:v>43943</c:v>
                </c:pt>
                <c:pt idx="4467">
                  <c:v>43944</c:v>
                </c:pt>
                <c:pt idx="4468">
                  <c:v>43945</c:v>
                </c:pt>
                <c:pt idx="4469">
                  <c:v>43946</c:v>
                </c:pt>
                <c:pt idx="4470">
                  <c:v>43947</c:v>
                </c:pt>
                <c:pt idx="4471">
                  <c:v>43948</c:v>
                </c:pt>
                <c:pt idx="4472">
                  <c:v>43949</c:v>
                </c:pt>
                <c:pt idx="4473">
                  <c:v>43950</c:v>
                </c:pt>
                <c:pt idx="4474">
                  <c:v>43951</c:v>
                </c:pt>
                <c:pt idx="4475">
                  <c:v>43952</c:v>
                </c:pt>
                <c:pt idx="4476">
                  <c:v>43953</c:v>
                </c:pt>
                <c:pt idx="4477">
                  <c:v>43954</c:v>
                </c:pt>
                <c:pt idx="4478">
                  <c:v>43955</c:v>
                </c:pt>
                <c:pt idx="4479">
                  <c:v>43956</c:v>
                </c:pt>
                <c:pt idx="4480">
                  <c:v>43957</c:v>
                </c:pt>
                <c:pt idx="4481">
                  <c:v>43958</c:v>
                </c:pt>
                <c:pt idx="4482">
                  <c:v>43959</c:v>
                </c:pt>
                <c:pt idx="4483">
                  <c:v>43960</c:v>
                </c:pt>
                <c:pt idx="4484">
                  <c:v>43961</c:v>
                </c:pt>
                <c:pt idx="4485">
                  <c:v>43962</c:v>
                </c:pt>
                <c:pt idx="4486">
                  <c:v>43963</c:v>
                </c:pt>
                <c:pt idx="4487">
                  <c:v>43964</c:v>
                </c:pt>
                <c:pt idx="4488">
                  <c:v>43965</c:v>
                </c:pt>
                <c:pt idx="4489">
                  <c:v>43966</c:v>
                </c:pt>
                <c:pt idx="4490">
                  <c:v>43967</c:v>
                </c:pt>
                <c:pt idx="4491">
                  <c:v>43968</c:v>
                </c:pt>
                <c:pt idx="4492">
                  <c:v>43969</c:v>
                </c:pt>
                <c:pt idx="4493">
                  <c:v>43970</c:v>
                </c:pt>
                <c:pt idx="4494">
                  <c:v>43971</c:v>
                </c:pt>
                <c:pt idx="4495">
                  <c:v>43972</c:v>
                </c:pt>
                <c:pt idx="4496">
                  <c:v>43973</c:v>
                </c:pt>
                <c:pt idx="4497">
                  <c:v>43974</c:v>
                </c:pt>
                <c:pt idx="4498">
                  <c:v>43975</c:v>
                </c:pt>
                <c:pt idx="4499">
                  <c:v>43976</c:v>
                </c:pt>
                <c:pt idx="4500">
                  <c:v>43977</c:v>
                </c:pt>
                <c:pt idx="4501">
                  <c:v>43978</c:v>
                </c:pt>
                <c:pt idx="4502">
                  <c:v>43979</c:v>
                </c:pt>
                <c:pt idx="4503">
                  <c:v>43980</c:v>
                </c:pt>
                <c:pt idx="4504">
                  <c:v>43981</c:v>
                </c:pt>
                <c:pt idx="4505">
                  <c:v>43982</c:v>
                </c:pt>
                <c:pt idx="4506">
                  <c:v>43983</c:v>
                </c:pt>
                <c:pt idx="4507">
                  <c:v>43984</c:v>
                </c:pt>
                <c:pt idx="4508">
                  <c:v>43985</c:v>
                </c:pt>
                <c:pt idx="4509">
                  <c:v>43986</c:v>
                </c:pt>
                <c:pt idx="4510">
                  <c:v>43987</c:v>
                </c:pt>
                <c:pt idx="4511">
                  <c:v>43988</c:v>
                </c:pt>
                <c:pt idx="4512">
                  <c:v>43989</c:v>
                </c:pt>
                <c:pt idx="4513">
                  <c:v>43990</c:v>
                </c:pt>
                <c:pt idx="4514">
                  <c:v>43991</c:v>
                </c:pt>
                <c:pt idx="4515">
                  <c:v>43992</c:v>
                </c:pt>
                <c:pt idx="4516">
                  <c:v>43993</c:v>
                </c:pt>
                <c:pt idx="4517">
                  <c:v>43994</c:v>
                </c:pt>
                <c:pt idx="4518">
                  <c:v>43995</c:v>
                </c:pt>
                <c:pt idx="4519">
                  <c:v>43996</c:v>
                </c:pt>
                <c:pt idx="4520">
                  <c:v>43997</c:v>
                </c:pt>
                <c:pt idx="4521">
                  <c:v>43998</c:v>
                </c:pt>
                <c:pt idx="4522">
                  <c:v>43999</c:v>
                </c:pt>
                <c:pt idx="4523">
                  <c:v>44000</c:v>
                </c:pt>
                <c:pt idx="4524">
                  <c:v>44001</c:v>
                </c:pt>
                <c:pt idx="4525">
                  <c:v>44002</c:v>
                </c:pt>
                <c:pt idx="4526">
                  <c:v>44003</c:v>
                </c:pt>
                <c:pt idx="4527">
                  <c:v>44004</c:v>
                </c:pt>
                <c:pt idx="4528">
                  <c:v>44005</c:v>
                </c:pt>
                <c:pt idx="4529">
                  <c:v>44006</c:v>
                </c:pt>
                <c:pt idx="4530">
                  <c:v>44007</c:v>
                </c:pt>
                <c:pt idx="4531">
                  <c:v>44008</c:v>
                </c:pt>
                <c:pt idx="4532">
                  <c:v>44009</c:v>
                </c:pt>
                <c:pt idx="4533">
                  <c:v>44010</c:v>
                </c:pt>
                <c:pt idx="4534">
                  <c:v>44011</c:v>
                </c:pt>
                <c:pt idx="4535">
                  <c:v>44012</c:v>
                </c:pt>
                <c:pt idx="4536">
                  <c:v>44013</c:v>
                </c:pt>
                <c:pt idx="4537">
                  <c:v>44014</c:v>
                </c:pt>
                <c:pt idx="4538">
                  <c:v>44015</c:v>
                </c:pt>
                <c:pt idx="4539">
                  <c:v>44016</c:v>
                </c:pt>
                <c:pt idx="4540">
                  <c:v>44017</c:v>
                </c:pt>
                <c:pt idx="4541">
                  <c:v>44018</c:v>
                </c:pt>
                <c:pt idx="4542">
                  <c:v>44019</c:v>
                </c:pt>
                <c:pt idx="4543">
                  <c:v>44020</c:v>
                </c:pt>
                <c:pt idx="4544">
                  <c:v>44021</c:v>
                </c:pt>
                <c:pt idx="4545">
                  <c:v>44022</c:v>
                </c:pt>
                <c:pt idx="4546">
                  <c:v>44023</c:v>
                </c:pt>
                <c:pt idx="4547">
                  <c:v>44024</c:v>
                </c:pt>
                <c:pt idx="4548">
                  <c:v>44025</c:v>
                </c:pt>
                <c:pt idx="4549">
                  <c:v>44026</c:v>
                </c:pt>
                <c:pt idx="4550">
                  <c:v>44027</c:v>
                </c:pt>
                <c:pt idx="4551">
                  <c:v>44028</c:v>
                </c:pt>
                <c:pt idx="4552">
                  <c:v>44029</c:v>
                </c:pt>
                <c:pt idx="4553">
                  <c:v>44030</c:v>
                </c:pt>
                <c:pt idx="4554">
                  <c:v>44031</c:v>
                </c:pt>
                <c:pt idx="4555">
                  <c:v>44032</c:v>
                </c:pt>
                <c:pt idx="4556">
                  <c:v>44033</c:v>
                </c:pt>
                <c:pt idx="4557">
                  <c:v>44034</c:v>
                </c:pt>
                <c:pt idx="4558">
                  <c:v>44035</c:v>
                </c:pt>
                <c:pt idx="4559">
                  <c:v>44036</c:v>
                </c:pt>
                <c:pt idx="4560">
                  <c:v>44037</c:v>
                </c:pt>
                <c:pt idx="4561">
                  <c:v>44038</c:v>
                </c:pt>
                <c:pt idx="4562">
                  <c:v>44039</c:v>
                </c:pt>
                <c:pt idx="4563">
                  <c:v>44040</c:v>
                </c:pt>
                <c:pt idx="4564">
                  <c:v>44041</c:v>
                </c:pt>
                <c:pt idx="4565">
                  <c:v>44042</c:v>
                </c:pt>
                <c:pt idx="4566">
                  <c:v>44043</c:v>
                </c:pt>
                <c:pt idx="4567">
                  <c:v>44044</c:v>
                </c:pt>
                <c:pt idx="4568">
                  <c:v>44045</c:v>
                </c:pt>
                <c:pt idx="4569">
                  <c:v>44046</c:v>
                </c:pt>
                <c:pt idx="4570">
                  <c:v>44047</c:v>
                </c:pt>
                <c:pt idx="4571">
                  <c:v>44048</c:v>
                </c:pt>
                <c:pt idx="4572">
                  <c:v>44049</c:v>
                </c:pt>
                <c:pt idx="4573">
                  <c:v>44050</c:v>
                </c:pt>
                <c:pt idx="4574">
                  <c:v>44051</c:v>
                </c:pt>
                <c:pt idx="4575">
                  <c:v>44052</c:v>
                </c:pt>
                <c:pt idx="4576">
                  <c:v>44053</c:v>
                </c:pt>
                <c:pt idx="4577">
                  <c:v>44054</c:v>
                </c:pt>
                <c:pt idx="4578">
                  <c:v>44055</c:v>
                </c:pt>
                <c:pt idx="4579">
                  <c:v>44056</c:v>
                </c:pt>
                <c:pt idx="4580">
                  <c:v>44057</c:v>
                </c:pt>
                <c:pt idx="4581">
                  <c:v>44058</c:v>
                </c:pt>
                <c:pt idx="4582">
                  <c:v>44059</c:v>
                </c:pt>
                <c:pt idx="4583">
                  <c:v>44060</c:v>
                </c:pt>
                <c:pt idx="4584">
                  <c:v>44061</c:v>
                </c:pt>
                <c:pt idx="4585">
                  <c:v>44062</c:v>
                </c:pt>
                <c:pt idx="4586">
                  <c:v>44063</c:v>
                </c:pt>
                <c:pt idx="4587">
                  <c:v>44064</c:v>
                </c:pt>
                <c:pt idx="4588">
                  <c:v>44065</c:v>
                </c:pt>
                <c:pt idx="4589">
                  <c:v>44066</c:v>
                </c:pt>
                <c:pt idx="4590">
                  <c:v>44067</c:v>
                </c:pt>
                <c:pt idx="4591">
                  <c:v>44068</c:v>
                </c:pt>
                <c:pt idx="4592">
                  <c:v>44069</c:v>
                </c:pt>
                <c:pt idx="4593">
                  <c:v>44070</c:v>
                </c:pt>
                <c:pt idx="4594">
                  <c:v>44071</c:v>
                </c:pt>
                <c:pt idx="4595">
                  <c:v>44072</c:v>
                </c:pt>
                <c:pt idx="4596">
                  <c:v>44073</c:v>
                </c:pt>
                <c:pt idx="4597">
                  <c:v>44074</c:v>
                </c:pt>
                <c:pt idx="4598">
                  <c:v>44075</c:v>
                </c:pt>
                <c:pt idx="4599">
                  <c:v>44076</c:v>
                </c:pt>
                <c:pt idx="4600">
                  <c:v>44077</c:v>
                </c:pt>
                <c:pt idx="4601">
                  <c:v>44078</c:v>
                </c:pt>
                <c:pt idx="4602">
                  <c:v>44079</c:v>
                </c:pt>
                <c:pt idx="4603">
                  <c:v>44080</c:v>
                </c:pt>
                <c:pt idx="4604">
                  <c:v>44081</c:v>
                </c:pt>
                <c:pt idx="4605">
                  <c:v>44082</c:v>
                </c:pt>
                <c:pt idx="4606">
                  <c:v>44083</c:v>
                </c:pt>
                <c:pt idx="4607">
                  <c:v>44084</c:v>
                </c:pt>
                <c:pt idx="4608">
                  <c:v>44085</c:v>
                </c:pt>
                <c:pt idx="4609">
                  <c:v>44086</c:v>
                </c:pt>
                <c:pt idx="4610">
                  <c:v>44087</c:v>
                </c:pt>
                <c:pt idx="4611">
                  <c:v>44088</c:v>
                </c:pt>
                <c:pt idx="4612">
                  <c:v>44089</c:v>
                </c:pt>
                <c:pt idx="4613">
                  <c:v>44090</c:v>
                </c:pt>
                <c:pt idx="4614">
                  <c:v>44091</c:v>
                </c:pt>
                <c:pt idx="4615">
                  <c:v>44092</c:v>
                </c:pt>
                <c:pt idx="4616">
                  <c:v>44093</c:v>
                </c:pt>
                <c:pt idx="4617">
                  <c:v>44094</c:v>
                </c:pt>
                <c:pt idx="4618">
                  <c:v>44095</c:v>
                </c:pt>
                <c:pt idx="4619">
                  <c:v>44096</c:v>
                </c:pt>
                <c:pt idx="4620">
                  <c:v>44097</c:v>
                </c:pt>
                <c:pt idx="4621">
                  <c:v>44098</c:v>
                </c:pt>
                <c:pt idx="4622">
                  <c:v>44099</c:v>
                </c:pt>
                <c:pt idx="4623">
                  <c:v>44100</c:v>
                </c:pt>
                <c:pt idx="4624">
                  <c:v>44101</c:v>
                </c:pt>
                <c:pt idx="4625">
                  <c:v>44102</c:v>
                </c:pt>
                <c:pt idx="4626">
                  <c:v>44103</c:v>
                </c:pt>
                <c:pt idx="4627">
                  <c:v>44104</c:v>
                </c:pt>
                <c:pt idx="4628">
                  <c:v>44105</c:v>
                </c:pt>
                <c:pt idx="4629">
                  <c:v>44106</c:v>
                </c:pt>
                <c:pt idx="4630">
                  <c:v>44107</c:v>
                </c:pt>
                <c:pt idx="4631">
                  <c:v>44108</c:v>
                </c:pt>
                <c:pt idx="4632">
                  <c:v>44109</c:v>
                </c:pt>
                <c:pt idx="4633">
                  <c:v>44110</c:v>
                </c:pt>
                <c:pt idx="4634">
                  <c:v>44111</c:v>
                </c:pt>
                <c:pt idx="4635">
                  <c:v>44112</c:v>
                </c:pt>
                <c:pt idx="4636">
                  <c:v>44113</c:v>
                </c:pt>
                <c:pt idx="4637">
                  <c:v>44114</c:v>
                </c:pt>
                <c:pt idx="4638">
                  <c:v>44115</c:v>
                </c:pt>
                <c:pt idx="4639">
                  <c:v>44116</c:v>
                </c:pt>
                <c:pt idx="4640">
                  <c:v>44117</c:v>
                </c:pt>
                <c:pt idx="4641">
                  <c:v>44118</c:v>
                </c:pt>
                <c:pt idx="4642">
                  <c:v>44119</c:v>
                </c:pt>
                <c:pt idx="4643">
                  <c:v>44120</c:v>
                </c:pt>
                <c:pt idx="4644">
                  <c:v>44121</c:v>
                </c:pt>
                <c:pt idx="4645">
                  <c:v>44122</c:v>
                </c:pt>
                <c:pt idx="4646">
                  <c:v>44123</c:v>
                </c:pt>
                <c:pt idx="4647">
                  <c:v>44124</c:v>
                </c:pt>
                <c:pt idx="4648">
                  <c:v>44125</c:v>
                </c:pt>
                <c:pt idx="4649">
                  <c:v>44126</c:v>
                </c:pt>
                <c:pt idx="4650">
                  <c:v>44127</c:v>
                </c:pt>
                <c:pt idx="4651">
                  <c:v>44128</c:v>
                </c:pt>
                <c:pt idx="4652">
                  <c:v>44129</c:v>
                </c:pt>
                <c:pt idx="4653">
                  <c:v>44130</c:v>
                </c:pt>
                <c:pt idx="4654">
                  <c:v>44131</c:v>
                </c:pt>
                <c:pt idx="4655">
                  <c:v>44132</c:v>
                </c:pt>
                <c:pt idx="4656">
                  <c:v>44133</c:v>
                </c:pt>
                <c:pt idx="4657">
                  <c:v>44134</c:v>
                </c:pt>
                <c:pt idx="4658">
                  <c:v>44135</c:v>
                </c:pt>
                <c:pt idx="4659">
                  <c:v>44136</c:v>
                </c:pt>
                <c:pt idx="4660">
                  <c:v>44137</c:v>
                </c:pt>
                <c:pt idx="4661">
                  <c:v>44138</c:v>
                </c:pt>
                <c:pt idx="4662">
                  <c:v>44139</c:v>
                </c:pt>
                <c:pt idx="4663">
                  <c:v>44140</c:v>
                </c:pt>
                <c:pt idx="4664">
                  <c:v>44141</c:v>
                </c:pt>
                <c:pt idx="4665">
                  <c:v>44142</c:v>
                </c:pt>
                <c:pt idx="4666">
                  <c:v>44143</c:v>
                </c:pt>
                <c:pt idx="4667">
                  <c:v>44144</c:v>
                </c:pt>
                <c:pt idx="4668">
                  <c:v>44145</c:v>
                </c:pt>
                <c:pt idx="4669">
                  <c:v>44146</c:v>
                </c:pt>
                <c:pt idx="4670">
                  <c:v>44147</c:v>
                </c:pt>
                <c:pt idx="4671">
                  <c:v>44148</c:v>
                </c:pt>
                <c:pt idx="4672">
                  <c:v>44149</c:v>
                </c:pt>
                <c:pt idx="4673">
                  <c:v>44150</c:v>
                </c:pt>
                <c:pt idx="4674">
                  <c:v>44151</c:v>
                </c:pt>
                <c:pt idx="4675">
                  <c:v>44152</c:v>
                </c:pt>
                <c:pt idx="4676">
                  <c:v>44153</c:v>
                </c:pt>
                <c:pt idx="4677">
                  <c:v>44154</c:v>
                </c:pt>
                <c:pt idx="4678">
                  <c:v>44155</c:v>
                </c:pt>
                <c:pt idx="4679">
                  <c:v>44156</c:v>
                </c:pt>
                <c:pt idx="4680">
                  <c:v>44157</c:v>
                </c:pt>
                <c:pt idx="4681">
                  <c:v>44158</c:v>
                </c:pt>
                <c:pt idx="4682">
                  <c:v>44159</c:v>
                </c:pt>
                <c:pt idx="4683">
                  <c:v>44160</c:v>
                </c:pt>
                <c:pt idx="4684">
                  <c:v>44161</c:v>
                </c:pt>
                <c:pt idx="4685">
                  <c:v>44162</c:v>
                </c:pt>
                <c:pt idx="4686">
                  <c:v>44163</c:v>
                </c:pt>
                <c:pt idx="4687">
                  <c:v>44164</c:v>
                </c:pt>
                <c:pt idx="4688">
                  <c:v>44165</c:v>
                </c:pt>
                <c:pt idx="4689">
                  <c:v>44166</c:v>
                </c:pt>
                <c:pt idx="4690">
                  <c:v>44167</c:v>
                </c:pt>
                <c:pt idx="4691">
                  <c:v>44168</c:v>
                </c:pt>
                <c:pt idx="4692">
                  <c:v>44169</c:v>
                </c:pt>
                <c:pt idx="4693">
                  <c:v>44170</c:v>
                </c:pt>
                <c:pt idx="4694">
                  <c:v>44171</c:v>
                </c:pt>
                <c:pt idx="4695">
                  <c:v>44172</c:v>
                </c:pt>
                <c:pt idx="4696">
                  <c:v>44173</c:v>
                </c:pt>
                <c:pt idx="4697">
                  <c:v>44174</c:v>
                </c:pt>
                <c:pt idx="4698">
                  <c:v>44175</c:v>
                </c:pt>
                <c:pt idx="4699">
                  <c:v>44176</c:v>
                </c:pt>
                <c:pt idx="4700">
                  <c:v>44177</c:v>
                </c:pt>
                <c:pt idx="4701">
                  <c:v>44178</c:v>
                </c:pt>
                <c:pt idx="4702">
                  <c:v>44179</c:v>
                </c:pt>
                <c:pt idx="4703">
                  <c:v>44180</c:v>
                </c:pt>
                <c:pt idx="4704">
                  <c:v>44181</c:v>
                </c:pt>
                <c:pt idx="4705">
                  <c:v>44182</c:v>
                </c:pt>
                <c:pt idx="4706">
                  <c:v>44183</c:v>
                </c:pt>
                <c:pt idx="4707">
                  <c:v>44184</c:v>
                </c:pt>
                <c:pt idx="4708">
                  <c:v>44185</c:v>
                </c:pt>
                <c:pt idx="4709">
                  <c:v>44186</c:v>
                </c:pt>
                <c:pt idx="4710">
                  <c:v>44187</c:v>
                </c:pt>
                <c:pt idx="4711">
                  <c:v>44188</c:v>
                </c:pt>
                <c:pt idx="4712">
                  <c:v>44189</c:v>
                </c:pt>
                <c:pt idx="4713">
                  <c:v>44190</c:v>
                </c:pt>
                <c:pt idx="4714">
                  <c:v>44191</c:v>
                </c:pt>
                <c:pt idx="4715">
                  <c:v>44192</c:v>
                </c:pt>
                <c:pt idx="4716">
                  <c:v>44193</c:v>
                </c:pt>
                <c:pt idx="4717">
                  <c:v>44194</c:v>
                </c:pt>
                <c:pt idx="4718">
                  <c:v>44195</c:v>
                </c:pt>
                <c:pt idx="4719">
                  <c:v>44196</c:v>
                </c:pt>
                <c:pt idx="4720">
                  <c:v>44197</c:v>
                </c:pt>
                <c:pt idx="4721">
                  <c:v>44198</c:v>
                </c:pt>
                <c:pt idx="4722">
                  <c:v>44199</c:v>
                </c:pt>
                <c:pt idx="4723">
                  <c:v>44200</c:v>
                </c:pt>
                <c:pt idx="4724">
                  <c:v>44201</c:v>
                </c:pt>
                <c:pt idx="4725">
                  <c:v>44202</c:v>
                </c:pt>
                <c:pt idx="4726">
                  <c:v>44203</c:v>
                </c:pt>
                <c:pt idx="4727">
                  <c:v>44204</c:v>
                </c:pt>
                <c:pt idx="4728">
                  <c:v>44205</c:v>
                </c:pt>
                <c:pt idx="4729">
                  <c:v>44206</c:v>
                </c:pt>
                <c:pt idx="4730">
                  <c:v>44207</c:v>
                </c:pt>
                <c:pt idx="4731">
                  <c:v>44208</c:v>
                </c:pt>
                <c:pt idx="4732">
                  <c:v>44209</c:v>
                </c:pt>
                <c:pt idx="4733">
                  <c:v>44210</c:v>
                </c:pt>
                <c:pt idx="4734">
                  <c:v>44211</c:v>
                </c:pt>
                <c:pt idx="4735">
                  <c:v>44212</c:v>
                </c:pt>
                <c:pt idx="4736">
                  <c:v>44213</c:v>
                </c:pt>
                <c:pt idx="4737">
                  <c:v>44214</c:v>
                </c:pt>
                <c:pt idx="4738">
                  <c:v>44215</c:v>
                </c:pt>
                <c:pt idx="4739">
                  <c:v>44216</c:v>
                </c:pt>
                <c:pt idx="4740">
                  <c:v>44217</c:v>
                </c:pt>
                <c:pt idx="4741">
                  <c:v>44218</c:v>
                </c:pt>
                <c:pt idx="4742">
                  <c:v>44219</c:v>
                </c:pt>
                <c:pt idx="4743">
                  <c:v>44220</c:v>
                </c:pt>
                <c:pt idx="4744">
                  <c:v>44221</c:v>
                </c:pt>
                <c:pt idx="4745">
                  <c:v>44222</c:v>
                </c:pt>
                <c:pt idx="4746">
                  <c:v>44223</c:v>
                </c:pt>
                <c:pt idx="4747">
                  <c:v>44224</c:v>
                </c:pt>
                <c:pt idx="4748">
                  <c:v>44225</c:v>
                </c:pt>
                <c:pt idx="4749">
                  <c:v>44226</c:v>
                </c:pt>
                <c:pt idx="4750">
                  <c:v>44227</c:v>
                </c:pt>
                <c:pt idx="4751">
                  <c:v>44228</c:v>
                </c:pt>
                <c:pt idx="4752">
                  <c:v>44229</c:v>
                </c:pt>
                <c:pt idx="4753">
                  <c:v>44230</c:v>
                </c:pt>
                <c:pt idx="4754">
                  <c:v>44231</c:v>
                </c:pt>
                <c:pt idx="4755">
                  <c:v>44234</c:v>
                </c:pt>
                <c:pt idx="4756">
                  <c:v>44235</c:v>
                </c:pt>
                <c:pt idx="4757">
                  <c:v>44236</c:v>
                </c:pt>
                <c:pt idx="4758">
                  <c:v>44237</c:v>
                </c:pt>
                <c:pt idx="4759">
                  <c:v>44238</c:v>
                </c:pt>
                <c:pt idx="4760">
                  <c:v>44239</c:v>
                </c:pt>
                <c:pt idx="4761">
                  <c:v>44240</c:v>
                </c:pt>
                <c:pt idx="4762">
                  <c:v>44241</c:v>
                </c:pt>
                <c:pt idx="4763">
                  <c:v>44242</c:v>
                </c:pt>
                <c:pt idx="4764">
                  <c:v>44243</c:v>
                </c:pt>
                <c:pt idx="4765">
                  <c:v>44244</c:v>
                </c:pt>
                <c:pt idx="4766">
                  <c:v>44245</c:v>
                </c:pt>
                <c:pt idx="4767">
                  <c:v>44246</c:v>
                </c:pt>
                <c:pt idx="4768">
                  <c:v>44247</c:v>
                </c:pt>
                <c:pt idx="4769">
                  <c:v>44248</c:v>
                </c:pt>
                <c:pt idx="4770">
                  <c:v>44249</c:v>
                </c:pt>
                <c:pt idx="4771">
                  <c:v>44250</c:v>
                </c:pt>
                <c:pt idx="4772">
                  <c:v>44251</c:v>
                </c:pt>
                <c:pt idx="4773">
                  <c:v>44252</c:v>
                </c:pt>
                <c:pt idx="4774">
                  <c:v>44253</c:v>
                </c:pt>
                <c:pt idx="4775">
                  <c:v>44254</c:v>
                </c:pt>
                <c:pt idx="4776">
                  <c:v>44255</c:v>
                </c:pt>
                <c:pt idx="4777">
                  <c:v>44257</c:v>
                </c:pt>
                <c:pt idx="4778">
                  <c:v>44258</c:v>
                </c:pt>
                <c:pt idx="4779">
                  <c:v>44259</c:v>
                </c:pt>
                <c:pt idx="4780">
                  <c:v>44260</c:v>
                </c:pt>
                <c:pt idx="4781">
                  <c:v>44262</c:v>
                </c:pt>
                <c:pt idx="4782">
                  <c:v>44263</c:v>
                </c:pt>
                <c:pt idx="4783">
                  <c:v>44264</c:v>
                </c:pt>
                <c:pt idx="4784">
                  <c:v>44265</c:v>
                </c:pt>
                <c:pt idx="4785">
                  <c:v>44266</c:v>
                </c:pt>
                <c:pt idx="4786">
                  <c:v>44267</c:v>
                </c:pt>
                <c:pt idx="4787">
                  <c:v>44268</c:v>
                </c:pt>
                <c:pt idx="4788">
                  <c:v>44269</c:v>
                </c:pt>
                <c:pt idx="4789">
                  <c:v>44270</c:v>
                </c:pt>
                <c:pt idx="4790">
                  <c:v>44271</c:v>
                </c:pt>
                <c:pt idx="4791">
                  <c:v>44272</c:v>
                </c:pt>
                <c:pt idx="4792">
                  <c:v>44282</c:v>
                </c:pt>
                <c:pt idx="4793">
                  <c:v>44283</c:v>
                </c:pt>
                <c:pt idx="4794">
                  <c:v>44284</c:v>
                </c:pt>
                <c:pt idx="4795">
                  <c:v>44285</c:v>
                </c:pt>
                <c:pt idx="4796">
                  <c:v>44286</c:v>
                </c:pt>
                <c:pt idx="4797">
                  <c:v>44287</c:v>
                </c:pt>
                <c:pt idx="4798">
                  <c:v>44288</c:v>
                </c:pt>
                <c:pt idx="4799">
                  <c:v>44289</c:v>
                </c:pt>
                <c:pt idx="4800">
                  <c:v>44290</c:v>
                </c:pt>
                <c:pt idx="4801">
                  <c:v>44291</c:v>
                </c:pt>
                <c:pt idx="4802">
                  <c:v>44292</c:v>
                </c:pt>
                <c:pt idx="4803">
                  <c:v>44293</c:v>
                </c:pt>
                <c:pt idx="4804">
                  <c:v>44294</c:v>
                </c:pt>
                <c:pt idx="4805">
                  <c:v>44295</c:v>
                </c:pt>
                <c:pt idx="4806">
                  <c:v>44300</c:v>
                </c:pt>
                <c:pt idx="4807">
                  <c:v>44301</c:v>
                </c:pt>
                <c:pt idx="4808">
                  <c:v>44302</c:v>
                </c:pt>
                <c:pt idx="4809">
                  <c:v>44303</c:v>
                </c:pt>
                <c:pt idx="4810">
                  <c:v>44304</c:v>
                </c:pt>
                <c:pt idx="4811">
                  <c:v>44305</c:v>
                </c:pt>
                <c:pt idx="4812">
                  <c:v>44306</c:v>
                </c:pt>
                <c:pt idx="4813">
                  <c:v>44307</c:v>
                </c:pt>
                <c:pt idx="4814">
                  <c:v>44308</c:v>
                </c:pt>
                <c:pt idx="4815">
                  <c:v>44309</c:v>
                </c:pt>
                <c:pt idx="4816">
                  <c:v>44310</c:v>
                </c:pt>
                <c:pt idx="4817">
                  <c:v>44311</c:v>
                </c:pt>
                <c:pt idx="4818">
                  <c:v>44312</c:v>
                </c:pt>
                <c:pt idx="4819">
                  <c:v>44313</c:v>
                </c:pt>
                <c:pt idx="4820">
                  <c:v>44314</c:v>
                </c:pt>
                <c:pt idx="4821">
                  <c:v>44315</c:v>
                </c:pt>
                <c:pt idx="4822">
                  <c:v>44316</c:v>
                </c:pt>
                <c:pt idx="4823">
                  <c:v>44317</c:v>
                </c:pt>
                <c:pt idx="4824">
                  <c:v>44318</c:v>
                </c:pt>
                <c:pt idx="4825">
                  <c:v>44319</c:v>
                </c:pt>
                <c:pt idx="4826">
                  <c:v>44320</c:v>
                </c:pt>
                <c:pt idx="4827">
                  <c:v>44321</c:v>
                </c:pt>
                <c:pt idx="4828">
                  <c:v>44322</c:v>
                </c:pt>
                <c:pt idx="4829">
                  <c:v>44323</c:v>
                </c:pt>
                <c:pt idx="4830">
                  <c:v>44324</c:v>
                </c:pt>
                <c:pt idx="4831">
                  <c:v>44325</c:v>
                </c:pt>
                <c:pt idx="4832">
                  <c:v>44326</c:v>
                </c:pt>
                <c:pt idx="4833">
                  <c:v>44327</c:v>
                </c:pt>
                <c:pt idx="4834">
                  <c:v>44328</c:v>
                </c:pt>
                <c:pt idx="4835">
                  <c:v>44329</c:v>
                </c:pt>
                <c:pt idx="4836">
                  <c:v>44330</c:v>
                </c:pt>
                <c:pt idx="4837">
                  <c:v>44331</c:v>
                </c:pt>
                <c:pt idx="4838">
                  <c:v>44332</c:v>
                </c:pt>
                <c:pt idx="4839">
                  <c:v>44333</c:v>
                </c:pt>
                <c:pt idx="4840">
                  <c:v>44334</c:v>
                </c:pt>
                <c:pt idx="4841">
                  <c:v>44335</c:v>
                </c:pt>
                <c:pt idx="4842">
                  <c:v>44336</c:v>
                </c:pt>
                <c:pt idx="4843">
                  <c:v>44337</c:v>
                </c:pt>
                <c:pt idx="4844">
                  <c:v>44338</c:v>
                </c:pt>
                <c:pt idx="4845">
                  <c:v>44339</c:v>
                </c:pt>
                <c:pt idx="4846">
                  <c:v>44340</c:v>
                </c:pt>
                <c:pt idx="4847">
                  <c:v>44341</c:v>
                </c:pt>
                <c:pt idx="4848">
                  <c:v>44342</c:v>
                </c:pt>
                <c:pt idx="4849">
                  <c:v>44343</c:v>
                </c:pt>
                <c:pt idx="4850">
                  <c:v>44344</c:v>
                </c:pt>
                <c:pt idx="4851">
                  <c:v>44345</c:v>
                </c:pt>
                <c:pt idx="4852">
                  <c:v>44346</c:v>
                </c:pt>
                <c:pt idx="4853">
                  <c:v>44347</c:v>
                </c:pt>
                <c:pt idx="4854">
                  <c:v>44348</c:v>
                </c:pt>
                <c:pt idx="4855">
                  <c:v>44349</c:v>
                </c:pt>
                <c:pt idx="4856">
                  <c:v>44350</c:v>
                </c:pt>
                <c:pt idx="4857">
                  <c:v>44351</c:v>
                </c:pt>
                <c:pt idx="4858">
                  <c:v>44352</c:v>
                </c:pt>
                <c:pt idx="4859">
                  <c:v>44353</c:v>
                </c:pt>
                <c:pt idx="4860">
                  <c:v>44354</c:v>
                </c:pt>
                <c:pt idx="4861">
                  <c:v>44355</c:v>
                </c:pt>
                <c:pt idx="4862">
                  <c:v>44356</c:v>
                </c:pt>
                <c:pt idx="4863">
                  <c:v>44357</c:v>
                </c:pt>
                <c:pt idx="4864">
                  <c:v>44358</c:v>
                </c:pt>
                <c:pt idx="4865">
                  <c:v>44359</c:v>
                </c:pt>
                <c:pt idx="4866">
                  <c:v>44360</c:v>
                </c:pt>
                <c:pt idx="4867">
                  <c:v>44361</c:v>
                </c:pt>
                <c:pt idx="4868">
                  <c:v>44362</c:v>
                </c:pt>
                <c:pt idx="4869">
                  <c:v>44363</c:v>
                </c:pt>
                <c:pt idx="4870">
                  <c:v>44364</c:v>
                </c:pt>
                <c:pt idx="4871">
                  <c:v>44365</c:v>
                </c:pt>
                <c:pt idx="4872">
                  <c:v>44366</c:v>
                </c:pt>
                <c:pt idx="4873">
                  <c:v>44367</c:v>
                </c:pt>
                <c:pt idx="4874">
                  <c:v>44368</c:v>
                </c:pt>
                <c:pt idx="4875">
                  <c:v>44369</c:v>
                </c:pt>
                <c:pt idx="4876">
                  <c:v>44370</c:v>
                </c:pt>
                <c:pt idx="4877">
                  <c:v>44371</c:v>
                </c:pt>
                <c:pt idx="4878">
                  <c:v>44372</c:v>
                </c:pt>
                <c:pt idx="4879">
                  <c:v>44373</c:v>
                </c:pt>
                <c:pt idx="4880">
                  <c:v>44374</c:v>
                </c:pt>
                <c:pt idx="4881">
                  <c:v>44375</c:v>
                </c:pt>
                <c:pt idx="4882">
                  <c:v>44376</c:v>
                </c:pt>
                <c:pt idx="4883">
                  <c:v>44377</c:v>
                </c:pt>
              </c:numCache>
            </c:numRef>
          </c:cat>
          <c:val>
            <c:numRef>
              <c:f>TimeSeries!$C$5:$C$4888</c:f>
              <c:numCache>
                <c:formatCode>General</c:formatCode>
                <c:ptCount val="4884"/>
                <c:pt idx="0">
                  <c:v>2</c:v>
                </c:pt>
                <c:pt idx="1">
                  <c:v>1</c:v>
                </c:pt>
                <c:pt idx="2">
                  <c:v>1</c:v>
                </c:pt>
                <c:pt idx="3">
                  <c:v>4</c:v>
                </c:pt>
                <c:pt idx="4">
                  <c:v>5</c:v>
                </c:pt>
                <c:pt idx="5">
                  <c:v>2</c:v>
                </c:pt>
                <c:pt idx="6">
                  <c:v>3</c:v>
                </c:pt>
                <c:pt idx="7">
                  <c:v>8</c:v>
                </c:pt>
                <c:pt idx="8">
                  <c:v>26</c:v>
                </c:pt>
                <c:pt idx="9">
                  <c:v>24</c:v>
                </c:pt>
                <c:pt idx="10">
                  <c:v>8</c:v>
                </c:pt>
                <c:pt idx="11">
                  <c:v>18</c:v>
                </c:pt>
                <c:pt idx="12">
                  <c:v>11</c:v>
                </c:pt>
                <c:pt idx="13">
                  <c:v>8</c:v>
                </c:pt>
                <c:pt idx="14">
                  <c:v>6</c:v>
                </c:pt>
                <c:pt idx="15">
                  <c:v>5</c:v>
                </c:pt>
                <c:pt idx="16">
                  <c:v>8</c:v>
                </c:pt>
                <c:pt idx="17">
                  <c:v>6</c:v>
                </c:pt>
                <c:pt idx="18">
                  <c:v>16</c:v>
                </c:pt>
                <c:pt idx="19">
                  <c:v>16</c:v>
                </c:pt>
                <c:pt idx="20">
                  <c:v>39</c:v>
                </c:pt>
                <c:pt idx="21">
                  <c:v>37</c:v>
                </c:pt>
                <c:pt idx="22">
                  <c:v>35</c:v>
                </c:pt>
                <c:pt idx="23">
                  <c:v>36</c:v>
                </c:pt>
                <c:pt idx="24">
                  <c:v>18</c:v>
                </c:pt>
                <c:pt idx="25">
                  <c:v>22</c:v>
                </c:pt>
                <c:pt idx="26">
                  <c:v>33</c:v>
                </c:pt>
                <c:pt idx="27">
                  <c:v>46</c:v>
                </c:pt>
                <c:pt idx="28">
                  <c:v>52</c:v>
                </c:pt>
                <c:pt idx="29">
                  <c:v>44</c:v>
                </c:pt>
                <c:pt idx="30">
                  <c:v>41</c:v>
                </c:pt>
                <c:pt idx="31">
                  <c:v>30</c:v>
                </c:pt>
                <c:pt idx="32">
                  <c:v>28</c:v>
                </c:pt>
                <c:pt idx="33">
                  <c:v>41</c:v>
                </c:pt>
                <c:pt idx="34">
                  <c:v>43</c:v>
                </c:pt>
                <c:pt idx="35">
                  <c:v>36</c:v>
                </c:pt>
                <c:pt idx="36">
                  <c:v>30</c:v>
                </c:pt>
                <c:pt idx="37">
                  <c:v>43</c:v>
                </c:pt>
                <c:pt idx="38">
                  <c:v>30</c:v>
                </c:pt>
                <c:pt idx="39">
                  <c:v>44</c:v>
                </c:pt>
                <c:pt idx="40">
                  <c:v>41</c:v>
                </c:pt>
                <c:pt idx="41">
                  <c:v>42</c:v>
                </c:pt>
                <c:pt idx="42">
                  <c:v>55</c:v>
                </c:pt>
                <c:pt idx="43">
                  <c:v>39</c:v>
                </c:pt>
                <c:pt idx="44">
                  <c:v>58</c:v>
                </c:pt>
                <c:pt idx="45">
                  <c:v>15</c:v>
                </c:pt>
                <c:pt idx="46">
                  <c:v>34</c:v>
                </c:pt>
                <c:pt idx="47">
                  <c:v>27</c:v>
                </c:pt>
                <c:pt idx="48">
                  <c:v>23</c:v>
                </c:pt>
                <c:pt idx="49">
                  <c:v>42</c:v>
                </c:pt>
                <c:pt idx="50">
                  <c:v>29</c:v>
                </c:pt>
                <c:pt idx="51">
                  <c:v>29</c:v>
                </c:pt>
                <c:pt idx="52">
                  <c:v>25</c:v>
                </c:pt>
                <c:pt idx="53">
                  <c:v>13</c:v>
                </c:pt>
                <c:pt idx="54">
                  <c:v>29</c:v>
                </c:pt>
                <c:pt idx="55">
                  <c:v>39</c:v>
                </c:pt>
                <c:pt idx="56">
                  <c:v>33</c:v>
                </c:pt>
                <c:pt idx="57">
                  <c:v>47</c:v>
                </c:pt>
                <c:pt idx="58">
                  <c:v>41</c:v>
                </c:pt>
                <c:pt idx="59">
                  <c:v>33</c:v>
                </c:pt>
                <c:pt idx="60">
                  <c:v>15</c:v>
                </c:pt>
                <c:pt idx="61">
                  <c:v>34</c:v>
                </c:pt>
                <c:pt idx="62">
                  <c:v>37</c:v>
                </c:pt>
                <c:pt idx="63">
                  <c:v>35</c:v>
                </c:pt>
                <c:pt idx="64">
                  <c:v>32</c:v>
                </c:pt>
                <c:pt idx="65">
                  <c:v>23</c:v>
                </c:pt>
                <c:pt idx="66">
                  <c:v>8</c:v>
                </c:pt>
                <c:pt idx="67">
                  <c:v>14</c:v>
                </c:pt>
                <c:pt idx="68">
                  <c:v>43</c:v>
                </c:pt>
                <c:pt idx="69">
                  <c:v>34</c:v>
                </c:pt>
                <c:pt idx="70">
                  <c:v>27</c:v>
                </c:pt>
                <c:pt idx="71">
                  <c:v>37</c:v>
                </c:pt>
                <c:pt idx="72">
                  <c:v>24</c:v>
                </c:pt>
                <c:pt idx="73">
                  <c:v>37</c:v>
                </c:pt>
                <c:pt idx="74">
                  <c:v>27</c:v>
                </c:pt>
                <c:pt idx="75">
                  <c:v>38</c:v>
                </c:pt>
                <c:pt idx="76">
                  <c:v>48</c:v>
                </c:pt>
                <c:pt idx="77">
                  <c:v>31</c:v>
                </c:pt>
                <c:pt idx="78">
                  <c:v>40</c:v>
                </c:pt>
                <c:pt idx="79">
                  <c:v>38</c:v>
                </c:pt>
                <c:pt idx="80">
                  <c:v>41</c:v>
                </c:pt>
                <c:pt idx="81">
                  <c:v>21</c:v>
                </c:pt>
                <c:pt idx="82">
                  <c:v>42</c:v>
                </c:pt>
                <c:pt idx="83">
                  <c:v>64</c:v>
                </c:pt>
                <c:pt idx="84">
                  <c:v>38</c:v>
                </c:pt>
                <c:pt idx="85">
                  <c:v>47</c:v>
                </c:pt>
                <c:pt idx="86">
                  <c:v>44</c:v>
                </c:pt>
                <c:pt idx="87">
                  <c:v>28</c:v>
                </c:pt>
                <c:pt idx="88">
                  <c:v>42</c:v>
                </c:pt>
                <c:pt idx="89">
                  <c:v>45</c:v>
                </c:pt>
                <c:pt idx="90">
                  <c:v>49</c:v>
                </c:pt>
                <c:pt idx="91">
                  <c:v>69</c:v>
                </c:pt>
                <c:pt idx="92">
                  <c:v>79</c:v>
                </c:pt>
                <c:pt idx="93">
                  <c:v>56</c:v>
                </c:pt>
                <c:pt idx="94">
                  <c:v>33</c:v>
                </c:pt>
                <c:pt idx="95">
                  <c:v>35</c:v>
                </c:pt>
                <c:pt idx="96">
                  <c:v>54</c:v>
                </c:pt>
                <c:pt idx="97">
                  <c:v>65</c:v>
                </c:pt>
                <c:pt idx="98">
                  <c:v>56</c:v>
                </c:pt>
                <c:pt idx="99">
                  <c:v>63</c:v>
                </c:pt>
                <c:pt idx="100">
                  <c:v>57</c:v>
                </c:pt>
                <c:pt idx="101">
                  <c:v>37</c:v>
                </c:pt>
                <c:pt idx="102">
                  <c:v>24</c:v>
                </c:pt>
                <c:pt idx="103">
                  <c:v>40</c:v>
                </c:pt>
                <c:pt idx="104">
                  <c:v>48</c:v>
                </c:pt>
                <c:pt idx="105">
                  <c:v>58</c:v>
                </c:pt>
                <c:pt idx="106">
                  <c:v>52</c:v>
                </c:pt>
                <c:pt idx="107">
                  <c:v>40</c:v>
                </c:pt>
                <c:pt idx="108">
                  <c:v>32</c:v>
                </c:pt>
                <c:pt idx="109">
                  <c:v>27</c:v>
                </c:pt>
                <c:pt idx="110">
                  <c:v>42</c:v>
                </c:pt>
                <c:pt idx="111">
                  <c:v>48</c:v>
                </c:pt>
                <c:pt idx="112">
                  <c:v>50</c:v>
                </c:pt>
                <c:pt idx="113">
                  <c:v>65</c:v>
                </c:pt>
                <c:pt idx="114">
                  <c:v>41</c:v>
                </c:pt>
                <c:pt idx="115">
                  <c:v>43</c:v>
                </c:pt>
                <c:pt idx="116">
                  <c:v>38</c:v>
                </c:pt>
                <c:pt idx="117">
                  <c:v>30</c:v>
                </c:pt>
                <c:pt idx="118">
                  <c:v>72</c:v>
                </c:pt>
                <c:pt idx="119">
                  <c:v>57</c:v>
                </c:pt>
                <c:pt idx="120">
                  <c:v>50</c:v>
                </c:pt>
                <c:pt idx="121">
                  <c:v>64</c:v>
                </c:pt>
                <c:pt idx="122">
                  <c:v>30</c:v>
                </c:pt>
                <c:pt idx="123">
                  <c:v>47</c:v>
                </c:pt>
                <c:pt idx="124">
                  <c:v>90</c:v>
                </c:pt>
                <c:pt idx="125">
                  <c:v>81</c:v>
                </c:pt>
                <c:pt idx="126">
                  <c:v>93</c:v>
                </c:pt>
                <c:pt idx="127">
                  <c:v>79</c:v>
                </c:pt>
                <c:pt idx="128">
                  <c:v>104</c:v>
                </c:pt>
                <c:pt idx="129">
                  <c:v>67</c:v>
                </c:pt>
                <c:pt idx="130">
                  <c:v>48</c:v>
                </c:pt>
                <c:pt idx="131">
                  <c:v>83</c:v>
                </c:pt>
                <c:pt idx="132">
                  <c:v>83</c:v>
                </c:pt>
                <c:pt idx="133">
                  <c:v>102</c:v>
                </c:pt>
                <c:pt idx="134">
                  <c:v>125</c:v>
                </c:pt>
                <c:pt idx="135">
                  <c:v>130</c:v>
                </c:pt>
                <c:pt idx="136">
                  <c:v>59</c:v>
                </c:pt>
                <c:pt idx="137">
                  <c:v>69</c:v>
                </c:pt>
                <c:pt idx="138">
                  <c:v>109</c:v>
                </c:pt>
                <c:pt idx="139">
                  <c:v>96</c:v>
                </c:pt>
                <c:pt idx="140">
                  <c:v>92</c:v>
                </c:pt>
                <c:pt idx="141">
                  <c:v>129</c:v>
                </c:pt>
                <c:pt idx="142">
                  <c:v>99</c:v>
                </c:pt>
                <c:pt idx="143">
                  <c:v>57</c:v>
                </c:pt>
                <c:pt idx="144">
                  <c:v>75</c:v>
                </c:pt>
                <c:pt idx="145">
                  <c:v>89</c:v>
                </c:pt>
                <c:pt idx="146">
                  <c:v>112</c:v>
                </c:pt>
                <c:pt idx="147">
                  <c:v>113</c:v>
                </c:pt>
                <c:pt idx="148">
                  <c:v>136</c:v>
                </c:pt>
                <c:pt idx="149">
                  <c:v>108</c:v>
                </c:pt>
                <c:pt idx="150">
                  <c:v>82</c:v>
                </c:pt>
                <c:pt idx="151">
                  <c:v>67</c:v>
                </c:pt>
                <c:pt idx="152">
                  <c:v>124</c:v>
                </c:pt>
                <c:pt idx="153">
                  <c:v>105</c:v>
                </c:pt>
                <c:pt idx="154">
                  <c:v>128</c:v>
                </c:pt>
                <c:pt idx="155">
                  <c:v>71</c:v>
                </c:pt>
                <c:pt idx="156">
                  <c:v>90</c:v>
                </c:pt>
                <c:pt idx="157">
                  <c:v>64</c:v>
                </c:pt>
                <c:pt idx="158">
                  <c:v>54</c:v>
                </c:pt>
                <c:pt idx="159">
                  <c:v>112</c:v>
                </c:pt>
                <c:pt idx="160">
                  <c:v>127</c:v>
                </c:pt>
                <c:pt idx="161">
                  <c:v>123</c:v>
                </c:pt>
                <c:pt idx="162">
                  <c:v>165</c:v>
                </c:pt>
                <c:pt idx="163">
                  <c:v>102</c:v>
                </c:pt>
                <c:pt idx="164">
                  <c:v>35</c:v>
                </c:pt>
                <c:pt idx="165">
                  <c:v>48</c:v>
                </c:pt>
                <c:pt idx="166">
                  <c:v>139</c:v>
                </c:pt>
                <c:pt idx="167">
                  <c:v>133</c:v>
                </c:pt>
                <c:pt idx="168">
                  <c:v>115</c:v>
                </c:pt>
                <c:pt idx="169">
                  <c:v>137</c:v>
                </c:pt>
                <c:pt idx="170">
                  <c:v>148</c:v>
                </c:pt>
                <c:pt idx="171">
                  <c:v>80</c:v>
                </c:pt>
                <c:pt idx="172">
                  <c:v>105</c:v>
                </c:pt>
                <c:pt idx="173">
                  <c:v>183</c:v>
                </c:pt>
                <c:pt idx="174">
                  <c:v>156</c:v>
                </c:pt>
                <c:pt idx="175">
                  <c:v>130</c:v>
                </c:pt>
                <c:pt idx="176">
                  <c:v>174</c:v>
                </c:pt>
                <c:pt idx="177">
                  <c:v>99</c:v>
                </c:pt>
                <c:pt idx="178">
                  <c:v>56</c:v>
                </c:pt>
                <c:pt idx="179">
                  <c:v>73</c:v>
                </c:pt>
                <c:pt idx="180">
                  <c:v>134</c:v>
                </c:pt>
                <c:pt idx="181">
                  <c:v>114</c:v>
                </c:pt>
                <c:pt idx="182">
                  <c:v>151</c:v>
                </c:pt>
                <c:pt idx="183">
                  <c:v>146</c:v>
                </c:pt>
                <c:pt idx="184">
                  <c:v>162</c:v>
                </c:pt>
                <c:pt idx="185">
                  <c:v>65</c:v>
                </c:pt>
                <c:pt idx="186">
                  <c:v>69</c:v>
                </c:pt>
                <c:pt idx="187">
                  <c:v>177</c:v>
                </c:pt>
                <c:pt idx="188">
                  <c:v>126</c:v>
                </c:pt>
                <c:pt idx="189">
                  <c:v>126</c:v>
                </c:pt>
                <c:pt idx="190">
                  <c:v>131</c:v>
                </c:pt>
                <c:pt idx="191">
                  <c:v>126</c:v>
                </c:pt>
                <c:pt idx="192">
                  <c:v>83</c:v>
                </c:pt>
                <c:pt idx="193">
                  <c:v>51</c:v>
                </c:pt>
                <c:pt idx="194">
                  <c:v>122</c:v>
                </c:pt>
                <c:pt idx="195">
                  <c:v>120</c:v>
                </c:pt>
                <c:pt idx="196">
                  <c:v>114</c:v>
                </c:pt>
                <c:pt idx="197">
                  <c:v>106</c:v>
                </c:pt>
                <c:pt idx="198">
                  <c:v>105</c:v>
                </c:pt>
                <c:pt idx="199">
                  <c:v>73</c:v>
                </c:pt>
                <c:pt idx="200">
                  <c:v>56</c:v>
                </c:pt>
                <c:pt idx="201">
                  <c:v>115</c:v>
                </c:pt>
                <c:pt idx="202">
                  <c:v>120</c:v>
                </c:pt>
                <c:pt idx="203">
                  <c:v>191</c:v>
                </c:pt>
                <c:pt idx="204">
                  <c:v>124</c:v>
                </c:pt>
                <c:pt idx="205">
                  <c:v>102</c:v>
                </c:pt>
                <c:pt idx="206">
                  <c:v>56</c:v>
                </c:pt>
                <c:pt idx="207">
                  <c:v>82</c:v>
                </c:pt>
                <c:pt idx="208">
                  <c:v>108</c:v>
                </c:pt>
                <c:pt idx="209">
                  <c:v>120</c:v>
                </c:pt>
                <c:pt idx="210">
                  <c:v>146</c:v>
                </c:pt>
                <c:pt idx="211">
                  <c:v>172</c:v>
                </c:pt>
                <c:pt idx="212">
                  <c:v>107</c:v>
                </c:pt>
                <c:pt idx="213">
                  <c:v>72</c:v>
                </c:pt>
                <c:pt idx="214">
                  <c:v>78</c:v>
                </c:pt>
                <c:pt idx="215">
                  <c:v>90</c:v>
                </c:pt>
                <c:pt idx="216">
                  <c:v>100</c:v>
                </c:pt>
                <c:pt idx="217">
                  <c:v>132</c:v>
                </c:pt>
                <c:pt idx="218">
                  <c:v>148</c:v>
                </c:pt>
                <c:pt idx="219">
                  <c:v>134</c:v>
                </c:pt>
                <c:pt idx="220">
                  <c:v>79</c:v>
                </c:pt>
                <c:pt idx="221">
                  <c:v>54</c:v>
                </c:pt>
                <c:pt idx="222">
                  <c:v>104</c:v>
                </c:pt>
                <c:pt idx="223">
                  <c:v>113</c:v>
                </c:pt>
                <c:pt idx="224">
                  <c:v>78</c:v>
                </c:pt>
                <c:pt idx="225">
                  <c:v>104</c:v>
                </c:pt>
                <c:pt idx="226">
                  <c:v>88</c:v>
                </c:pt>
                <c:pt idx="227">
                  <c:v>62</c:v>
                </c:pt>
                <c:pt idx="228">
                  <c:v>30</c:v>
                </c:pt>
                <c:pt idx="229">
                  <c:v>78</c:v>
                </c:pt>
                <c:pt idx="230">
                  <c:v>110</c:v>
                </c:pt>
                <c:pt idx="231">
                  <c:v>103</c:v>
                </c:pt>
                <c:pt idx="232">
                  <c:v>107</c:v>
                </c:pt>
                <c:pt idx="233">
                  <c:v>120</c:v>
                </c:pt>
                <c:pt idx="234">
                  <c:v>72</c:v>
                </c:pt>
                <c:pt idx="235">
                  <c:v>55</c:v>
                </c:pt>
                <c:pt idx="236">
                  <c:v>117</c:v>
                </c:pt>
                <c:pt idx="237">
                  <c:v>133</c:v>
                </c:pt>
                <c:pt idx="238">
                  <c:v>99</c:v>
                </c:pt>
                <c:pt idx="239">
                  <c:v>93</c:v>
                </c:pt>
                <c:pt idx="240">
                  <c:v>117</c:v>
                </c:pt>
                <c:pt idx="241">
                  <c:v>65</c:v>
                </c:pt>
                <c:pt idx="242">
                  <c:v>22</c:v>
                </c:pt>
                <c:pt idx="243">
                  <c:v>112</c:v>
                </c:pt>
                <c:pt idx="244">
                  <c:v>109</c:v>
                </c:pt>
                <c:pt idx="245">
                  <c:v>114</c:v>
                </c:pt>
                <c:pt idx="246">
                  <c:v>86</c:v>
                </c:pt>
                <c:pt idx="247">
                  <c:v>82</c:v>
                </c:pt>
                <c:pt idx="248">
                  <c:v>37</c:v>
                </c:pt>
                <c:pt idx="249">
                  <c:v>61</c:v>
                </c:pt>
                <c:pt idx="250">
                  <c:v>101</c:v>
                </c:pt>
                <c:pt idx="251">
                  <c:v>93</c:v>
                </c:pt>
                <c:pt idx="252">
                  <c:v>90</c:v>
                </c:pt>
                <c:pt idx="253">
                  <c:v>82</c:v>
                </c:pt>
                <c:pt idx="254">
                  <c:v>97</c:v>
                </c:pt>
                <c:pt idx="255">
                  <c:v>57</c:v>
                </c:pt>
                <c:pt idx="256">
                  <c:v>44</c:v>
                </c:pt>
                <c:pt idx="257">
                  <c:v>100</c:v>
                </c:pt>
                <c:pt idx="258">
                  <c:v>71</c:v>
                </c:pt>
                <c:pt idx="259">
                  <c:v>74</c:v>
                </c:pt>
                <c:pt idx="260">
                  <c:v>106</c:v>
                </c:pt>
                <c:pt idx="261">
                  <c:v>88</c:v>
                </c:pt>
                <c:pt idx="262">
                  <c:v>55</c:v>
                </c:pt>
                <c:pt idx="263">
                  <c:v>57</c:v>
                </c:pt>
                <c:pt idx="264">
                  <c:v>109</c:v>
                </c:pt>
                <c:pt idx="265">
                  <c:v>112</c:v>
                </c:pt>
                <c:pt idx="266">
                  <c:v>86</c:v>
                </c:pt>
                <c:pt idx="267">
                  <c:v>96</c:v>
                </c:pt>
                <c:pt idx="268">
                  <c:v>108</c:v>
                </c:pt>
                <c:pt idx="269">
                  <c:v>68</c:v>
                </c:pt>
                <c:pt idx="270">
                  <c:v>32</c:v>
                </c:pt>
                <c:pt idx="271">
                  <c:v>96</c:v>
                </c:pt>
                <c:pt idx="272">
                  <c:v>106</c:v>
                </c:pt>
                <c:pt idx="273">
                  <c:v>97</c:v>
                </c:pt>
                <c:pt idx="274">
                  <c:v>90</c:v>
                </c:pt>
                <c:pt idx="275">
                  <c:v>86</c:v>
                </c:pt>
                <c:pt idx="276">
                  <c:v>60</c:v>
                </c:pt>
                <c:pt idx="277">
                  <c:v>55</c:v>
                </c:pt>
                <c:pt idx="278">
                  <c:v>90</c:v>
                </c:pt>
                <c:pt idx="279">
                  <c:v>72</c:v>
                </c:pt>
                <c:pt idx="280">
                  <c:v>75</c:v>
                </c:pt>
                <c:pt idx="281">
                  <c:v>95</c:v>
                </c:pt>
                <c:pt idx="282">
                  <c:v>115</c:v>
                </c:pt>
                <c:pt idx="283">
                  <c:v>57</c:v>
                </c:pt>
                <c:pt idx="284">
                  <c:v>59</c:v>
                </c:pt>
                <c:pt idx="285">
                  <c:v>137</c:v>
                </c:pt>
                <c:pt idx="286">
                  <c:v>76</c:v>
                </c:pt>
                <c:pt idx="287">
                  <c:v>118</c:v>
                </c:pt>
                <c:pt idx="288">
                  <c:v>119</c:v>
                </c:pt>
                <c:pt idx="289">
                  <c:v>96</c:v>
                </c:pt>
                <c:pt idx="290">
                  <c:v>85</c:v>
                </c:pt>
                <c:pt idx="291">
                  <c:v>66</c:v>
                </c:pt>
                <c:pt idx="292">
                  <c:v>101</c:v>
                </c:pt>
                <c:pt idx="293">
                  <c:v>126</c:v>
                </c:pt>
                <c:pt idx="294">
                  <c:v>122</c:v>
                </c:pt>
                <c:pt idx="295">
                  <c:v>94</c:v>
                </c:pt>
                <c:pt idx="296">
                  <c:v>117</c:v>
                </c:pt>
                <c:pt idx="297">
                  <c:v>69</c:v>
                </c:pt>
                <c:pt idx="298">
                  <c:v>37</c:v>
                </c:pt>
                <c:pt idx="299">
                  <c:v>104</c:v>
                </c:pt>
                <c:pt idx="300">
                  <c:v>87</c:v>
                </c:pt>
                <c:pt idx="301">
                  <c:v>105</c:v>
                </c:pt>
                <c:pt idx="302">
                  <c:v>52</c:v>
                </c:pt>
                <c:pt idx="303">
                  <c:v>71</c:v>
                </c:pt>
                <c:pt idx="304">
                  <c:v>49</c:v>
                </c:pt>
                <c:pt idx="305">
                  <c:v>65</c:v>
                </c:pt>
                <c:pt idx="306">
                  <c:v>100</c:v>
                </c:pt>
                <c:pt idx="307">
                  <c:v>89</c:v>
                </c:pt>
                <c:pt idx="308">
                  <c:v>110</c:v>
                </c:pt>
                <c:pt idx="309">
                  <c:v>96</c:v>
                </c:pt>
                <c:pt idx="310">
                  <c:v>86</c:v>
                </c:pt>
                <c:pt idx="311">
                  <c:v>52</c:v>
                </c:pt>
                <c:pt idx="312">
                  <c:v>35</c:v>
                </c:pt>
                <c:pt idx="313">
                  <c:v>98</c:v>
                </c:pt>
                <c:pt idx="314">
                  <c:v>84</c:v>
                </c:pt>
                <c:pt idx="315">
                  <c:v>106</c:v>
                </c:pt>
                <c:pt idx="316">
                  <c:v>109</c:v>
                </c:pt>
                <c:pt idx="317">
                  <c:v>102</c:v>
                </c:pt>
                <c:pt idx="318">
                  <c:v>45</c:v>
                </c:pt>
                <c:pt idx="319">
                  <c:v>49</c:v>
                </c:pt>
                <c:pt idx="320">
                  <c:v>108</c:v>
                </c:pt>
                <c:pt idx="321">
                  <c:v>91</c:v>
                </c:pt>
                <c:pt idx="322">
                  <c:v>86</c:v>
                </c:pt>
                <c:pt idx="323">
                  <c:v>66</c:v>
                </c:pt>
                <c:pt idx="324">
                  <c:v>82</c:v>
                </c:pt>
                <c:pt idx="325">
                  <c:v>50</c:v>
                </c:pt>
                <c:pt idx="326">
                  <c:v>63</c:v>
                </c:pt>
                <c:pt idx="327">
                  <c:v>91</c:v>
                </c:pt>
                <c:pt idx="328">
                  <c:v>90</c:v>
                </c:pt>
                <c:pt idx="329">
                  <c:v>49</c:v>
                </c:pt>
                <c:pt idx="330">
                  <c:v>23</c:v>
                </c:pt>
                <c:pt idx="331">
                  <c:v>51</c:v>
                </c:pt>
                <c:pt idx="332">
                  <c:v>47</c:v>
                </c:pt>
                <c:pt idx="333">
                  <c:v>50</c:v>
                </c:pt>
                <c:pt idx="334">
                  <c:v>82</c:v>
                </c:pt>
                <c:pt idx="335">
                  <c:v>77</c:v>
                </c:pt>
                <c:pt idx="336">
                  <c:v>57</c:v>
                </c:pt>
                <c:pt idx="337">
                  <c:v>52</c:v>
                </c:pt>
                <c:pt idx="338">
                  <c:v>68</c:v>
                </c:pt>
                <c:pt idx="339">
                  <c:v>55</c:v>
                </c:pt>
                <c:pt idx="340">
                  <c:v>62</c:v>
                </c:pt>
                <c:pt idx="341">
                  <c:v>84</c:v>
                </c:pt>
                <c:pt idx="342">
                  <c:v>89</c:v>
                </c:pt>
                <c:pt idx="343">
                  <c:v>97</c:v>
                </c:pt>
                <c:pt idx="344">
                  <c:v>106</c:v>
                </c:pt>
                <c:pt idx="345">
                  <c:v>102</c:v>
                </c:pt>
                <c:pt idx="346">
                  <c:v>47</c:v>
                </c:pt>
                <c:pt idx="347">
                  <c:v>42</c:v>
                </c:pt>
                <c:pt idx="348">
                  <c:v>95</c:v>
                </c:pt>
                <c:pt idx="349">
                  <c:v>107</c:v>
                </c:pt>
                <c:pt idx="350">
                  <c:v>97</c:v>
                </c:pt>
                <c:pt idx="351">
                  <c:v>92</c:v>
                </c:pt>
                <c:pt idx="352">
                  <c:v>88</c:v>
                </c:pt>
                <c:pt idx="353">
                  <c:v>48</c:v>
                </c:pt>
                <c:pt idx="354">
                  <c:v>71</c:v>
                </c:pt>
                <c:pt idx="355">
                  <c:v>80</c:v>
                </c:pt>
                <c:pt idx="356">
                  <c:v>56</c:v>
                </c:pt>
                <c:pt idx="357">
                  <c:v>83</c:v>
                </c:pt>
                <c:pt idx="358">
                  <c:v>117</c:v>
                </c:pt>
                <c:pt idx="359">
                  <c:v>96</c:v>
                </c:pt>
                <c:pt idx="360">
                  <c:v>58</c:v>
                </c:pt>
                <c:pt idx="361">
                  <c:v>53</c:v>
                </c:pt>
                <c:pt idx="362">
                  <c:v>112</c:v>
                </c:pt>
                <c:pt idx="363">
                  <c:v>99</c:v>
                </c:pt>
                <c:pt idx="364">
                  <c:v>106</c:v>
                </c:pt>
                <c:pt idx="365">
                  <c:v>114</c:v>
                </c:pt>
                <c:pt idx="366">
                  <c:v>98</c:v>
                </c:pt>
                <c:pt idx="367">
                  <c:v>57</c:v>
                </c:pt>
                <c:pt idx="368">
                  <c:v>61</c:v>
                </c:pt>
                <c:pt idx="369">
                  <c:v>111</c:v>
                </c:pt>
                <c:pt idx="370">
                  <c:v>93</c:v>
                </c:pt>
                <c:pt idx="371">
                  <c:v>112</c:v>
                </c:pt>
                <c:pt idx="372">
                  <c:v>94</c:v>
                </c:pt>
                <c:pt idx="373">
                  <c:v>82</c:v>
                </c:pt>
                <c:pt idx="374">
                  <c:v>50</c:v>
                </c:pt>
                <c:pt idx="375">
                  <c:v>47</c:v>
                </c:pt>
                <c:pt idx="376">
                  <c:v>82</c:v>
                </c:pt>
                <c:pt idx="377">
                  <c:v>93</c:v>
                </c:pt>
                <c:pt idx="378">
                  <c:v>101</c:v>
                </c:pt>
                <c:pt idx="379">
                  <c:v>111</c:v>
                </c:pt>
                <c:pt idx="380">
                  <c:v>55</c:v>
                </c:pt>
                <c:pt idx="381">
                  <c:v>75</c:v>
                </c:pt>
                <c:pt idx="382">
                  <c:v>76</c:v>
                </c:pt>
                <c:pt idx="383">
                  <c:v>72</c:v>
                </c:pt>
                <c:pt idx="384">
                  <c:v>93</c:v>
                </c:pt>
                <c:pt idx="385">
                  <c:v>98</c:v>
                </c:pt>
                <c:pt idx="386">
                  <c:v>114</c:v>
                </c:pt>
                <c:pt idx="387">
                  <c:v>81</c:v>
                </c:pt>
                <c:pt idx="388">
                  <c:v>62</c:v>
                </c:pt>
                <c:pt idx="389">
                  <c:v>55</c:v>
                </c:pt>
                <c:pt idx="390">
                  <c:v>95</c:v>
                </c:pt>
                <c:pt idx="391">
                  <c:v>106</c:v>
                </c:pt>
                <c:pt idx="392">
                  <c:v>92</c:v>
                </c:pt>
                <c:pt idx="393">
                  <c:v>120</c:v>
                </c:pt>
                <c:pt idx="394">
                  <c:v>107</c:v>
                </c:pt>
                <c:pt idx="395">
                  <c:v>98</c:v>
                </c:pt>
                <c:pt idx="396">
                  <c:v>80</c:v>
                </c:pt>
                <c:pt idx="397">
                  <c:v>110</c:v>
                </c:pt>
                <c:pt idx="398">
                  <c:v>102</c:v>
                </c:pt>
                <c:pt idx="399">
                  <c:v>116</c:v>
                </c:pt>
                <c:pt idx="400">
                  <c:v>107</c:v>
                </c:pt>
                <c:pt idx="401">
                  <c:v>91</c:v>
                </c:pt>
                <c:pt idx="402">
                  <c:v>48</c:v>
                </c:pt>
                <c:pt idx="403">
                  <c:v>62</c:v>
                </c:pt>
                <c:pt idx="404">
                  <c:v>97</c:v>
                </c:pt>
                <c:pt idx="405">
                  <c:v>140</c:v>
                </c:pt>
                <c:pt idx="406">
                  <c:v>116</c:v>
                </c:pt>
                <c:pt idx="407">
                  <c:v>92</c:v>
                </c:pt>
                <c:pt idx="408">
                  <c:v>104</c:v>
                </c:pt>
                <c:pt idx="409">
                  <c:v>51</c:v>
                </c:pt>
                <c:pt idx="410">
                  <c:v>64</c:v>
                </c:pt>
                <c:pt idx="411">
                  <c:v>113</c:v>
                </c:pt>
                <c:pt idx="412">
                  <c:v>131</c:v>
                </c:pt>
                <c:pt idx="413">
                  <c:v>120</c:v>
                </c:pt>
                <c:pt idx="414">
                  <c:v>121</c:v>
                </c:pt>
                <c:pt idx="415">
                  <c:v>107</c:v>
                </c:pt>
                <c:pt idx="416">
                  <c:v>67</c:v>
                </c:pt>
                <c:pt idx="417">
                  <c:v>84</c:v>
                </c:pt>
                <c:pt idx="418">
                  <c:v>87</c:v>
                </c:pt>
                <c:pt idx="419">
                  <c:v>102</c:v>
                </c:pt>
                <c:pt idx="420">
                  <c:v>111</c:v>
                </c:pt>
                <c:pt idx="421">
                  <c:v>101</c:v>
                </c:pt>
                <c:pt idx="422">
                  <c:v>92</c:v>
                </c:pt>
                <c:pt idx="423">
                  <c:v>62</c:v>
                </c:pt>
                <c:pt idx="424">
                  <c:v>85</c:v>
                </c:pt>
                <c:pt idx="425">
                  <c:v>90</c:v>
                </c:pt>
                <c:pt idx="426">
                  <c:v>77</c:v>
                </c:pt>
                <c:pt idx="427">
                  <c:v>104</c:v>
                </c:pt>
                <c:pt idx="428">
                  <c:v>98</c:v>
                </c:pt>
                <c:pt idx="429">
                  <c:v>78</c:v>
                </c:pt>
                <c:pt idx="430">
                  <c:v>53</c:v>
                </c:pt>
                <c:pt idx="431">
                  <c:v>61</c:v>
                </c:pt>
                <c:pt idx="432">
                  <c:v>90</c:v>
                </c:pt>
                <c:pt idx="433">
                  <c:v>102</c:v>
                </c:pt>
                <c:pt idx="434">
                  <c:v>100</c:v>
                </c:pt>
                <c:pt idx="435">
                  <c:v>89</c:v>
                </c:pt>
                <c:pt idx="436">
                  <c:v>86</c:v>
                </c:pt>
                <c:pt idx="437">
                  <c:v>37</c:v>
                </c:pt>
                <c:pt idx="438">
                  <c:v>54</c:v>
                </c:pt>
                <c:pt idx="439">
                  <c:v>107</c:v>
                </c:pt>
                <c:pt idx="440">
                  <c:v>83</c:v>
                </c:pt>
                <c:pt idx="441">
                  <c:v>101</c:v>
                </c:pt>
                <c:pt idx="442">
                  <c:v>88</c:v>
                </c:pt>
                <c:pt idx="443">
                  <c:v>100</c:v>
                </c:pt>
                <c:pt idx="444">
                  <c:v>58</c:v>
                </c:pt>
                <c:pt idx="445">
                  <c:v>54</c:v>
                </c:pt>
                <c:pt idx="446">
                  <c:v>83</c:v>
                </c:pt>
                <c:pt idx="447">
                  <c:v>109</c:v>
                </c:pt>
                <c:pt idx="448">
                  <c:v>160</c:v>
                </c:pt>
                <c:pt idx="449">
                  <c:v>115</c:v>
                </c:pt>
                <c:pt idx="450">
                  <c:v>80</c:v>
                </c:pt>
                <c:pt idx="451">
                  <c:v>56</c:v>
                </c:pt>
                <c:pt idx="452">
                  <c:v>49</c:v>
                </c:pt>
                <c:pt idx="453">
                  <c:v>100</c:v>
                </c:pt>
                <c:pt idx="454">
                  <c:v>83</c:v>
                </c:pt>
                <c:pt idx="455">
                  <c:v>96</c:v>
                </c:pt>
                <c:pt idx="456">
                  <c:v>80</c:v>
                </c:pt>
                <c:pt idx="457">
                  <c:v>62</c:v>
                </c:pt>
                <c:pt idx="458">
                  <c:v>41</c:v>
                </c:pt>
                <c:pt idx="459">
                  <c:v>49</c:v>
                </c:pt>
                <c:pt idx="460">
                  <c:v>73</c:v>
                </c:pt>
                <c:pt idx="461">
                  <c:v>90</c:v>
                </c:pt>
                <c:pt idx="462">
                  <c:v>87</c:v>
                </c:pt>
                <c:pt idx="463">
                  <c:v>102</c:v>
                </c:pt>
                <c:pt idx="464">
                  <c:v>103</c:v>
                </c:pt>
                <c:pt idx="465">
                  <c:v>39</c:v>
                </c:pt>
                <c:pt idx="466">
                  <c:v>50</c:v>
                </c:pt>
                <c:pt idx="467">
                  <c:v>88</c:v>
                </c:pt>
                <c:pt idx="468">
                  <c:v>93</c:v>
                </c:pt>
                <c:pt idx="469">
                  <c:v>92</c:v>
                </c:pt>
                <c:pt idx="470">
                  <c:v>92</c:v>
                </c:pt>
                <c:pt idx="471">
                  <c:v>157</c:v>
                </c:pt>
                <c:pt idx="472">
                  <c:v>71</c:v>
                </c:pt>
                <c:pt idx="473">
                  <c:v>73</c:v>
                </c:pt>
                <c:pt idx="474">
                  <c:v>110</c:v>
                </c:pt>
                <c:pt idx="475">
                  <c:v>121</c:v>
                </c:pt>
                <c:pt idx="476">
                  <c:v>137</c:v>
                </c:pt>
                <c:pt idx="477">
                  <c:v>107</c:v>
                </c:pt>
                <c:pt idx="478">
                  <c:v>118</c:v>
                </c:pt>
                <c:pt idx="479">
                  <c:v>108</c:v>
                </c:pt>
                <c:pt idx="480">
                  <c:v>43</c:v>
                </c:pt>
                <c:pt idx="481">
                  <c:v>121</c:v>
                </c:pt>
                <c:pt idx="482">
                  <c:v>119</c:v>
                </c:pt>
                <c:pt idx="483">
                  <c:v>111</c:v>
                </c:pt>
                <c:pt idx="484">
                  <c:v>95</c:v>
                </c:pt>
                <c:pt idx="485">
                  <c:v>111</c:v>
                </c:pt>
                <c:pt idx="486">
                  <c:v>76</c:v>
                </c:pt>
                <c:pt idx="487">
                  <c:v>67</c:v>
                </c:pt>
                <c:pt idx="488">
                  <c:v>106</c:v>
                </c:pt>
                <c:pt idx="489">
                  <c:v>73</c:v>
                </c:pt>
                <c:pt idx="490">
                  <c:v>95</c:v>
                </c:pt>
                <c:pt idx="491">
                  <c:v>85</c:v>
                </c:pt>
                <c:pt idx="492">
                  <c:v>104</c:v>
                </c:pt>
                <c:pt idx="493">
                  <c:v>80</c:v>
                </c:pt>
                <c:pt idx="494">
                  <c:v>77</c:v>
                </c:pt>
                <c:pt idx="495">
                  <c:v>130</c:v>
                </c:pt>
                <c:pt idx="496">
                  <c:v>132</c:v>
                </c:pt>
                <c:pt idx="497">
                  <c:v>157</c:v>
                </c:pt>
                <c:pt idx="498">
                  <c:v>121</c:v>
                </c:pt>
                <c:pt idx="499">
                  <c:v>101</c:v>
                </c:pt>
                <c:pt idx="500">
                  <c:v>77</c:v>
                </c:pt>
                <c:pt idx="501">
                  <c:v>70</c:v>
                </c:pt>
                <c:pt idx="502">
                  <c:v>107</c:v>
                </c:pt>
                <c:pt idx="503">
                  <c:v>113</c:v>
                </c:pt>
                <c:pt idx="504">
                  <c:v>122</c:v>
                </c:pt>
                <c:pt idx="505">
                  <c:v>120</c:v>
                </c:pt>
                <c:pt idx="506">
                  <c:v>116</c:v>
                </c:pt>
                <c:pt idx="507">
                  <c:v>58</c:v>
                </c:pt>
                <c:pt idx="508">
                  <c:v>70</c:v>
                </c:pt>
                <c:pt idx="509">
                  <c:v>110</c:v>
                </c:pt>
                <c:pt idx="510">
                  <c:v>110</c:v>
                </c:pt>
                <c:pt idx="511">
                  <c:v>128</c:v>
                </c:pt>
                <c:pt idx="512">
                  <c:v>119</c:v>
                </c:pt>
                <c:pt idx="513">
                  <c:v>121</c:v>
                </c:pt>
                <c:pt idx="514">
                  <c:v>96</c:v>
                </c:pt>
                <c:pt idx="515">
                  <c:v>77</c:v>
                </c:pt>
                <c:pt idx="516">
                  <c:v>134</c:v>
                </c:pt>
                <c:pt idx="517">
                  <c:v>129</c:v>
                </c:pt>
                <c:pt idx="518">
                  <c:v>137</c:v>
                </c:pt>
                <c:pt idx="519">
                  <c:v>121</c:v>
                </c:pt>
                <c:pt idx="520">
                  <c:v>96</c:v>
                </c:pt>
                <c:pt idx="521">
                  <c:v>51</c:v>
                </c:pt>
                <c:pt idx="522">
                  <c:v>54</c:v>
                </c:pt>
                <c:pt idx="523">
                  <c:v>123</c:v>
                </c:pt>
                <c:pt idx="524">
                  <c:v>142</c:v>
                </c:pt>
                <c:pt idx="525">
                  <c:v>141</c:v>
                </c:pt>
                <c:pt idx="526">
                  <c:v>127</c:v>
                </c:pt>
                <c:pt idx="527">
                  <c:v>88</c:v>
                </c:pt>
                <c:pt idx="528">
                  <c:v>85</c:v>
                </c:pt>
                <c:pt idx="529">
                  <c:v>78</c:v>
                </c:pt>
                <c:pt idx="530">
                  <c:v>133</c:v>
                </c:pt>
                <c:pt idx="531">
                  <c:v>164</c:v>
                </c:pt>
                <c:pt idx="532">
                  <c:v>147</c:v>
                </c:pt>
                <c:pt idx="533">
                  <c:v>137</c:v>
                </c:pt>
                <c:pt idx="534">
                  <c:v>112</c:v>
                </c:pt>
                <c:pt idx="535">
                  <c:v>68</c:v>
                </c:pt>
                <c:pt idx="536">
                  <c:v>76</c:v>
                </c:pt>
                <c:pt idx="537">
                  <c:v>144</c:v>
                </c:pt>
                <c:pt idx="538">
                  <c:v>139</c:v>
                </c:pt>
                <c:pt idx="539">
                  <c:v>121</c:v>
                </c:pt>
                <c:pt idx="540">
                  <c:v>134</c:v>
                </c:pt>
                <c:pt idx="541">
                  <c:v>110</c:v>
                </c:pt>
                <c:pt idx="542">
                  <c:v>79</c:v>
                </c:pt>
                <c:pt idx="543">
                  <c:v>63</c:v>
                </c:pt>
                <c:pt idx="544">
                  <c:v>105</c:v>
                </c:pt>
                <c:pt idx="545">
                  <c:v>119</c:v>
                </c:pt>
                <c:pt idx="546">
                  <c:v>122</c:v>
                </c:pt>
                <c:pt idx="547">
                  <c:v>111</c:v>
                </c:pt>
                <c:pt idx="548">
                  <c:v>91</c:v>
                </c:pt>
                <c:pt idx="549">
                  <c:v>64</c:v>
                </c:pt>
                <c:pt idx="550">
                  <c:v>50</c:v>
                </c:pt>
                <c:pt idx="551">
                  <c:v>82</c:v>
                </c:pt>
                <c:pt idx="552">
                  <c:v>107</c:v>
                </c:pt>
                <c:pt idx="553">
                  <c:v>130</c:v>
                </c:pt>
                <c:pt idx="554">
                  <c:v>137</c:v>
                </c:pt>
                <c:pt idx="555">
                  <c:v>128</c:v>
                </c:pt>
                <c:pt idx="556">
                  <c:v>88</c:v>
                </c:pt>
                <c:pt idx="557">
                  <c:v>90</c:v>
                </c:pt>
                <c:pt idx="558">
                  <c:v>146</c:v>
                </c:pt>
                <c:pt idx="559">
                  <c:v>132</c:v>
                </c:pt>
                <c:pt idx="560">
                  <c:v>130</c:v>
                </c:pt>
                <c:pt idx="561">
                  <c:v>140</c:v>
                </c:pt>
                <c:pt idx="562">
                  <c:v>114</c:v>
                </c:pt>
                <c:pt idx="563">
                  <c:v>99</c:v>
                </c:pt>
                <c:pt idx="564">
                  <c:v>81</c:v>
                </c:pt>
                <c:pt idx="565">
                  <c:v>133</c:v>
                </c:pt>
                <c:pt idx="566">
                  <c:v>144</c:v>
                </c:pt>
                <c:pt idx="567">
                  <c:v>143</c:v>
                </c:pt>
                <c:pt idx="568">
                  <c:v>161</c:v>
                </c:pt>
                <c:pt idx="569">
                  <c:v>138</c:v>
                </c:pt>
                <c:pt idx="570">
                  <c:v>114</c:v>
                </c:pt>
                <c:pt idx="571">
                  <c:v>97</c:v>
                </c:pt>
                <c:pt idx="572">
                  <c:v>132</c:v>
                </c:pt>
                <c:pt idx="573">
                  <c:v>150</c:v>
                </c:pt>
                <c:pt idx="574">
                  <c:v>129</c:v>
                </c:pt>
                <c:pt idx="575">
                  <c:v>156</c:v>
                </c:pt>
                <c:pt idx="576">
                  <c:v>143</c:v>
                </c:pt>
                <c:pt idx="577">
                  <c:v>93</c:v>
                </c:pt>
                <c:pt idx="578">
                  <c:v>78</c:v>
                </c:pt>
                <c:pt idx="579">
                  <c:v>104</c:v>
                </c:pt>
                <c:pt idx="580">
                  <c:v>143</c:v>
                </c:pt>
                <c:pt idx="581">
                  <c:v>144</c:v>
                </c:pt>
                <c:pt idx="582">
                  <c:v>173</c:v>
                </c:pt>
                <c:pt idx="583">
                  <c:v>132</c:v>
                </c:pt>
                <c:pt idx="584">
                  <c:v>75</c:v>
                </c:pt>
                <c:pt idx="585">
                  <c:v>90</c:v>
                </c:pt>
                <c:pt idx="586">
                  <c:v>103</c:v>
                </c:pt>
                <c:pt idx="587">
                  <c:v>108</c:v>
                </c:pt>
                <c:pt idx="588">
                  <c:v>120</c:v>
                </c:pt>
                <c:pt idx="589">
                  <c:v>129</c:v>
                </c:pt>
                <c:pt idx="590">
                  <c:v>170</c:v>
                </c:pt>
                <c:pt idx="591">
                  <c:v>90</c:v>
                </c:pt>
                <c:pt idx="592">
                  <c:v>99</c:v>
                </c:pt>
                <c:pt idx="593">
                  <c:v>129</c:v>
                </c:pt>
                <c:pt idx="594">
                  <c:v>140</c:v>
                </c:pt>
                <c:pt idx="595">
                  <c:v>146</c:v>
                </c:pt>
                <c:pt idx="596">
                  <c:v>135</c:v>
                </c:pt>
                <c:pt idx="597">
                  <c:v>105</c:v>
                </c:pt>
                <c:pt idx="598">
                  <c:v>60</c:v>
                </c:pt>
                <c:pt idx="599">
                  <c:v>58</c:v>
                </c:pt>
                <c:pt idx="600">
                  <c:v>104</c:v>
                </c:pt>
                <c:pt idx="601">
                  <c:v>139</c:v>
                </c:pt>
                <c:pt idx="602">
                  <c:v>121</c:v>
                </c:pt>
                <c:pt idx="603">
                  <c:v>115</c:v>
                </c:pt>
                <c:pt idx="604">
                  <c:v>114</c:v>
                </c:pt>
                <c:pt idx="605">
                  <c:v>59</c:v>
                </c:pt>
                <c:pt idx="606">
                  <c:v>89</c:v>
                </c:pt>
                <c:pt idx="607">
                  <c:v>111</c:v>
                </c:pt>
                <c:pt idx="608">
                  <c:v>141</c:v>
                </c:pt>
                <c:pt idx="609">
                  <c:v>126</c:v>
                </c:pt>
                <c:pt idx="610">
                  <c:v>135</c:v>
                </c:pt>
                <c:pt idx="611">
                  <c:v>113</c:v>
                </c:pt>
                <c:pt idx="612">
                  <c:v>87</c:v>
                </c:pt>
                <c:pt idx="613">
                  <c:v>82</c:v>
                </c:pt>
                <c:pt idx="614">
                  <c:v>117</c:v>
                </c:pt>
                <c:pt idx="615">
                  <c:v>133</c:v>
                </c:pt>
                <c:pt idx="616">
                  <c:v>114</c:v>
                </c:pt>
                <c:pt idx="617">
                  <c:v>109</c:v>
                </c:pt>
                <c:pt idx="618">
                  <c:v>105</c:v>
                </c:pt>
                <c:pt idx="619">
                  <c:v>91</c:v>
                </c:pt>
                <c:pt idx="620">
                  <c:v>60</c:v>
                </c:pt>
                <c:pt idx="621">
                  <c:v>105</c:v>
                </c:pt>
                <c:pt idx="622">
                  <c:v>115</c:v>
                </c:pt>
                <c:pt idx="623">
                  <c:v>138</c:v>
                </c:pt>
                <c:pt idx="624">
                  <c:v>181</c:v>
                </c:pt>
                <c:pt idx="625">
                  <c:v>140</c:v>
                </c:pt>
                <c:pt idx="626">
                  <c:v>91</c:v>
                </c:pt>
                <c:pt idx="627">
                  <c:v>95</c:v>
                </c:pt>
                <c:pt idx="628">
                  <c:v>149</c:v>
                </c:pt>
                <c:pt idx="629">
                  <c:v>191</c:v>
                </c:pt>
                <c:pt idx="630">
                  <c:v>166</c:v>
                </c:pt>
                <c:pt idx="631">
                  <c:v>179</c:v>
                </c:pt>
                <c:pt idx="632">
                  <c:v>160</c:v>
                </c:pt>
                <c:pt idx="633">
                  <c:v>94</c:v>
                </c:pt>
                <c:pt idx="634">
                  <c:v>94</c:v>
                </c:pt>
                <c:pt idx="635">
                  <c:v>144</c:v>
                </c:pt>
                <c:pt idx="636">
                  <c:v>156</c:v>
                </c:pt>
                <c:pt idx="637">
                  <c:v>152</c:v>
                </c:pt>
                <c:pt idx="638">
                  <c:v>135</c:v>
                </c:pt>
                <c:pt idx="639">
                  <c:v>114</c:v>
                </c:pt>
                <c:pt idx="640">
                  <c:v>92</c:v>
                </c:pt>
                <c:pt idx="641">
                  <c:v>73</c:v>
                </c:pt>
                <c:pt idx="642">
                  <c:v>152</c:v>
                </c:pt>
                <c:pt idx="643">
                  <c:v>148</c:v>
                </c:pt>
                <c:pt idx="644">
                  <c:v>143</c:v>
                </c:pt>
                <c:pt idx="645">
                  <c:v>165</c:v>
                </c:pt>
                <c:pt idx="646">
                  <c:v>137</c:v>
                </c:pt>
                <c:pt idx="647">
                  <c:v>87</c:v>
                </c:pt>
                <c:pt idx="648">
                  <c:v>69</c:v>
                </c:pt>
                <c:pt idx="649">
                  <c:v>140</c:v>
                </c:pt>
                <c:pt idx="650">
                  <c:v>151</c:v>
                </c:pt>
                <c:pt idx="651">
                  <c:v>141</c:v>
                </c:pt>
                <c:pt idx="652">
                  <c:v>115</c:v>
                </c:pt>
                <c:pt idx="653">
                  <c:v>120</c:v>
                </c:pt>
                <c:pt idx="654">
                  <c:v>90</c:v>
                </c:pt>
                <c:pt idx="655">
                  <c:v>86</c:v>
                </c:pt>
                <c:pt idx="656">
                  <c:v>163</c:v>
                </c:pt>
                <c:pt idx="657">
                  <c:v>140</c:v>
                </c:pt>
                <c:pt idx="658">
                  <c:v>148</c:v>
                </c:pt>
                <c:pt idx="659">
                  <c:v>163</c:v>
                </c:pt>
                <c:pt idx="660">
                  <c:v>123</c:v>
                </c:pt>
                <c:pt idx="661">
                  <c:v>96</c:v>
                </c:pt>
                <c:pt idx="662">
                  <c:v>105</c:v>
                </c:pt>
                <c:pt idx="663">
                  <c:v>169</c:v>
                </c:pt>
                <c:pt idx="664">
                  <c:v>181</c:v>
                </c:pt>
                <c:pt idx="665">
                  <c:v>153</c:v>
                </c:pt>
                <c:pt idx="666">
                  <c:v>144</c:v>
                </c:pt>
                <c:pt idx="667">
                  <c:v>104</c:v>
                </c:pt>
                <c:pt idx="668">
                  <c:v>104</c:v>
                </c:pt>
                <c:pt idx="669">
                  <c:v>126</c:v>
                </c:pt>
                <c:pt idx="670">
                  <c:v>143</c:v>
                </c:pt>
                <c:pt idx="671">
                  <c:v>189</c:v>
                </c:pt>
                <c:pt idx="672">
                  <c:v>209</c:v>
                </c:pt>
                <c:pt idx="673">
                  <c:v>217</c:v>
                </c:pt>
                <c:pt idx="674">
                  <c:v>204</c:v>
                </c:pt>
                <c:pt idx="675">
                  <c:v>151</c:v>
                </c:pt>
                <c:pt idx="676">
                  <c:v>185</c:v>
                </c:pt>
                <c:pt idx="677">
                  <c:v>231</c:v>
                </c:pt>
                <c:pt idx="678">
                  <c:v>266</c:v>
                </c:pt>
                <c:pt idx="679">
                  <c:v>215</c:v>
                </c:pt>
                <c:pt idx="680">
                  <c:v>207</c:v>
                </c:pt>
                <c:pt idx="681">
                  <c:v>225</c:v>
                </c:pt>
                <c:pt idx="682">
                  <c:v>132</c:v>
                </c:pt>
                <c:pt idx="683">
                  <c:v>132</c:v>
                </c:pt>
                <c:pt idx="684">
                  <c:v>211</c:v>
                </c:pt>
                <c:pt idx="685">
                  <c:v>189</c:v>
                </c:pt>
                <c:pt idx="686">
                  <c:v>213</c:v>
                </c:pt>
                <c:pt idx="687">
                  <c:v>228</c:v>
                </c:pt>
                <c:pt idx="688">
                  <c:v>223</c:v>
                </c:pt>
                <c:pt idx="689">
                  <c:v>163</c:v>
                </c:pt>
                <c:pt idx="690">
                  <c:v>125</c:v>
                </c:pt>
                <c:pt idx="691">
                  <c:v>150</c:v>
                </c:pt>
                <c:pt idx="692">
                  <c:v>149</c:v>
                </c:pt>
                <c:pt idx="693">
                  <c:v>139</c:v>
                </c:pt>
                <c:pt idx="694">
                  <c:v>105</c:v>
                </c:pt>
                <c:pt idx="695">
                  <c:v>52</c:v>
                </c:pt>
                <c:pt idx="696">
                  <c:v>61</c:v>
                </c:pt>
                <c:pt idx="697">
                  <c:v>55</c:v>
                </c:pt>
                <c:pt idx="698">
                  <c:v>100</c:v>
                </c:pt>
                <c:pt idx="699">
                  <c:v>119</c:v>
                </c:pt>
                <c:pt idx="700">
                  <c:v>94</c:v>
                </c:pt>
                <c:pt idx="701">
                  <c:v>96</c:v>
                </c:pt>
                <c:pt idx="702">
                  <c:v>72</c:v>
                </c:pt>
                <c:pt idx="703">
                  <c:v>65</c:v>
                </c:pt>
                <c:pt idx="704">
                  <c:v>112</c:v>
                </c:pt>
                <c:pt idx="705">
                  <c:v>142</c:v>
                </c:pt>
                <c:pt idx="706">
                  <c:v>155</c:v>
                </c:pt>
                <c:pt idx="707">
                  <c:v>184</c:v>
                </c:pt>
                <c:pt idx="708">
                  <c:v>115</c:v>
                </c:pt>
                <c:pt idx="709">
                  <c:v>179</c:v>
                </c:pt>
                <c:pt idx="710">
                  <c:v>100</c:v>
                </c:pt>
                <c:pt idx="711">
                  <c:v>101</c:v>
                </c:pt>
                <c:pt idx="712">
                  <c:v>138</c:v>
                </c:pt>
                <c:pt idx="713">
                  <c:v>145</c:v>
                </c:pt>
                <c:pt idx="714">
                  <c:v>159</c:v>
                </c:pt>
                <c:pt idx="715">
                  <c:v>136</c:v>
                </c:pt>
                <c:pt idx="716">
                  <c:v>107</c:v>
                </c:pt>
                <c:pt idx="717">
                  <c:v>94</c:v>
                </c:pt>
                <c:pt idx="718">
                  <c:v>87</c:v>
                </c:pt>
                <c:pt idx="719">
                  <c:v>104</c:v>
                </c:pt>
                <c:pt idx="720">
                  <c:v>135</c:v>
                </c:pt>
                <c:pt idx="721">
                  <c:v>116</c:v>
                </c:pt>
                <c:pt idx="722">
                  <c:v>149</c:v>
                </c:pt>
                <c:pt idx="723">
                  <c:v>132</c:v>
                </c:pt>
                <c:pt idx="724">
                  <c:v>62</c:v>
                </c:pt>
                <c:pt idx="725">
                  <c:v>100</c:v>
                </c:pt>
                <c:pt idx="726">
                  <c:v>118</c:v>
                </c:pt>
                <c:pt idx="727">
                  <c:v>172</c:v>
                </c:pt>
                <c:pt idx="728">
                  <c:v>116</c:v>
                </c:pt>
                <c:pt idx="729">
                  <c:v>117</c:v>
                </c:pt>
                <c:pt idx="730">
                  <c:v>140</c:v>
                </c:pt>
                <c:pt idx="731">
                  <c:v>88</c:v>
                </c:pt>
                <c:pt idx="732">
                  <c:v>118</c:v>
                </c:pt>
                <c:pt idx="733">
                  <c:v>128</c:v>
                </c:pt>
                <c:pt idx="734">
                  <c:v>142</c:v>
                </c:pt>
                <c:pt idx="735">
                  <c:v>135</c:v>
                </c:pt>
                <c:pt idx="736">
                  <c:v>184</c:v>
                </c:pt>
                <c:pt idx="737">
                  <c:v>145</c:v>
                </c:pt>
                <c:pt idx="738">
                  <c:v>105</c:v>
                </c:pt>
                <c:pt idx="739">
                  <c:v>120</c:v>
                </c:pt>
                <c:pt idx="740">
                  <c:v>145</c:v>
                </c:pt>
                <c:pt idx="741">
                  <c:v>127</c:v>
                </c:pt>
                <c:pt idx="742">
                  <c:v>151</c:v>
                </c:pt>
                <c:pt idx="743">
                  <c:v>136</c:v>
                </c:pt>
                <c:pt idx="744">
                  <c:v>148</c:v>
                </c:pt>
                <c:pt idx="745">
                  <c:v>104</c:v>
                </c:pt>
                <c:pt idx="746">
                  <c:v>80</c:v>
                </c:pt>
                <c:pt idx="747">
                  <c:v>182</c:v>
                </c:pt>
                <c:pt idx="748">
                  <c:v>158</c:v>
                </c:pt>
                <c:pt idx="749">
                  <c:v>126</c:v>
                </c:pt>
                <c:pt idx="750">
                  <c:v>166</c:v>
                </c:pt>
                <c:pt idx="751">
                  <c:v>135</c:v>
                </c:pt>
                <c:pt idx="752">
                  <c:v>88</c:v>
                </c:pt>
                <c:pt idx="753">
                  <c:v>88</c:v>
                </c:pt>
                <c:pt idx="754">
                  <c:v>153</c:v>
                </c:pt>
                <c:pt idx="755">
                  <c:v>155</c:v>
                </c:pt>
                <c:pt idx="756">
                  <c:v>114</c:v>
                </c:pt>
                <c:pt idx="757">
                  <c:v>139</c:v>
                </c:pt>
                <c:pt idx="758">
                  <c:v>142</c:v>
                </c:pt>
                <c:pt idx="759">
                  <c:v>79</c:v>
                </c:pt>
                <c:pt idx="760">
                  <c:v>92</c:v>
                </c:pt>
                <c:pt idx="761">
                  <c:v>126</c:v>
                </c:pt>
                <c:pt idx="762">
                  <c:v>171</c:v>
                </c:pt>
                <c:pt idx="763">
                  <c:v>144</c:v>
                </c:pt>
                <c:pt idx="764">
                  <c:v>143</c:v>
                </c:pt>
                <c:pt idx="765">
                  <c:v>129</c:v>
                </c:pt>
                <c:pt idx="766">
                  <c:v>98</c:v>
                </c:pt>
                <c:pt idx="767">
                  <c:v>87</c:v>
                </c:pt>
                <c:pt idx="768">
                  <c:v>135</c:v>
                </c:pt>
                <c:pt idx="769">
                  <c:v>167</c:v>
                </c:pt>
                <c:pt idx="770">
                  <c:v>132</c:v>
                </c:pt>
                <c:pt idx="771">
                  <c:v>115</c:v>
                </c:pt>
                <c:pt idx="772">
                  <c:v>141</c:v>
                </c:pt>
                <c:pt idx="773">
                  <c:v>94</c:v>
                </c:pt>
                <c:pt idx="774">
                  <c:v>110</c:v>
                </c:pt>
                <c:pt idx="775">
                  <c:v>111</c:v>
                </c:pt>
                <c:pt idx="776">
                  <c:v>149</c:v>
                </c:pt>
                <c:pt idx="777">
                  <c:v>133</c:v>
                </c:pt>
                <c:pt idx="778">
                  <c:v>115</c:v>
                </c:pt>
                <c:pt idx="779">
                  <c:v>138</c:v>
                </c:pt>
                <c:pt idx="780">
                  <c:v>101</c:v>
                </c:pt>
                <c:pt idx="781">
                  <c:v>95</c:v>
                </c:pt>
                <c:pt idx="782">
                  <c:v>136</c:v>
                </c:pt>
                <c:pt idx="783">
                  <c:v>140</c:v>
                </c:pt>
                <c:pt idx="784">
                  <c:v>136</c:v>
                </c:pt>
                <c:pt idx="785">
                  <c:v>148</c:v>
                </c:pt>
                <c:pt idx="786">
                  <c:v>138</c:v>
                </c:pt>
                <c:pt idx="787">
                  <c:v>86</c:v>
                </c:pt>
                <c:pt idx="788">
                  <c:v>83</c:v>
                </c:pt>
                <c:pt idx="789">
                  <c:v>105</c:v>
                </c:pt>
                <c:pt idx="790">
                  <c:v>127</c:v>
                </c:pt>
                <c:pt idx="791">
                  <c:v>124</c:v>
                </c:pt>
                <c:pt idx="792">
                  <c:v>129</c:v>
                </c:pt>
                <c:pt idx="793">
                  <c:v>99</c:v>
                </c:pt>
                <c:pt idx="794">
                  <c:v>65</c:v>
                </c:pt>
                <c:pt idx="795">
                  <c:v>74</c:v>
                </c:pt>
                <c:pt idx="796">
                  <c:v>106</c:v>
                </c:pt>
                <c:pt idx="797">
                  <c:v>114</c:v>
                </c:pt>
                <c:pt idx="798">
                  <c:v>133</c:v>
                </c:pt>
                <c:pt idx="799">
                  <c:v>155</c:v>
                </c:pt>
                <c:pt idx="800">
                  <c:v>110</c:v>
                </c:pt>
                <c:pt idx="801">
                  <c:v>62</c:v>
                </c:pt>
                <c:pt idx="802">
                  <c:v>75</c:v>
                </c:pt>
                <c:pt idx="803">
                  <c:v>126</c:v>
                </c:pt>
                <c:pt idx="804">
                  <c:v>145</c:v>
                </c:pt>
                <c:pt idx="805">
                  <c:v>132</c:v>
                </c:pt>
                <c:pt idx="806">
                  <c:v>153</c:v>
                </c:pt>
                <c:pt idx="807">
                  <c:v>123</c:v>
                </c:pt>
                <c:pt idx="808">
                  <c:v>82</c:v>
                </c:pt>
                <c:pt idx="809">
                  <c:v>83</c:v>
                </c:pt>
                <c:pt idx="810">
                  <c:v>125</c:v>
                </c:pt>
                <c:pt idx="811">
                  <c:v>153</c:v>
                </c:pt>
                <c:pt idx="812">
                  <c:v>165</c:v>
                </c:pt>
                <c:pt idx="813">
                  <c:v>183</c:v>
                </c:pt>
                <c:pt idx="814">
                  <c:v>154</c:v>
                </c:pt>
                <c:pt idx="815">
                  <c:v>82</c:v>
                </c:pt>
                <c:pt idx="816">
                  <c:v>93</c:v>
                </c:pt>
                <c:pt idx="817">
                  <c:v>131</c:v>
                </c:pt>
                <c:pt idx="818">
                  <c:v>138</c:v>
                </c:pt>
                <c:pt idx="819">
                  <c:v>188</c:v>
                </c:pt>
                <c:pt idx="820">
                  <c:v>196</c:v>
                </c:pt>
                <c:pt idx="821">
                  <c:v>158</c:v>
                </c:pt>
                <c:pt idx="822">
                  <c:v>109</c:v>
                </c:pt>
                <c:pt idx="823">
                  <c:v>136</c:v>
                </c:pt>
                <c:pt idx="824">
                  <c:v>194</c:v>
                </c:pt>
                <c:pt idx="825">
                  <c:v>177</c:v>
                </c:pt>
                <c:pt idx="826">
                  <c:v>104</c:v>
                </c:pt>
                <c:pt idx="827">
                  <c:v>116</c:v>
                </c:pt>
                <c:pt idx="828">
                  <c:v>164</c:v>
                </c:pt>
                <c:pt idx="829">
                  <c:v>109</c:v>
                </c:pt>
                <c:pt idx="830">
                  <c:v>97</c:v>
                </c:pt>
                <c:pt idx="831">
                  <c:v>142</c:v>
                </c:pt>
                <c:pt idx="832">
                  <c:v>156</c:v>
                </c:pt>
                <c:pt idx="833">
                  <c:v>170</c:v>
                </c:pt>
                <c:pt idx="834">
                  <c:v>146</c:v>
                </c:pt>
                <c:pt idx="835">
                  <c:v>193</c:v>
                </c:pt>
                <c:pt idx="836">
                  <c:v>107</c:v>
                </c:pt>
                <c:pt idx="837">
                  <c:v>98</c:v>
                </c:pt>
                <c:pt idx="838">
                  <c:v>138</c:v>
                </c:pt>
                <c:pt idx="839">
                  <c:v>164</c:v>
                </c:pt>
                <c:pt idx="840">
                  <c:v>151</c:v>
                </c:pt>
                <c:pt idx="841">
                  <c:v>191</c:v>
                </c:pt>
                <c:pt idx="842">
                  <c:v>160</c:v>
                </c:pt>
                <c:pt idx="843">
                  <c:v>108</c:v>
                </c:pt>
                <c:pt idx="844">
                  <c:v>96</c:v>
                </c:pt>
                <c:pt idx="845">
                  <c:v>188</c:v>
                </c:pt>
                <c:pt idx="846">
                  <c:v>166</c:v>
                </c:pt>
                <c:pt idx="847">
                  <c:v>166</c:v>
                </c:pt>
                <c:pt idx="848">
                  <c:v>168</c:v>
                </c:pt>
                <c:pt idx="849">
                  <c:v>181</c:v>
                </c:pt>
                <c:pt idx="850">
                  <c:v>75</c:v>
                </c:pt>
                <c:pt idx="851">
                  <c:v>113</c:v>
                </c:pt>
                <c:pt idx="852">
                  <c:v>99</c:v>
                </c:pt>
                <c:pt idx="853">
                  <c:v>159</c:v>
                </c:pt>
                <c:pt idx="854">
                  <c:v>151</c:v>
                </c:pt>
                <c:pt idx="855">
                  <c:v>200</c:v>
                </c:pt>
                <c:pt idx="856">
                  <c:v>181</c:v>
                </c:pt>
                <c:pt idx="857">
                  <c:v>89</c:v>
                </c:pt>
                <c:pt idx="858">
                  <c:v>81</c:v>
                </c:pt>
                <c:pt idx="859">
                  <c:v>156</c:v>
                </c:pt>
                <c:pt idx="860">
                  <c:v>169</c:v>
                </c:pt>
                <c:pt idx="861">
                  <c:v>168</c:v>
                </c:pt>
                <c:pt idx="862">
                  <c:v>156</c:v>
                </c:pt>
                <c:pt idx="863">
                  <c:v>183</c:v>
                </c:pt>
                <c:pt idx="864">
                  <c:v>139</c:v>
                </c:pt>
                <c:pt idx="865">
                  <c:v>115</c:v>
                </c:pt>
                <c:pt idx="866">
                  <c:v>132</c:v>
                </c:pt>
                <c:pt idx="867">
                  <c:v>163</c:v>
                </c:pt>
                <c:pt idx="868">
                  <c:v>169</c:v>
                </c:pt>
                <c:pt idx="869">
                  <c:v>158</c:v>
                </c:pt>
                <c:pt idx="870">
                  <c:v>149</c:v>
                </c:pt>
                <c:pt idx="871">
                  <c:v>93</c:v>
                </c:pt>
                <c:pt idx="872">
                  <c:v>138</c:v>
                </c:pt>
                <c:pt idx="873">
                  <c:v>150</c:v>
                </c:pt>
                <c:pt idx="874">
                  <c:v>183</c:v>
                </c:pt>
                <c:pt idx="875">
                  <c:v>204</c:v>
                </c:pt>
                <c:pt idx="876">
                  <c:v>195</c:v>
                </c:pt>
                <c:pt idx="877">
                  <c:v>158</c:v>
                </c:pt>
                <c:pt idx="878">
                  <c:v>111</c:v>
                </c:pt>
                <c:pt idx="879">
                  <c:v>96</c:v>
                </c:pt>
                <c:pt idx="880">
                  <c:v>114</c:v>
                </c:pt>
                <c:pt idx="881">
                  <c:v>173</c:v>
                </c:pt>
                <c:pt idx="882">
                  <c:v>172</c:v>
                </c:pt>
                <c:pt idx="883">
                  <c:v>152</c:v>
                </c:pt>
                <c:pt idx="884">
                  <c:v>169</c:v>
                </c:pt>
                <c:pt idx="885">
                  <c:v>79</c:v>
                </c:pt>
                <c:pt idx="886">
                  <c:v>132</c:v>
                </c:pt>
                <c:pt idx="887">
                  <c:v>131</c:v>
                </c:pt>
                <c:pt idx="888">
                  <c:v>141</c:v>
                </c:pt>
                <c:pt idx="889">
                  <c:v>171</c:v>
                </c:pt>
                <c:pt idx="890">
                  <c:v>160</c:v>
                </c:pt>
                <c:pt idx="891">
                  <c:v>157</c:v>
                </c:pt>
                <c:pt idx="892">
                  <c:v>76</c:v>
                </c:pt>
                <c:pt idx="893">
                  <c:v>83</c:v>
                </c:pt>
                <c:pt idx="894">
                  <c:v>152</c:v>
                </c:pt>
                <c:pt idx="895">
                  <c:v>164</c:v>
                </c:pt>
                <c:pt idx="896">
                  <c:v>165</c:v>
                </c:pt>
                <c:pt idx="897">
                  <c:v>171</c:v>
                </c:pt>
                <c:pt idx="898">
                  <c:v>196</c:v>
                </c:pt>
                <c:pt idx="899">
                  <c:v>99</c:v>
                </c:pt>
                <c:pt idx="900">
                  <c:v>107</c:v>
                </c:pt>
                <c:pt idx="901">
                  <c:v>199</c:v>
                </c:pt>
                <c:pt idx="902">
                  <c:v>179</c:v>
                </c:pt>
                <c:pt idx="903">
                  <c:v>198</c:v>
                </c:pt>
                <c:pt idx="904">
                  <c:v>162</c:v>
                </c:pt>
                <c:pt idx="905">
                  <c:v>189</c:v>
                </c:pt>
                <c:pt idx="906">
                  <c:v>116</c:v>
                </c:pt>
                <c:pt idx="907">
                  <c:v>100</c:v>
                </c:pt>
                <c:pt idx="908">
                  <c:v>150</c:v>
                </c:pt>
                <c:pt idx="909">
                  <c:v>178</c:v>
                </c:pt>
                <c:pt idx="910">
                  <c:v>191</c:v>
                </c:pt>
                <c:pt idx="911">
                  <c:v>171</c:v>
                </c:pt>
                <c:pt idx="912">
                  <c:v>135</c:v>
                </c:pt>
                <c:pt idx="913">
                  <c:v>115</c:v>
                </c:pt>
                <c:pt idx="914">
                  <c:v>96</c:v>
                </c:pt>
                <c:pt idx="915">
                  <c:v>133</c:v>
                </c:pt>
                <c:pt idx="916">
                  <c:v>156</c:v>
                </c:pt>
                <c:pt idx="917">
                  <c:v>188</c:v>
                </c:pt>
                <c:pt idx="918">
                  <c:v>169</c:v>
                </c:pt>
                <c:pt idx="919">
                  <c:v>161</c:v>
                </c:pt>
                <c:pt idx="920">
                  <c:v>98</c:v>
                </c:pt>
                <c:pt idx="921">
                  <c:v>103</c:v>
                </c:pt>
                <c:pt idx="922">
                  <c:v>138</c:v>
                </c:pt>
                <c:pt idx="923">
                  <c:v>187</c:v>
                </c:pt>
                <c:pt idx="924">
                  <c:v>167</c:v>
                </c:pt>
                <c:pt idx="925">
                  <c:v>172</c:v>
                </c:pt>
                <c:pt idx="926">
                  <c:v>165</c:v>
                </c:pt>
                <c:pt idx="927">
                  <c:v>103</c:v>
                </c:pt>
                <c:pt idx="928">
                  <c:v>80</c:v>
                </c:pt>
                <c:pt idx="929">
                  <c:v>149</c:v>
                </c:pt>
                <c:pt idx="930">
                  <c:v>167</c:v>
                </c:pt>
                <c:pt idx="931">
                  <c:v>176</c:v>
                </c:pt>
                <c:pt idx="932">
                  <c:v>133</c:v>
                </c:pt>
                <c:pt idx="933">
                  <c:v>163</c:v>
                </c:pt>
                <c:pt idx="934">
                  <c:v>76</c:v>
                </c:pt>
                <c:pt idx="935">
                  <c:v>83</c:v>
                </c:pt>
                <c:pt idx="936">
                  <c:v>143</c:v>
                </c:pt>
                <c:pt idx="937">
                  <c:v>145</c:v>
                </c:pt>
                <c:pt idx="938">
                  <c:v>150</c:v>
                </c:pt>
                <c:pt idx="939">
                  <c:v>170</c:v>
                </c:pt>
                <c:pt idx="940">
                  <c:v>177</c:v>
                </c:pt>
                <c:pt idx="941">
                  <c:v>103</c:v>
                </c:pt>
                <c:pt idx="942">
                  <c:v>82</c:v>
                </c:pt>
                <c:pt idx="943">
                  <c:v>166</c:v>
                </c:pt>
                <c:pt idx="944">
                  <c:v>192</c:v>
                </c:pt>
                <c:pt idx="945">
                  <c:v>185</c:v>
                </c:pt>
                <c:pt idx="946">
                  <c:v>225</c:v>
                </c:pt>
                <c:pt idx="947">
                  <c:v>149</c:v>
                </c:pt>
                <c:pt idx="948">
                  <c:v>92</c:v>
                </c:pt>
                <c:pt idx="949">
                  <c:v>106</c:v>
                </c:pt>
                <c:pt idx="950">
                  <c:v>110</c:v>
                </c:pt>
                <c:pt idx="951">
                  <c:v>171</c:v>
                </c:pt>
                <c:pt idx="952">
                  <c:v>210</c:v>
                </c:pt>
                <c:pt idx="953">
                  <c:v>165</c:v>
                </c:pt>
                <c:pt idx="954">
                  <c:v>161</c:v>
                </c:pt>
                <c:pt idx="955">
                  <c:v>73</c:v>
                </c:pt>
                <c:pt idx="956">
                  <c:v>97</c:v>
                </c:pt>
                <c:pt idx="957">
                  <c:v>169</c:v>
                </c:pt>
                <c:pt idx="958">
                  <c:v>164</c:v>
                </c:pt>
                <c:pt idx="959">
                  <c:v>155</c:v>
                </c:pt>
                <c:pt idx="960">
                  <c:v>149</c:v>
                </c:pt>
                <c:pt idx="961">
                  <c:v>142</c:v>
                </c:pt>
                <c:pt idx="962">
                  <c:v>72</c:v>
                </c:pt>
                <c:pt idx="963">
                  <c:v>80</c:v>
                </c:pt>
                <c:pt idx="964">
                  <c:v>148</c:v>
                </c:pt>
                <c:pt idx="965">
                  <c:v>147</c:v>
                </c:pt>
                <c:pt idx="966">
                  <c:v>165</c:v>
                </c:pt>
                <c:pt idx="967">
                  <c:v>160</c:v>
                </c:pt>
                <c:pt idx="968">
                  <c:v>130</c:v>
                </c:pt>
                <c:pt idx="969">
                  <c:v>84</c:v>
                </c:pt>
                <c:pt idx="970">
                  <c:v>93</c:v>
                </c:pt>
                <c:pt idx="971">
                  <c:v>129</c:v>
                </c:pt>
                <c:pt idx="972">
                  <c:v>186</c:v>
                </c:pt>
                <c:pt idx="973">
                  <c:v>161</c:v>
                </c:pt>
                <c:pt idx="974">
                  <c:v>133</c:v>
                </c:pt>
                <c:pt idx="975">
                  <c:v>129</c:v>
                </c:pt>
                <c:pt idx="976">
                  <c:v>82</c:v>
                </c:pt>
                <c:pt idx="977">
                  <c:v>77</c:v>
                </c:pt>
                <c:pt idx="978">
                  <c:v>111</c:v>
                </c:pt>
                <c:pt idx="979">
                  <c:v>171</c:v>
                </c:pt>
                <c:pt idx="980">
                  <c:v>182</c:v>
                </c:pt>
                <c:pt idx="981">
                  <c:v>152</c:v>
                </c:pt>
                <c:pt idx="982">
                  <c:v>153</c:v>
                </c:pt>
                <c:pt idx="983">
                  <c:v>83</c:v>
                </c:pt>
                <c:pt idx="984">
                  <c:v>102</c:v>
                </c:pt>
                <c:pt idx="985">
                  <c:v>135</c:v>
                </c:pt>
                <c:pt idx="986">
                  <c:v>151</c:v>
                </c:pt>
                <c:pt idx="987">
                  <c:v>139</c:v>
                </c:pt>
                <c:pt idx="988">
                  <c:v>168</c:v>
                </c:pt>
                <c:pt idx="989">
                  <c:v>148</c:v>
                </c:pt>
                <c:pt idx="990">
                  <c:v>116</c:v>
                </c:pt>
                <c:pt idx="991">
                  <c:v>86</c:v>
                </c:pt>
                <c:pt idx="992">
                  <c:v>156</c:v>
                </c:pt>
                <c:pt idx="993">
                  <c:v>139</c:v>
                </c:pt>
                <c:pt idx="994">
                  <c:v>145</c:v>
                </c:pt>
                <c:pt idx="995">
                  <c:v>122</c:v>
                </c:pt>
                <c:pt idx="996">
                  <c:v>120</c:v>
                </c:pt>
                <c:pt idx="997">
                  <c:v>95</c:v>
                </c:pt>
                <c:pt idx="998">
                  <c:v>103</c:v>
                </c:pt>
                <c:pt idx="999">
                  <c:v>159</c:v>
                </c:pt>
                <c:pt idx="1000">
                  <c:v>173</c:v>
                </c:pt>
                <c:pt idx="1001">
                  <c:v>183</c:v>
                </c:pt>
                <c:pt idx="1002">
                  <c:v>155</c:v>
                </c:pt>
                <c:pt idx="1003">
                  <c:v>157</c:v>
                </c:pt>
                <c:pt idx="1004">
                  <c:v>85</c:v>
                </c:pt>
                <c:pt idx="1005">
                  <c:v>96</c:v>
                </c:pt>
                <c:pt idx="1006">
                  <c:v>121</c:v>
                </c:pt>
                <c:pt idx="1007">
                  <c:v>138</c:v>
                </c:pt>
                <c:pt idx="1008">
                  <c:v>141</c:v>
                </c:pt>
                <c:pt idx="1009">
                  <c:v>136</c:v>
                </c:pt>
                <c:pt idx="1010">
                  <c:v>143</c:v>
                </c:pt>
                <c:pt idx="1011">
                  <c:v>85</c:v>
                </c:pt>
                <c:pt idx="1012">
                  <c:v>71</c:v>
                </c:pt>
                <c:pt idx="1013">
                  <c:v>145</c:v>
                </c:pt>
                <c:pt idx="1014">
                  <c:v>192</c:v>
                </c:pt>
                <c:pt idx="1015">
                  <c:v>177</c:v>
                </c:pt>
                <c:pt idx="1016">
                  <c:v>142</c:v>
                </c:pt>
                <c:pt idx="1017">
                  <c:v>135</c:v>
                </c:pt>
                <c:pt idx="1018">
                  <c:v>84</c:v>
                </c:pt>
                <c:pt idx="1019">
                  <c:v>89</c:v>
                </c:pt>
                <c:pt idx="1020">
                  <c:v>152</c:v>
                </c:pt>
                <c:pt idx="1021">
                  <c:v>164</c:v>
                </c:pt>
                <c:pt idx="1022">
                  <c:v>174</c:v>
                </c:pt>
                <c:pt idx="1023">
                  <c:v>185</c:v>
                </c:pt>
                <c:pt idx="1024">
                  <c:v>165</c:v>
                </c:pt>
                <c:pt idx="1025">
                  <c:v>108</c:v>
                </c:pt>
                <c:pt idx="1026">
                  <c:v>92</c:v>
                </c:pt>
                <c:pt idx="1027">
                  <c:v>161</c:v>
                </c:pt>
                <c:pt idx="1028">
                  <c:v>186</c:v>
                </c:pt>
                <c:pt idx="1029">
                  <c:v>167</c:v>
                </c:pt>
                <c:pt idx="1030">
                  <c:v>112</c:v>
                </c:pt>
                <c:pt idx="1031">
                  <c:v>124</c:v>
                </c:pt>
                <c:pt idx="1032">
                  <c:v>95</c:v>
                </c:pt>
                <c:pt idx="1033">
                  <c:v>96</c:v>
                </c:pt>
                <c:pt idx="1034">
                  <c:v>167</c:v>
                </c:pt>
                <c:pt idx="1035">
                  <c:v>182</c:v>
                </c:pt>
                <c:pt idx="1036">
                  <c:v>172</c:v>
                </c:pt>
                <c:pt idx="1037">
                  <c:v>132</c:v>
                </c:pt>
                <c:pt idx="1038">
                  <c:v>165</c:v>
                </c:pt>
                <c:pt idx="1039">
                  <c:v>109</c:v>
                </c:pt>
                <c:pt idx="1040">
                  <c:v>107</c:v>
                </c:pt>
                <c:pt idx="1041">
                  <c:v>158</c:v>
                </c:pt>
                <c:pt idx="1042">
                  <c:v>183</c:v>
                </c:pt>
                <c:pt idx="1043">
                  <c:v>202</c:v>
                </c:pt>
                <c:pt idx="1044">
                  <c:v>170</c:v>
                </c:pt>
                <c:pt idx="1045">
                  <c:v>175</c:v>
                </c:pt>
                <c:pt idx="1046">
                  <c:v>98</c:v>
                </c:pt>
                <c:pt idx="1047">
                  <c:v>100</c:v>
                </c:pt>
                <c:pt idx="1048">
                  <c:v>128</c:v>
                </c:pt>
                <c:pt idx="1049">
                  <c:v>159</c:v>
                </c:pt>
                <c:pt idx="1050">
                  <c:v>179</c:v>
                </c:pt>
                <c:pt idx="1051">
                  <c:v>169</c:v>
                </c:pt>
                <c:pt idx="1052">
                  <c:v>149</c:v>
                </c:pt>
                <c:pt idx="1053">
                  <c:v>76</c:v>
                </c:pt>
                <c:pt idx="1054">
                  <c:v>98</c:v>
                </c:pt>
                <c:pt idx="1055">
                  <c:v>137</c:v>
                </c:pt>
                <c:pt idx="1056">
                  <c:v>144</c:v>
                </c:pt>
                <c:pt idx="1057">
                  <c:v>144</c:v>
                </c:pt>
                <c:pt idx="1058">
                  <c:v>143</c:v>
                </c:pt>
                <c:pt idx="1059">
                  <c:v>92</c:v>
                </c:pt>
                <c:pt idx="1060">
                  <c:v>60</c:v>
                </c:pt>
                <c:pt idx="1061">
                  <c:v>79</c:v>
                </c:pt>
                <c:pt idx="1062">
                  <c:v>112</c:v>
                </c:pt>
                <c:pt idx="1063">
                  <c:v>130</c:v>
                </c:pt>
                <c:pt idx="1064">
                  <c:v>157</c:v>
                </c:pt>
                <c:pt idx="1065">
                  <c:v>132</c:v>
                </c:pt>
                <c:pt idx="1066">
                  <c:v>125</c:v>
                </c:pt>
                <c:pt idx="1067">
                  <c:v>64</c:v>
                </c:pt>
                <c:pt idx="1068">
                  <c:v>98</c:v>
                </c:pt>
                <c:pt idx="1069">
                  <c:v>144</c:v>
                </c:pt>
                <c:pt idx="1070">
                  <c:v>182</c:v>
                </c:pt>
                <c:pt idx="1071">
                  <c:v>176</c:v>
                </c:pt>
                <c:pt idx="1072">
                  <c:v>220</c:v>
                </c:pt>
                <c:pt idx="1073">
                  <c:v>192</c:v>
                </c:pt>
                <c:pt idx="1074">
                  <c:v>120</c:v>
                </c:pt>
                <c:pt idx="1075">
                  <c:v>104</c:v>
                </c:pt>
                <c:pt idx="1076">
                  <c:v>154</c:v>
                </c:pt>
                <c:pt idx="1077">
                  <c:v>159</c:v>
                </c:pt>
                <c:pt idx="1078">
                  <c:v>159</c:v>
                </c:pt>
                <c:pt idx="1079">
                  <c:v>198</c:v>
                </c:pt>
                <c:pt idx="1080">
                  <c:v>146</c:v>
                </c:pt>
                <c:pt idx="1081">
                  <c:v>135</c:v>
                </c:pt>
                <c:pt idx="1082">
                  <c:v>92</c:v>
                </c:pt>
                <c:pt idx="1083">
                  <c:v>130</c:v>
                </c:pt>
                <c:pt idx="1084">
                  <c:v>178</c:v>
                </c:pt>
                <c:pt idx="1085">
                  <c:v>166</c:v>
                </c:pt>
                <c:pt idx="1086">
                  <c:v>192</c:v>
                </c:pt>
                <c:pt idx="1087">
                  <c:v>155</c:v>
                </c:pt>
                <c:pt idx="1088">
                  <c:v>95</c:v>
                </c:pt>
                <c:pt idx="1089">
                  <c:v>89</c:v>
                </c:pt>
                <c:pt idx="1090">
                  <c:v>142</c:v>
                </c:pt>
                <c:pt idx="1091">
                  <c:v>123</c:v>
                </c:pt>
                <c:pt idx="1092">
                  <c:v>167</c:v>
                </c:pt>
                <c:pt idx="1093">
                  <c:v>169</c:v>
                </c:pt>
                <c:pt idx="1094">
                  <c:v>172</c:v>
                </c:pt>
                <c:pt idx="1095">
                  <c:v>97</c:v>
                </c:pt>
                <c:pt idx="1096">
                  <c:v>89</c:v>
                </c:pt>
                <c:pt idx="1097">
                  <c:v>173</c:v>
                </c:pt>
                <c:pt idx="1098">
                  <c:v>173</c:v>
                </c:pt>
                <c:pt idx="1099">
                  <c:v>190</c:v>
                </c:pt>
                <c:pt idx="1100">
                  <c:v>167</c:v>
                </c:pt>
                <c:pt idx="1101">
                  <c:v>148</c:v>
                </c:pt>
                <c:pt idx="1102">
                  <c:v>114</c:v>
                </c:pt>
                <c:pt idx="1103">
                  <c:v>93</c:v>
                </c:pt>
                <c:pt idx="1104">
                  <c:v>143</c:v>
                </c:pt>
                <c:pt idx="1105">
                  <c:v>154</c:v>
                </c:pt>
                <c:pt idx="1106">
                  <c:v>135</c:v>
                </c:pt>
                <c:pt idx="1107">
                  <c:v>129</c:v>
                </c:pt>
                <c:pt idx="1108">
                  <c:v>125</c:v>
                </c:pt>
                <c:pt idx="1109">
                  <c:v>80</c:v>
                </c:pt>
                <c:pt idx="1110">
                  <c:v>77</c:v>
                </c:pt>
                <c:pt idx="1111">
                  <c:v>131</c:v>
                </c:pt>
                <c:pt idx="1112">
                  <c:v>151</c:v>
                </c:pt>
                <c:pt idx="1113">
                  <c:v>121</c:v>
                </c:pt>
                <c:pt idx="1114">
                  <c:v>149</c:v>
                </c:pt>
                <c:pt idx="1115">
                  <c:v>173</c:v>
                </c:pt>
                <c:pt idx="1116">
                  <c:v>98</c:v>
                </c:pt>
                <c:pt idx="1117">
                  <c:v>90</c:v>
                </c:pt>
                <c:pt idx="1118">
                  <c:v>155</c:v>
                </c:pt>
                <c:pt idx="1119">
                  <c:v>157</c:v>
                </c:pt>
                <c:pt idx="1120">
                  <c:v>142</c:v>
                </c:pt>
                <c:pt idx="1121">
                  <c:v>163</c:v>
                </c:pt>
                <c:pt idx="1122">
                  <c:v>154</c:v>
                </c:pt>
                <c:pt idx="1123">
                  <c:v>103</c:v>
                </c:pt>
                <c:pt idx="1124">
                  <c:v>104</c:v>
                </c:pt>
                <c:pt idx="1125">
                  <c:v>143</c:v>
                </c:pt>
                <c:pt idx="1126">
                  <c:v>191</c:v>
                </c:pt>
                <c:pt idx="1127">
                  <c:v>156</c:v>
                </c:pt>
                <c:pt idx="1128">
                  <c:v>155</c:v>
                </c:pt>
                <c:pt idx="1129">
                  <c:v>151</c:v>
                </c:pt>
                <c:pt idx="1130">
                  <c:v>91</c:v>
                </c:pt>
                <c:pt idx="1131">
                  <c:v>110</c:v>
                </c:pt>
                <c:pt idx="1132">
                  <c:v>126</c:v>
                </c:pt>
                <c:pt idx="1133">
                  <c:v>163</c:v>
                </c:pt>
                <c:pt idx="1134">
                  <c:v>171</c:v>
                </c:pt>
                <c:pt idx="1135">
                  <c:v>153</c:v>
                </c:pt>
                <c:pt idx="1136">
                  <c:v>176</c:v>
                </c:pt>
                <c:pt idx="1137">
                  <c:v>134</c:v>
                </c:pt>
                <c:pt idx="1138">
                  <c:v>118</c:v>
                </c:pt>
                <c:pt idx="1139">
                  <c:v>183</c:v>
                </c:pt>
                <c:pt idx="1140">
                  <c:v>193</c:v>
                </c:pt>
                <c:pt idx="1141">
                  <c:v>204</c:v>
                </c:pt>
                <c:pt idx="1142">
                  <c:v>165</c:v>
                </c:pt>
                <c:pt idx="1143">
                  <c:v>173</c:v>
                </c:pt>
                <c:pt idx="1144">
                  <c:v>146</c:v>
                </c:pt>
                <c:pt idx="1145">
                  <c:v>149</c:v>
                </c:pt>
                <c:pt idx="1146">
                  <c:v>176</c:v>
                </c:pt>
                <c:pt idx="1147">
                  <c:v>215</c:v>
                </c:pt>
                <c:pt idx="1148">
                  <c:v>177</c:v>
                </c:pt>
                <c:pt idx="1149">
                  <c:v>212</c:v>
                </c:pt>
                <c:pt idx="1150">
                  <c:v>182</c:v>
                </c:pt>
                <c:pt idx="1151">
                  <c:v>130</c:v>
                </c:pt>
                <c:pt idx="1152">
                  <c:v>92</c:v>
                </c:pt>
                <c:pt idx="1153">
                  <c:v>187</c:v>
                </c:pt>
                <c:pt idx="1154">
                  <c:v>210</c:v>
                </c:pt>
                <c:pt idx="1155">
                  <c:v>203</c:v>
                </c:pt>
                <c:pt idx="1156">
                  <c:v>180</c:v>
                </c:pt>
                <c:pt idx="1157">
                  <c:v>128</c:v>
                </c:pt>
                <c:pt idx="1158">
                  <c:v>136</c:v>
                </c:pt>
                <c:pt idx="1159">
                  <c:v>120</c:v>
                </c:pt>
                <c:pt idx="1160">
                  <c:v>180</c:v>
                </c:pt>
                <c:pt idx="1161">
                  <c:v>178</c:v>
                </c:pt>
                <c:pt idx="1162">
                  <c:v>185</c:v>
                </c:pt>
                <c:pt idx="1163">
                  <c:v>157</c:v>
                </c:pt>
                <c:pt idx="1164">
                  <c:v>164</c:v>
                </c:pt>
                <c:pt idx="1165">
                  <c:v>113</c:v>
                </c:pt>
                <c:pt idx="1166">
                  <c:v>99</c:v>
                </c:pt>
                <c:pt idx="1167">
                  <c:v>189</c:v>
                </c:pt>
                <c:pt idx="1168">
                  <c:v>141</c:v>
                </c:pt>
                <c:pt idx="1169">
                  <c:v>186</c:v>
                </c:pt>
                <c:pt idx="1170">
                  <c:v>172</c:v>
                </c:pt>
                <c:pt idx="1171">
                  <c:v>156</c:v>
                </c:pt>
                <c:pt idx="1172">
                  <c:v>118</c:v>
                </c:pt>
                <c:pt idx="1173">
                  <c:v>113</c:v>
                </c:pt>
                <c:pt idx="1174">
                  <c:v>184</c:v>
                </c:pt>
                <c:pt idx="1175">
                  <c:v>194</c:v>
                </c:pt>
                <c:pt idx="1176">
                  <c:v>203</c:v>
                </c:pt>
                <c:pt idx="1177">
                  <c:v>59</c:v>
                </c:pt>
                <c:pt idx="1178">
                  <c:v>85</c:v>
                </c:pt>
                <c:pt idx="1179">
                  <c:v>164</c:v>
                </c:pt>
                <c:pt idx="1180">
                  <c:v>77</c:v>
                </c:pt>
                <c:pt idx="1181">
                  <c:v>151</c:v>
                </c:pt>
                <c:pt idx="1182">
                  <c:v>172</c:v>
                </c:pt>
                <c:pt idx="1183">
                  <c:v>136</c:v>
                </c:pt>
                <c:pt idx="1184">
                  <c:v>204</c:v>
                </c:pt>
                <c:pt idx="1185">
                  <c:v>150</c:v>
                </c:pt>
                <c:pt idx="1186">
                  <c:v>94</c:v>
                </c:pt>
                <c:pt idx="1187">
                  <c:v>87</c:v>
                </c:pt>
                <c:pt idx="1188">
                  <c:v>141</c:v>
                </c:pt>
                <c:pt idx="1189">
                  <c:v>146</c:v>
                </c:pt>
                <c:pt idx="1190">
                  <c:v>178</c:v>
                </c:pt>
                <c:pt idx="1191">
                  <c:v>141</c:v>
                </c:pt>
                <c:pt idx="1192">
                  <c:v>101</c:v>
                </c:pt>
                <c:pt idx="1193">
                  <c:v>98</c:v>
                </c:pt>
                <c:pt idx="1194">
                  <c:v>95</c:v>
                </c:pt>
                <c:pt idx="1195">
                  <c:v>142</c:v>
                </c:pt>
                <c:pt idx="1196">
                  <c:v>157</c:v>
                </c:pt>
                <c:pt idx="1197">
                  <c:v>142</c:v>
                </c:pt>
                <c:pt idx="1198">
                  <c:v>142</c:v>
                </c:pt>
                <c:pt idx="1199">
                  <c:v>136</c:v>
                </c:pt>
                <c:pt idx="1200">
                  <c:v>79</c:v>
                </c:pt>
                <c:pt idx="1201">
                  <c:v>80</c:v>
                </c:pt>
                <c:pt idx="1202">
                  <c:v>132</c:v>
                </c:pt>
                <c:pt idx="1203">
                  <c:v>172</c:v>
                </c:pt>
                <c:pt idx="1204">
                  <c:v>163</c:v>
                </c:pt>
                <c:pt idx="1205">
                  <c:v>159</c:v>
                </c:pt>
                <c:pt idx="1206">
                  <c:v>131</c:v>
                </c:pt>
                <c:pt idx="1207">
                  <c:v>110</c:v>
                </c:pt>
                <c:pt idx="1208">
                  <c:v>75</c:v>
                </c:pt>
                <c:pt idx="1209">
                  <c:v>142</c:v>
                </c:pt>
                <c:pt idx="1210">
                  <c:v>187</c:v>
                </c:pt>
                <c:pt idx="1211">
                  <c:v>210</c:v>
                </c:pt>
                <c:pt idx="1212">
                  <c:v>186</c:v>
                </c:pt>
                <c:pt idx="1213">
                  <c:v>144</c:v>
                </c:pt>
                <c:pt idx="1214">
                  <c:v>89</c:v>
                </c:pt>
                <c:pt idx="1215">
                  <c:v>85</c:v>
                </c:pt>
                <c:pt idx="1216">
                  <c:v>104</c:v>
                </c:pt>
                <c:pt idx="1217">
                  <c:v>146</c:v>
                </c:pt>
                <c:pt idx="1218">
                  <c:v>180</c:v>
                </c:pt>
                <c:pt idx="1219">
                  <c:v>173</c:v>
                </c:pt>
                <c:pt idx="1220">
                  <c:v>176</c:v>
                </c:pt>
                <c:pt idx="1221">
                  <c:v>91</c:v>
                </c:pt>
                <c:pt idx="1222">
                  <c:v>94</c:v>
                </c:pt>
                <c:pt idx="1223">
                  <c:v>171</c:v>
                </c:pt>
                <c:pt idx="1224">
                  <c:v>175</c:v>
                </c:pt>
                <c:pt idx="1225">
                  <c:v>188</c:v>
                </c:pt>
                <c:pt idx="1226">
                  <c:v>202</c:v>
                </c:pt>
                <c:pt idx="1227">
                  <c:v>169</c:v>
                </c:pt>
                <c:pt idx="1228">
                  <c:v>104</c:v>
                </c:pt>
                <c:pt idx="1229">
                  <c:v>82</c:v>
                </c:pt>
                <c:pt idx="1230">
                  <c:v>144</c:v>
                </c:pt>
                <c:pt idx="1231">
                  <c:v>171</c:v>
                </c:pt>
                <c:pt idx="1232">
                  <c:v>181</c:v>
                </c:pt>
                <c:pt idx="1233">
                  <c:v>126</c:v>
                </c:pt>
                <c:pt idx="1234">
                  <c:v>139</c:v>
                </c:pt>
                <c:pt idx="1235">
                  <c:v>104</c:v>
                </c:pt>
                <c:pt idx="1236">
                  <c:v>90</c:v>
                </c:pt>
                <c:pt idx="1237">
                  <c:v>133</c:v>
                </c:pt>
                <c:pt idx="1238">
                  <c:v>165</c:v>
                </c:pt>
                <c:pt idx="1239">
                  <c:v>184</c:v>
                </c:pt>
                <c:pt idx="1240">
                  <c:v>174</c:v>
                </c:pt>
                <c:pt idx="1241">
                  <c:v>131</c:v>
                </c:pt>
                <c:pt idx="1242">
                  <c:v>93</c:v>
                </c:pt>
                <c:pt idx="1243">
                  <c:v>97</c:v>
                </c:pt>
                <c:pt idx="1244">
                  <c:v>145</c:v>
                </c:pt>
                <c:pt idx="1245">
                  <c:v>190</c:v>
                </c:pt>
                <c:pt idx="1246">
                  <c:v>138</c:v>
                </c:pt>
                <c:pt idx="1247">
                  <c:v>201</c:v>
                </c:pt>
                <c:pt idx="1248">
                  <c:v>164</c:v>
                </c:pt>
                <c:pt idx="1249">
                  <c:v>93</c:v>
                </c:pt>
                <c:pt idx="1250">
                  <c:v>125</c:v>
                </c:pt>
                <c:pt idx="1251">
                  <c:v>123</c:v>
                </c:pt>
                <c:pt idx="1252">
                  <c:v>161</c:v>
                </c:pt>
                <c:pt idx="1253">
                  <c:v>169</c:v>
                </c:pt>
                <c:pt idx="1254">
                  <c:v>163</c:v>
                </c:pt>
                <c:pt idx="1255">
                  <c:v>210</c:v>
                </c:pt>
                <c:pt idx="1256">
                  <c:v>125</c:v>
                </c:pt>
                <c:pt idx="1257">
                  <c:v>120</c:v>
                </c:pt>
                <c:pt idx="1258">
                  <c:v>193</c:v>
                </c:pt>
                <c:pt idx="1259">
                  <c:v>218</c:v>
                </c:pt>
                <c:pt idx="1260">
                  <c:v>239</c:v>
                </c:pt>
                <c:pt idx="1261">
                  <c:v>232</c:v>
                </c:pt>
                <c:pt idx="1262">
                  <c:v>216</c:v>
                </c:pt>
                <c:pt idx="1263">
                  <c:v>158</c:v>
                </c:pt>
                <c:pt idx="1264">
                  <c:v>82</c:v>
                </c:pt>
                <c:pt idx="1265">
                  <c:v>188</c:v>
                </c:pt>
                <c:pt idx="1266">
                  <c:v>226</c:v>
                </c:pt>
                <c:pt idx="1267">
                  <c:v>239</c:v>
                </c:pt>
                <c:pt idx="1268">
                  <c:v>213</c:v>
                </c:pt>
                <c:pt idx="1269">
                  <c:v>212</c:v>
                </c:pt>
                <c:pt idx="1270">
                  <c:v>97</c:v>
                </c:pt>
                <c:pt idx="1271">
                  <c:v>93</c:v>
                </c:pt>
                <c:pt idx="1272">
                  <c:v>133</c:v>
                </c:pt>
                <c:pt idx="1273">
                  <c:v>154</c:v>
                </c:pt>
                <c:pt idx="1274">
                  <c:v>135</c:v>
                </c:pt>
                <c:pt idx="1275">
                  <c:v>147</c:v>
                </c:pt>
                <c:pt idx="1276">
                  <c:v>161</c:v>
                </c:pt>
                <c:pt idx="1277">
                  <c:v>91</c:v>
                </c:pt>
                <c:pt idx="1278">
                  <c:v>82</c:v>
                </c:pt>
                <c:pt idx="1279">
                  <c:v>128</c:v>
                </c:pt>
                <c:pt idx="1280">
                  <c:v>150</c:v>
                </c:pt>
                <c:pt idx="1281">
                  <c:v>157</c:v>
                </c:pt>
                <c:pt idx="1282">
                  <c:v>143</c:v>
                </c:pt>
                <c:pt idx="1283">
                  <c:v>160</c:v>
                </c:pt>
                <c:pt idx="1284">
                  <c:v>98</c:v>
                </c:pt>
                <c:pt idx="1285">
                  <c:v>137</c:v>
                </c:pt>
                <c:pt idx="1286">
                  <c:v>196</c:v>
                </c:pt>
                <c:pt idx="1287">
                  <c:v>132</c:v>
                </c:pt>
                <c:pt idx="1288">
                  <c:v>177</c:v>
                </c:pt>
                <c:pt idx="1289">
                  <c:v>145</c:v>
                </c:pt>
                <c:pt idx="1290">
                  <c:v>139</c:v>
                </c:pt>
                <c:pt idx="1291">
                  <c:v>82</c:v>
                </c:pt>
                <c:pt idx="1292">
                  <c:v>83</c:v>
                </c:pt>
                <c:pt idx="1293">
                  <c:v>159</c:v>
                </c:pt>
                <c:pt idx="1294">
                  <c:v>154</c:v>
                </c:pt>
                <c:pt idx="1295">
                  <c:v>167</c:v>
                </c:pt>
                <c:pt idx="1296">
                  <c:v>170</c:v>
                </c:pt>
                <c:pt idx="1297">
                  <c:v>130</c:v>
                </c:pt>
                <c:pt idx="1298">
                  <c:v>123</c:v>
                </c:pt>
                <c:pt idx="1299">
                  <c:v>88</c:v>
                </c:pt>
                <c:pt idx="1300">
                  <c:v>121</c:v>
                </c:pt>
                <c:pt idx="1301">
                  <c:v>126</c:v>
                </c:pt>
                <c:pt idx="1302">
                  <c:v>160</c:v>
                </c:pt>
                <c:pt idx="1303">
                  <c:v>163</c:v>
                </c:pt>
                <c:pt idx="1304">
                  <c:v>179</c:v>
                </c:pt>
                <c:pt idx="1305">
                  <c:v>94</c:v>
                </c:pt>
                <c:pt idx="1306">
                  <c:v>69</c:v>
                </c:pt>
                <c:pt idx="1307">
                  <c:v>181</c:v>
                </c:pt>
                <c:pt idx="1308">
                  <c:v>156</c:v>
                </c:pt>
                <c:pt idx="1309">
                  <c:v>183</c:v>
                </c:pt>
                <c:pt idx="1310">
                  <c:v>133</c:v>
                </c:pt>
                <c:pt idx="1311">
                  <c:v>167</c:v>
                </c:pt>
                <c:pt idx="1312">
                  <c:v>99</c:v>
                </c:pt>
                <c:pt idx="1313">
                  <c:v>87</c:v>
                </c:pt>
                <c:pt idx="1314">
                  <c:v>123</c:v>
                </c:pt>
                <c:pt idx="1315">
                  <c:v>125</c:v>
                </c:pt>
                <c:pt idx="1316">
                  <c:v>173</c:v>
                </c:pt>
                <c:pt idx="1317">
                  <c:v>169</c:v>
                </c:pt>
                <c:pt idx="1318">
                  <c:v>172</c:v>
                </c:pt>
                <c:pt idx="1319">
                  <c:v>81</c:v>
                </c:pt>
                <c:pt idx="1320">
                  <c:v>54</c:v>
                </c:pt>
                <c:pt idx="1321">
                  <c:v>140</c:v>
                </c:pt>
                <c:pt idx="1322">
                  <c:v>139</c:v>
                </c:pt>
                <c:pt idx="1323">
                  <c:v>145</c:v>
                </c:pt>
                <c:pt idx="1324">
                  <c:v>162</c:v>
                </c:pt>
                <c:pt idx="1325">
                  <c:v>126</c:v>
                </c:pt>
                <c:pt idx="1326">
                  <c:v>100</c:v>
                </c:pt>
                <c:pt idx="1327">
                  <c:v>101</c:v>
                </c:pt>
                <c:pt idx="1328">
                  <c:v>120</c:v>
                </c:pt>
                <c:pt idx="1329">
                  <c:v>143</c:v>
                </c:pt>
                <c:pt idx="1330">
                  <c:v>136</c:v>
                </c:pt>
                <c:pt idx="1331">
                  <c:v>130</c:v>
                </c:pt>
                <c:pt idx="1332">
                  <c:v>146</c:v>
                </c:pt>
                <c:pt idx="1333">
                  <c:v>87</c:v>
                </c:pt>
                <c:pt idx="1334">
                  <c:v>80</c:v>
                </c:pt>
                <c:pt idx="1335">
                  <c:v>156</c:v>
                </c:pt>
                <c:pt idx="1336">
                  <c:v>144</c:v>
                </c:pt>
                <c:pt idx="1337">
                  <c:v>142</c:v>
                </c:pt>
                <c:pt idx="1338">
                  <c:v>144</c:v>
                </c:pt>
                <c:pt idx="1339">
                  <c:v>142</c:v>
                </c:pt>
                <c:pt idx="1340">
                  <c:v>74</c:v>
                </c:pt>
                <c:pt idx="1341">
                  <c:v>56</c:v>
                </c:pt>
                <c:pt idx="1342">
                  <c:v>132</c:v>
                </c:pt>
                <c:pt idx="1343">
                  <c:v>115</c:v>
                </c:pt>
                <c:pt idx="1344">
                  <c:v>149</c:v>
                </c:pt>
                <c:pt idx="1345">
                  <c:v>123</c:v>
                </c:pt>
                <c:pt idx="1346">
                  <c:v>132</c:v>
                </c:pt>
                <c:pt idx="1347">
                  <c:v>83</c:v>
                </c:pt>
                <c:pt idx="1348">
                  <c:v>69</c:v>
                </c:pt>
                <c:pt idx="1349">
                  <c:v>93</c:v>
                </c:pt>
                <c:pt idx="1350">
                  <c:v>119</c:v>
                </c:pt>
                <c:pt idx="1351">
                  <c:v>139</c:v>
                </c:pt>
                <c:pt idx="1352">
                  <c:v>137</c:v>
                </c:pt>
                <c:pt idx="1353">
                  <c:v>136</c:v>
                </c:pt>
                <c:pt idx="1354">
                  <c:v>75</c:v>
                </c:pt>
                <c:pt idx="1355">
                  <c:v>70</c:v>
                </c:pt>
                <c:pt idx="1356">
                  <c:v>142</c:v>
                </c:pt>
                <c:pt idx="1357">
                  <c:v>140</c:v>
                </c:pt>
                <c:pt idx="1358">
                  <c:v>132</c:v>
                </c:pt>
                <c:pt idx="1359">
                  <c:v>148</c:v>
                </c:pt>
                <c:pt idx="1360">
                  <c:v>144</c:v>
                </c:pt>
                <c:pt idx="1361">
                  <c:v>89</c:v>
                </c:pt>
                <c:pt idx="1362">
                  <c:v>102</c:v>
                </c:pt>
                <c:pt idx="1363">
                  <c:v>143</c:v>
                </c:pt>
                <c:pt idx="1364">
                  <c:v>162</c:v>
                </c:pt>
                <c:pt idx="1365">
                  <c:v>175</c:v>
                </c:pt>
                <c:pt idx="1366">
                  <c:v>124</c:v>
                </c:pt>
                <c:pt idx="1367">
                  <c:v>176</c:v>
                </c:pt>
                <c:pt idx="1368">
                  <c:v>101</c:v>
                </c:pt>
                <c:pt idx="1369">
                  <c:v>100</c:v>
                </c:pt>
                <c:pt idx="1370">
                  <c:v>160</c:v>
                </c:pt>
                <c:pt idx="1371">
                  <c:v>142</c:v>
                </c:pt>
                <c:pt idx="1372">
                  <c:v>151</c:v>
                </c:pt>
                <c:pt idx="1373">
                  <c:v>143</c:v>
                </c:pt>
                <c:pt idx="1374">
                  <c:v>157</c:v>
                </c:pt>
                <c:pt idx="1375">
                  <c:v>97</c:v>
                </c:pt>
                <c:pt idx="1376">
                  <c:v>106</c:v>
                </c:pt>
                <c:pt idx="1377">
                  <c:v>180</c:v>
                </c:pt>
                <c:pt idx="1378">
                  <c:v>152</c:v>
                </c:pt>
                <c:pt idx="1379">
                  <c:v>151</c:v>
                </c:pt>
                <c:pt idx="1380">
                  <c:v>172</c:v>
                </c:pt>
                <c:pt idx="1381">
                  <c:v>131</c:v>
                </c:pt>
                <c:pt idx="1382">
                  <c:v>92</c:v>
                </c:pt>
                <c:pt idx="1383">
                  <c:v>90</c:v>
                </c:pt>
                <c:pt idx="1384">
                  <c:v>125</c:v>
                </c:pt>
                <c:pt idx="1385">
                  <c:v>143</c:v>
                </c:pt>
                <c:pt idx="1386">
                  <c:v>158</c:v>
                </c:pt>
                <c:pt idx="1387">
                  <c:v>135</c:v>
                </c:pt>
                <c:pt idx="1388">
                  <c:v>156</c:v>
                </c:pt>
                <c:pt idx="1389">
                  <c:v>88</c:v>
                </c:pt>
                <c:pt idx="1390">
                  <c:v>97</c:v>
                </c:pt>
                <c:pt idx="1391">
                  <c:v>143</c:v>
                </c:pt>
                <c:pt idx="1392">
                  <c:v>137</c:v>
                </c:pt>
                <c:pt idx="1393">
                  <c:v>151</c:v>
                </c:pt>
                <c:pt idx="1394">
                  <c:v>104</c:v>
                </c:pt>
                <c:pt idx="1395">
                  <c:v>113</c:v>
                </c:pt>
                <c:pt idx="1396">
                  <c:v>108</c:v>
                </c:pt>
                <c:pt idx="1397">
                  <c:v>103</c:v>
                </c:pt>
                <c:pt idx="1398">
                  <c:v>166</c:v>
                </c:pt>
                <c:pt idx="1399">
                  <c:v>152</c:v>
                </c:pt>
                <c:pt idx="1400">
                  <c:v>178</c:v>
                </c:pt>
                <c:pt idx="1401">
                  <c:v>143</c:v>
                </c:pt>
                <c:pt idx="1402">
                  <c:v>145</c:v>
                </c:pt>
                <c:pt idx="1403">
                  <c:v>77</c:v>
                </c:pt>
                <c:pt idx="1404">
                  <c:v>92</c:v>
                </c:pt>
                <c:pt idx="1405">
                  <c:v>154</c:v>
                </c:pt>
                <c:pt idx="1406">
                  <c:v>170</c:v>
                </c:pt>
                <c:pt idx="1407">
                  <c:v>89</c:v>
                </c:pt>
                <c:pt idx="1408">
                  <c:v>185</c:v>
                </c:pt>
                <c:pt idx="1409">
                  <c:v>162</c:v>
                </c:pt>
                <c:pt idx="1410">
                  <c:v>100</c:v>
                </c:pt>
                <c:pt idx="1411">
                  <c:v>95</c:v>
                </c:pt>
                <c:pt idx="1412">
                  <c:v>146</c:v>
                </c:pt>
                <c:pt idx="1413">
                  <c:v>165</c:v>
                </c:pt>
                <c:pt idx="1414">
                  <c:v>155</c:v>
                </c:pt>
                <c:pt idx="1415">
                  <c:v>152</c:v>
                </c:pt>
                <c:pt idx="1416">
                  <c:v>139</c:v>
                </c:pt>
                <c:pt idx="1417">
                  <c:v>96</c:v>
                </c:pt>
                <c:pt idx="1418">
                  <c:v>89</c:v>
                </c:pt>
                <c:pt idx="1419">
                  <c:v>124</c:v>
                </c:pt>
                <c:pt idx="1420">
                  <c:v>120</c:v>
                </c:pt>
                <c:pt idx="1421">
                  <c:v>144</c:v>
                </c:pt>
                <c:pt idx="1422">
                  <c:v>145</c:v>
                </c:pt>
                <c:pt idx="1423">
                  <c:v>98</c:v>
                </c:pt>
                <c:pt idx="1424">
                  <c:v>64</c:v>
                </c:pt>
                <c:pt idx="1425">
                  <c:v>39</c:v>
                </c:pt>
                <c:pt idx="1426">
                  <c:v>83</c:v>
                </c:pt>
                <c:pt idx="1427">
                  <c:v>113</c:v>
                </c:pt>
                <c:pt idx="1428">
                  <c:v>118</c:v>
                </c:pt>
                <c:pt idx="1429">
                  <c:v>124</c:v>
                </c:pt>
                <c:pt idx="1430">
                  <c:v>141</c:v>
                </c:pt>
                <c:pt idx="1431">
                  <c:v>90</c:v>
                </c:pt>
                <c:pt idx="1432">
                  <c:v>74</c:v>
                </c:pt>
                <c:pt idx="1433">
                  <c:v>127</c:v>
                </c:pt>
                <c:pt idx="1434">
                  <c:v>142</c:v>
                </c:pt>
                <c:pt idx="1435">
                  <c:v>132</c:v>
                </c:pt>
                <c:pt idx="1436">
                  <c:v>152</c:v>
                </c:pt>
                <c:pt idx="1437">
                  <c:v>140</c:v>
                </c:pt>
                <c:pt idx="1438">
                  <c:v>117</c:v>
                </c:pt>
                <c:pt idx="1439">
                  <c:v>85</c:v>
                </c:pt>
                <c:pt idx="1440">
                  <c:v>127</c:v>
                </c:pt>
                <c:pt idx="1441">
                  <c:v>161</c:v>
                </c:pt>
                <c:pt idx="1442">
                  <c:v>183</c:v>
                </c:pt>
                <c:pt idx="1443">
                  <c:v>147</c:v>
                </c:pt>
                <c:pt idx="1444">
                  <c:v>143</c:v>
                </c:pt>
                <c:pt idx="1445">
                  <c:v>93</c:v>
                </c:pt>
                <c:pt idx="1446">
                  <c:v>111</c:v>
                </c:pt>
                <c:pt idx="1447">
                  <c:v>137</c:v>
                </c:pt>
                <c:pt idx="1448">
                  <c:v>157</c:v>
                </c:pt>
                <c:pt idx="1449">
                  <c:v>57</c:v>
                </c:pt>
                <c:pt idx="1450">
                  <c:v>192</c:v>
                </c:pt>
                <c:pt idx="1451">
                  <c:v>166</c:v>
                </c:pt>
                <c:pt idx="1452">
                  <c:v>104</c:v>
                </c:pt>
                <c:pt idx="1453">
                  <c:v>77</c:v>
                </c:pt>
                <c:pt idx="1454">
                  <c:v>156</c:v>
                </c:pt>
                <c:pt idx="1455">
                  <c:v>155</c:v>
                </c:pt>
                <c:pt idx="1456">
                  <c:v>166</c:v>
                </c:pt>
                <c:pt idx="1457">
                  <c:v>167</c:v>
                </c:pt>
                <c:pt idx="1458">
                  <c:v>158</c:v>
                </c:pt>
                <c:pt idx="1459">
                  <c:v>124</c:v>
                </c:pt>
                <c:pt idx="1460">
                  <c:v>87</c:v>
                </c:pt>
                <c:pt idx="1461">
                  <c:v>155</c:v>
                </c:pt>
                <c:pt idx="1462">
                  <c:v>174</c:v>
                </c:pt>
                <c:pt idx="1463">
                  <c:v>176</c:v>
                </c:pt>
                <c:pt idx="1464">
                  <c:v>191</c:v>
                </c:pt>
                <c:pt idx="1465">
                  <c:v>161</c:v>
                </c:pt>
                <c:pt idx="1466">
                  <c:v>95</c:v>
                </c:pt>
                <c:pt idx="1467">
                  <c:v>88</c:v>
                </c:pt>
                <c:pt idx="1468">
                  <c:v>143</c:v>
                </c:pt>
                <c:pt idx="1469">
                  <c:v>168</c:v>
                </c:pt>
                <c:pt idx="1470">
                  <c:v>182</c:v>
                </c:pt>
                <c:pt idx="1471">
                  <c:v>165</c:v>
                </c:pt>
                <c:pt idx="1472">
                  <c:v>168</c:v>
                </c:pt>
                <c:pt idx="1473">
                  <c:v>81</c:v>
                </c:pt>
                <c:pt idx="1474">
                  <c:v>73</c:v>
                </c:pt>
                <c:pt idx="1475">
                  <c:v>138</c:v>
                </c:pt>
                <c:pt idx="1476">
                  <c:v>171</c:v>
                </c:pt>
                <c:pt idx="1477">
                  <c:v>176</c:v>
                </c:pt>
                <c:pt idx="1478">
                  <c:v>166</c:v>
                </c:pt>
                <c:pt idx="1479">
                  <c:v>189</c:v>
                </c:pt>
                <c:pt idx="1480">
                  <c:v>113</c:v>
                </c:pt>
                <c:pt idx="1481">
                  <c:v>109</c:v>
                </c:pt>
                <c:pt idx="1482">
                  <c:v>136</c:v>
                </c:pt>
                <c:pt idx="1483">
                  <c:v>192</c:v>
                </c:pt>
                <c:pt idx="1484">
                  <c:v>179</c:v>
                </c:pt>
                <c:pt idx="1485">
                  <c:v>175</c:v>
                </c:pt>
                <c:pt idx="1486">
                  <c:v>177</c:v>
                </c:pt>
                <c:pt idx="1487">
                  <c:v>128</c:v>
                </c:pt>
                <c:pt idx="1488">
                  <c:v>99</c:v>
                </c:pt>
                <c:pt idx="1489">
                  <c:v>188</c:v>
                </c:pt>
                <c:pt idx="1490">
                  <c:v>172</c:v>
                </c:pt>
                <c:pt idx="1491">
                  <c:v>183</c:v>
                </c:pt>
                <c:pt idx="1492">
                  <c:v>221</c:v>
                </c:pt>
                <c:pt idx="1493">
                  <c:v>193</c:v>
                </c:pt>
                <c:pt idx="1494">
                  <c:v>142</c:v>
                </c:pt>
                <c:pt idx="1495">
                  <c:v>105</c:v>
                </c:pt>
                <c:pt idx="1496">
                  <c:v>149</c:v>
                </c:pt>
                <c:pt idx="1497">
                  <c:v>152</c:v>
                </c:pt>
                <c:pt idx="1498">
                  <c:v>138</c:v>
                </c:pt>
                <c:pt idx="1499">
                  <c:v>170</c:v>
                </c:pt>
                <c:pt idx="1500">
                  <c:v>168</c:v>
                </c:pt>
                <c:pt idx="1501">
                  <c:v>119</c:v>
                </c:pt>
                <c:pt idx="1502">
                  <c:v>112</c:v>
                </c:pt>
                <c:pt idx="1503">
                  <c:v>165</c:v>
                </c:pt>
                <c:pt idx="1504">
                  <c:v>205</c:v>
                </c:pt>
                <c:pt idx="1505">
                  <c:v>169</c:v>
                </c:pt>
                <c:pt idx="1506">
                  <c:v>127</c:v>
                </c:pt>
                <c:pt idx="1507">
                  <c:v>155</c:v>
                </c:pt>
                <c:pt idx="1508">
                  <c:v>104</c:v>
                </c:pt>
                <c:pt idx="1509">
                  <c:v>106</c:v>
                </c:pt>
                <c:pt idx="1510">
                  <c:v>136</c:v>
                </c:pt>
                <c:pt idx="1511">
                  <c:v>193</c:v>
                </c:pt>
                <c:pt idx="1512">
                  <c:v>192</c:v>
                </c:pt>
                <c:pt idx="1513">
                  <c:v>192</c:v>
                </c:pt>
                <c:pt idx="1514">
                  <c:v>149</c:v>
                </c:pt>
                <c:pt idx="1515">
                  <c:v>121</c:v>
                </c:pt>
                <c:pt idx="1516">
                  <c:v>101</c:v>
                </c:pt>
                <c:pt idx="1517">
                  <c:v>192</c:v>
                </c:pt>
                <c:pt idx="1518">
                  <c:v>179</c:v>
                </c:pt>
                <c:pt idx="1519">
                  <c:v>186</c:v>
                </c:pt>
                <c:pt idx="1520">
                  <c:v>183</c:v>
                </c:pt>
                <c:pt idx="1521">
                  <c:v>173</c:v>
                </c:pt>
                <c:pt idx="1522">
                  <c:v>136</c:v>
                </c:pt>
                <c:pt idx="1523">
                  <c:v>79</c:v>
                </c:pt>
                <c:pt idx="1524">
                  <c:v>144</c:v>
                </c:pt>
                <c:pt idx="1525">
                  <c:v>158</c:v>
                </c:pt>
                <c:pt idx="1526">
                  <c:v>196</c:v>
                </c:pt>
                <c:pt idx="1527">
                  <c:v>186</c:v>
                </c:pt>
                <c:pt idx="1528">
                  <c:v>162</c:v>
                </c:pt>
                <c:pt idx="1529">
                  <c:v>117</c:v>
                </c:pt>
                <c:pt idx="1530">
                  <c:v>78</c:v>
                </c:pt>
                <c:pt idx="1531">
                  <c:v>189</c:v>
                </c:pt>
                <c:pt idx="1532">
                  <c:v>205</c:v>
                </c:pt>
                <c:pt idx="1533">
                  <c:v>197</c:v>
                </c:pt>
                <c:pt idx="1534">
                  <c:v>230</c:v>
                </c:pt>
                <c:pt idx="1535">
                  <c:v>192</c:v>
                </c:pt>
                <c:pt idx="1536">
                  <c:v>162</c:v>
                </c:pt>
                <c:pt idx="1537">
                  <c:v>162</c:v>
                </c:pt>
                <c:pt idx="1538">
                  <c:v>155</c:v>
                </c:pt>
                <c:pt idx="1539">
                  <c:v>197</c:v>
                </c:pt>
                <c:pt idx="1540">
                  <c:v>204</c:v>
                </c:pt>
                <c:pt idx="1541">
                  <c:v>190</c:v>
                </c:pt>
                <c:pt idx="1542">
                  <c:v>197</c:v>
                </c:pt>
                <c:pt idx="1543">
                  <c:v>125</c:v>
                </c:pt>
                <c:pt idx="1544">
                  <c:v>175</c:v>
                </c:pt>
                <c:pt idx="1545">
                  <c:v>202</c:v>
                </c:pt>
                <c:pt idx="1546">
                  <c:v>192</c:v>
                </c:pt>
                <c:pt idx="1547">
                  <c:v>188</c:v>
                </c:pt>
                <c:pt idx="1548">
                  <c:v>218</c:v>
                </c:pt>
                <c:pt idx="1549">
                  <c:v>178</c:v>
                </c:pt>
                <c:pt idx="1550">
                  <c:v>124</c:v>
                </c:pt>
                <c:pt idx="1551">
                  <c:v>100</c:v>
                </c:pt>
                <c:pt idx="1552">
                  <c:v>171</c:v>
                </c:pt>
                <c:pt idx="1553">
                  <c:v>154</c:v>
                </c:pt>
                <c:pt idx="1554">
                  <c:v>188</c:v>
                </c:pt>
                <c:pt idx="1555">
                  <c:v>155</c:v>
                </c:pt>
                <c:pt idx="1556">
                  <c:v>182</c:v>
                </c:pt>
                <c:pt idx="1557">
                  <c:v>137</c:v>
                </c:pt>
                <c:pt idx="1558">
                  <c:v>83</c:v>
                </c:pt>
                <c:pt idx="1559">
                  <c:v>151</c:v>
                </c:pt>
                <c:pt idx="1560">
                  <c:v>170</c:v>
                </c:pt>
                <c:pt idx="1561">
                  <c:v>186</c:v>
                </c:pt>
                <c:pt idx="1562">
                  <c:v>179</c:v>
                </c:pt>
                <c:pt idx="1563">
                  <c:v>159</c:v>
                </c:pt>
                <c:pt idx="1564">
                  <c:v>102</c:v>
                </c:pt>
                <c:pt idx="1565">
                  <c:v>116</c:v>
                </c:pt>
                <c:pt idx="1566">
                  <c:v>157</c:v>
                </c:pt>
                <c:pt idx="1567">
                  <c:v>197</c:v>
                </c:pt>
                <c:pt idx="1568">
                  <c:v>170</c:v>
                </c:pt>
                <c:pt idx="1569">
                  <c:v>178</c:v>
                </c:pt>
                <c:pt idx="1570">
                  <c:v>190</c:v>
                </c:pt>
                <c:pt idx="1571">
                  <c:v>100</c:v>
                </c:pt>
                <c:pt idx="1572">
                  <c:v>105</c:v>
                </c:pt>
                <c:pt idx="1573">
                  <c:v>177</c:v>
                </c:pt>
                <c:pt idx="1574">
                  <c:v>159</c:v>
                </c:pt>
                <c:pt idx="1575">
                  <c:v>188</c:v>
                </c:pt>
                <c:pt idx="1576">
                  <c:v>198</c:v>
                </c:pt>
                <c:pt idx="1577">
                  <c:v>171</c:v>
                </c:pt>
                <c:pt idx="1578">
                  <c:v>111</c:v>
                </c:pt>
                <c:pt idx="1579">
                  <c:v>126</c:v>
                </c:pt>
                <c:pt idx="1580">
                  <c:v>110</c:v>
                </c:pt>
                <c:pt idx="1581">
                  <c:v>191</c:v>
                </c:pt>
                <c:pt idx="1582">
                  <c:v>175</c:v>
                </c:pt>
                <c:pt idx="1583">
                  <c:v>160</c:v>
                </c:pt>
                <c:pt idx="1584">
                  <c:v>145</c:v>
                </c:pt>
                <c:pt idx="1585">
                  <c:v>105</c:v>
                </c:pt>
                <c:pt idx="1586">
                  <c:v>84</c:v>
                </c:pt>
                <c:pt idx="1587">
                  <c:v>162</c:v>
                </c:pt>
                <c:pt idx="1588">
                  <c:v>164</c:v>
                </c:pt>
                <c:pt idx="1589">
                  <c:v>152</c:v>
                </c:pt>
                <c:pt idx="1590">
                  <c:v>199</c:v>
                </c:pt>
                <c:pt idx="1591">
                  <c:v>178</c:v>
                </c:pt>
                <c:pt idx="1592">
                  <c:v>73</c:v>
                </c:pt>
                <c:pt idx="1593">
                  <c:v>99</c:v>
                </c:pt>
                <c:pt idx="1594">
                  <c:v>159</c:v>
                </c:pt>
                <c:pt idx="1595">
                  <c:v>188</c:v>
                </c:pt>
                <c:pt idx="1596">
                  <c:v>177</c:v>
                </c:pt>
                <c:pt idx="1597">
                  <c:v>195</c:v>
                </c:pt>
                <c:pt idx="1598">
                  <c:v>150</c:v>
                </c:pt>
                <c:pt idx="1599">
                  <c:v>92</c:v>
                </c:pt>
                <c:pt idx="1600">
                  <c:v>111</c:v>
                </c:pt>
                <c:pt idx="1601">
                  <c:v>165</c:v>
                </c:pt>
                <c:pt idx="1602">
                  <c:v>167</c:v>
                </c:pt>
                <c:pt idx="1603">
                  <c:v>193</c:v>
                </c:pt>
                <c:pt idx="1604">
                  <c:v>206</c:v>
                </c:pt>
                <c:pt idx="1605">
                  <c:v>179</c:v>
                </c:pt>
                <c:pt idx="1606">
                  <c:v>118</c:v>
                </c:pt>
                <c:pt idx="1607">
                  <c:v>103</c:v>
                </c:pt>
                <c:pt idx="1608">
                  <c:v>183</c:v>
                </c:pt>
                <c:pt idx="1609">
                  <c:v>188</c:v>
                </c:pt>
                <c:pt idx="1610">
                  <c:v>207</c:v>
                </c:pt>
                <c:pt idx="1611">
                  <c:v>159</c:v>
                </c:pt>
                <c:pt idx="1612">
                  <c:v>166</c:v>
                </c:pt>
                <c:pt idx="1613">
                  <c:v>109</c:v>
                </c:pt>
                <c:pt idx="1614">
                  <c:v>102</c:v>
                </c:pt>
                <c:pt idx="1615">
                  <c:v>150</c:v>
                </c:pt>
                <c:pt idx="1616">
                  <c:v>156</c:v>
                </c:pt>
                <c:pt idx="1617">
                  <c:v>114</c:v>
                </c:pt>
                <c:pt idx="1618">
                  <c:v>153</c:v>
                </c:pt>
                <c:pt idx="1619">
                  <c:v>179</c:v>
                </c:pt>
                <c:pt idx="1620">
                  <c:v>119</c:v>
                </c:pt>
                <c:pt idx="1621">
                  <c:v>107</c:v>
                </c:pt>
                <c:pt idx="1622">
                  <c:v>178</c:v>
                </c:pt>
                <c:pt idx="1623">
                  <c:v>182</c:v>
                </c:pt>
                <c:pt idx="1624">
                  <c:v>180</c:v>
                </c:pt>
                <c:pt idx="1625">
                  <c:v>147</c:v>
                </c:pt>
                <c:pt idx="1626">
                  <c:v>154</c:v>
                </c:pt>
                <c:pt idx="1627">
                  <c:v>107</c:v>
                </c:pt>
                <c:pt idx="1628">
                  <c:v>123</c:v>
                </c:pt>
                <c:pt idx="1629">
                  <c:v>207</c:v>
                </c:pt>
                <c:pt idx="1630">
                  <c:v>195</c:v>
                </c:pt>
                <c:pt idx="1631">
                  <c:v>174</c:v>
                </c:pt>
                <c:pt idx="1632">
                  <c:v>185</c:v>
                </c:pt>
                <c:pt idx="1633">
                  <c:v>181</c:v>
                </c:pt>
                <c:pt idx="1634">
                  <c:v>107</c:v>
                </c:pt>
                <c:pt idx="1635">
                  <c:v>101</c:v>
                </c:pt>
                <c:pt idx="1636">
                  <c:v>133</c:v>
                </c:pt>
                <c:pt idx="1637">
                  <c:v>182</c:v>
                </c:pt>
                <c:pt idx="1638">
                  <c:v>201</c:v>
                </c:pt>
                <c:pt idx="1639">
                  <c:v>186</c:v>
                </c:pt>
                <c:pt idx="1640">
                  <c:v>162</c:v>
                </c:pt>
                <c:pt idx="1641">
                  <c:v>107</c:v>
                </c:pt>
                <c:pt idx="1642">
                  <c:v>120</c:v>
                </c:pt>
                <c:pt idx="1643">
                  <c:v>143</c:v>
                </c:pt>
                <c:pt idx="1644">
                  <c:v>161</c:v>
                </c:pt>
                <c:pt idx="1645">
                  <c:v>159</c:v>
                </c:pt>
                <c:pt idx="1646">
                  <c:v>199</c:v>
                </c:pt>
                <c:pt idx="1647">
                  <c:v>159</c:v>
                </c:pt>
                <c:pt idx="1648">
                  <c:v>106</c:v>
                </c:pt>
                <c:pt idx="1649">
                  <c:v>111</c:v>
                </c:pt>
                <c:pt idx="1650">
                  <c:v>130</c:v>
                </c:pt>
                <c:pt idx="1651">
                  <c:v>176</c:v>
                </c:pt>
                <c:pt idx="1652">
                  <c:v>211</c:v>
                </c:pt>
                <c:pt idx="1653">
                  <c:v>175</c:v>
                </c:pt>
                <c:pt idx="1654">
                  <c:v>154</c:v>
                </c:pt>
                <c:pt idx="1655">
                  <c:v>107</c:v>
                </c:pt>
                <c:pt idx="1656">
                  <c:v>103</c:v>
                </c:pt>
                <c:pt idx="1657">
                  <c:v>145</c:v>
                </c:pt>
                <c:pt idx="1658">
                  <c:v>144</c:v>
                </c:pt>
                <c:pt idx="1659">
                  <c:v>173</c:v>
                </c:pt>
                <c:pt idx="1660">
                  <c:v>183</c:v>
                </c:pt>
                <c:pt idx="1661">
                  <c:v>165</c:v>
                </c:pt>
                <c:pt idx="1662">
                  <c:v>94</c:v>
                </c:pt>
                <c:pt idx="1663">
                  <c:v>87</c:v>
                </c:pt>
                <c:pt idx="1664">
                  <c:v>142</c:v>
                </c:pt>
                <c:pt idx="1665">
                  <c:v>189</c:v>
                </c:pt>
                <c:pt idx="1666">
                  <c:v>166</c:v>
                </c:pt>
                <c:pt idx="1667">
                  <c:v>164</c:v>
                </c:pt>
                <c:pt idx="1668">
                  <c:v>169</c:v>
                </c:pt>
                <c:pt idx="1669">
                  <c:v>103</c:v>
                </c:pt>
                <c:pt idx="1670">
                  <c:v>142</c:v>
                </c:pt>
                <c:pt idx="1671">
                  <c:v>179</c:v>
                </c:pt>
                <c:pt idx="1672">
                  <c:v>216</c:v>
                </c:pt>
                <c:pt idx="1673">
                  <c:v>177</c:v>
                </c:pt>
                <c:pt idx="1674">
                  <c:v>169</c:v>
                </c:pt>
                <c:pt idx="1675">
                  <c:v>159</c:v>
                </c:pt>
                <c:pt idx="1676">
                  <c:v>92</c:v>
                </c:pt>
                <c:pt idx="1677">
                  <c:v>101</c:v>
                </c:pt>
                <c:pt idx="1678">
                  <c:v>133</c:v>
                </c:pt>
                <c:pt idx="1679">
                  <c:v>187</c:v>
                </c:pt>
                <c:pt idx="1680">
                  <c:v>195</c:v>
                </c:pt>
                <c:pt idx="1681">
                  <c:v>157</c:v>
                </c:pt>
                <c:pt idx="1682">
                  <c:v>166</c:v>
                </c:pt>
                <c:pt idx="1683">
                  <c:v>133</c:v>
                </c:pt>
                <c:pt idx="1684">
                  <c:v>92</c:v>
                </c:pt>
                <c:pt idx="1685">
                  <c:v>163</c:v>
                </c:pt>
                <c:pt idx="1686">
                  <c:v>168</c:v>
                </c:pt>
                <c:pt idx="1687">
                  <c:v>169</c:v>
                </c:pt>
                <c:pt idx="1688">
                  <c:v>175</c:v>
                </c:pt>
                <c:pt idx="1689">
                  <c:v>195</c:v>
                </c:pt>
                <c:pt idx="1690">
                  <c:v>125</c:v>
                </c:pt>
                <c:pt idx="1691">
                  <c:v>88</c:v>
                </c:pt>
                <c:pt idx="1692">
                  <c:v>192</c:v>
                </c:pt>
                <c:pt idx="1693">
                  <c:v>165</c:v>
                </c:pt>
                <c:pt idx="1694">
                  <c:v>189</c:v>
                </c:pt>
                <c:pt idx="1695">
                  <c:v>159</c:v>
                </c:pt>
                <c:pt idx="1696">
                  <c:v>170</c:v>
                </c:pt>
                <c:pt idx="1697">
                  <c:v>86</c:v>
                </c:pt>
                <c:pt idx="1698">
                  <c:v>96</c:v>
                </c:pt>
                <c:pt idx="1699">
                  <c:v>175</c:v>
                </c:pt>
                <c:pt idx="1700">
                  <c:v>199</c:v>
                </c:pt>
                <c:pt idx="1701">
                  <c:v>167</c:v>
                </c:pt>
                <c:pt idx="1702">
                  <c:v>187</c:v>
                </c:pt>
                <c:pt idx="1703">
                  <c:v>147</c:v>
                </c:pt>
                <c:pt idx="1704">
                  <c:v>100</c:v>
                </c:pt>
                <c:pt idx="1705">
                  <c:v>101</c:v>
                </c:pt>
                <c:pt idx="1706">
                  <c:v>169</c:v>
                </c:pt>
                <c:pt idx="1707">
                  <c:v>163</c:v>
                </c:pt>
                <c:pt idx="1708">
                  <c:v>203</c:v>
                </c:pt>
                <c:pt idx="1709">
                  <c:v>152</c:v>
                </c:pt>
                <c:pt idx="1710">
                  <c:v>150</c:v>
                </c:pt>
                <c:pt idx="1711">
                  <c:v>97</c:v>
                </c:pt>
                <c:pt idx="1712">
                  <c:v>88</c:v>
                </c:pt>
                <c:pt idx="1713">
                  <c:v>159</c:v>
                </c:pt>
                <c:pt idx="1714">
                  <c:v>166</c:v>
                </c:pt>
                <c:pt idx="1715">
                  <c:v>153</c:v>
                </c:pt>
                <c:pt idx="1716">
                  <c:v>175</c:v>
                </c:pt>
                <c:pt idx="1717">
                  <c:v>152</c:v>
                </c:pt>
                <c:pt idx="1718">
                  <c:v>93</c:v>
                </c:pt>
                <c:pt idx="1719">
                  <c:v>95</c:v>
                </c:pt>
                <c:pt idx="1720">
                  <c:v>166</c:v>
                </c:pt>
                <c:pt idx="1721">
                  <c:v>153</c:v>
                </c:pt>
                <c:pt idx="1722">
                  <c:v>159</c:v>
                </c:pt>
                <c:pt idx="1723">
                  <c:v>193</c:v>
                </c:pt>
                <c:pt idx="1724">
                  <c:v>179</c:v>
                </c:pt>
                <c:pt idx="1725">
                  <c:v>86</c:v>
                </c:pt>
                <c:pt idx="1726">
                  <c:v>101</c:v>
                </c:pt>
                <c:pt idx="1727">
                  <c:v>137</c:v>
                </c:pt>
                <c:pt idx="1728">
                  <c:v>177</c:v>
                </c:pt>
                <c:pt idx="1729">
                  <c:v>181</c:v>
                </c:pt>
                <c:pt idx="1730">
                  <c:v>179</c:v>
                </c:pt>
                <c:pt idx="1731">
                  <c:v>179</c:v>
                </c:pt>
                <c:pt idx="1732">
                  <c:v>123</c:v>
                </c:pt>
                <c:pt idx="1733">
                  <c:v>156</c:v>
                </c:pt>
                <c:pt idx="1734">
                  <c:v>257</c:v>
                </c:pt>
                <c:pt idx="1735">
                  <c:v>217</c:v>
                </c:pt>
                <c:pt idx="1736">
                  <c:v>185</c:v>
                </c:pt>
                <c:pt idx="1737">
                  <c:v>185</c:v>
                </c:pt>
                <c:pt idx="1738">
                  <c:v>160</c:v>
                </c:pt>
                <c:pt idx="1739">
                  <c:v>115</c:v>
                </c:pt>
                <c:pt idx="1740">
                  <c:v>102</c:v>
                </c:pt>
                <c:pt idx="1741">
                  <c:v>157</c:v>
                </c:pt>
                <c:pt idx="1742">
                  <c:v>125</c:v>
                </c:pt>
                <c:pt idx="1743">
                  <c:v>133</c:v>
                </c:pt>
                <c:pt idx="1744">
                  <c:v>145</c:v>
                </c:pt>
                <c:pt idx="1745">
                  <c:v>158</c:v>
                </c:pt>
                <c:pt idx="1746">
                  <c:v>87</c:v>
                </c:pt>
                <c:pt idx="1747">
                  <c:v>77</c:v>
                </c:pt>
                <c:pt idx="1748">
                  <c:v>145</c:v>
                </c:pt>
                <c:pt idx="1749">
                  <c:v>166</c:v>
                </c:pt>
                <c:pt idx="1750">
                  <c:v>163</c:v>
                </c:pt>
                <c:pt idx="1751">
                  <c:v>190</c:v>
                </c:pt>
                <c:pt idx="1752">
                  <c:v>177</c:v>
                </c:pt>
                <c:pt idx="1753">
                  <c:v>112</c:v>
                </c:pt>
                <c:pt idx="1754">
                  <c:v>107</c:v>
                </c:pt>
                <c:pt idx="1755">
                  <c:v>173</c:v>
                </c:pt>
                <c:pt idx="1756">
                  <c:v>191</c:v>
                </c:pt>
                <c:pt idx="1757">
                  <c:v>126</c:v>
                </c:pt>
                <c:pt idx="1758">
                  <c:v>122</c:v>
                </c:pt>
                <c:pt idx="1759">
                  <c:v>86</c:v>
                </c:pt>
                <c:pt idx="1760">
                  <c:v>86</c:v>
                </c:pt>
                <c:pt idx="1761">
                  <c:v>104</c:v>
                </c:pt>
                <c:pt idx="1762">
                  <c:v>160</c:v>
                </c:pt>
                <c:pt idx="1763">
                  <c:v>157</c:v>
                </c:pt>
                <c:pt idx="1764">
                  <c:v>214</c:v>
                </c:pt>
                <c:pt idx="1765">
                  <c:v>185</c:v>
                </c:pt>
                <c:pt idx="1766">
                  <c:v>164</c:v>
                </c:pt>
                <c:pt idx="1767">
                  <c:v>107</c:v>
                </c:pt>
                <c:pt idx="1768">
                  <c:v>98</c:v>
                </c:pt>
                <c:pt idx="1769">
                  <c:v>207</c:v>
                </c:pt>
                <c:pt idx="1770">
                  <c:v>195</c:v>
                </c:pt>
                <c:pt idx="1771">
                  <c:v>201</c:v>
                </c:pt>
                <c:pt idx="1772">
                  <c:v>153</c:v>
                </c:pt>
                <c:pt idx="1773">
                  <c:v>153</c:v>
                </c:pt>
                <c:pt idx="1774">
                  <c:v>96</c:v>
                </c:pt>
                <c:pt idx="1775">
                  <c:v>132</c:v>
                </c:pt>
                <c:pt idx="1776">
                  <c:v>154</c:v>
                </c:pt>
                <c:pt idx="1777">
                  <c:v>160</c:v>
                </c:pt>
                <c:pt idx="1778">
                  <c:v>143</c:v>
                </c:pt>
                <c:pt idx="1779">
                  <c:v>146</c:v>
                </c:pt>
                <c:pt idx="1780">
                  <c:v>133</c:v>
                </c:pt>
                <c:pt idx="1781">
                  <c:v>86</c:v>
                </c:pt>
                <c:pt idx="1782">
                  <c:v>85</c:v>
                </c:pt>
                <c:pt idx="1783">
                  <c:v>126</c:v>
                </c:pt>
                <c:pt idx="1784">
                  <c:v>137</c:v>
                </c:pt>
                <c:pt idx="1785">
                  <c:v>152</c:v>
                </c:pt>
                <c:pt idx="1786">
                  <c:v>149</c:v>
                </c:pt>
                <c:pt idx="1787">
                  <c:v>106</c:v>
                </c:pt>
                <c:pt idx="1788">
                  <c:v>90</c:v>
                </c:pt>
                <c:pt idx="1789">
                  <c:v>77</c:v>
                </c:pt>
                <c:pt idx="1790">
                  <c:v>91</c:v>
                </c:pt>
                <c:pt idx="1791">
                  <c:v>81</c:v>
                </c:pt>
                <c:pt idx="1792">
                  <c:v>71</c:v>
                </c:pt>
                <c:pt idx="1793">
                  <c:v>123</c:v>
                </c:pt>
                <c:pt idx="1794">
                  <c:v>108</c:v>
                </c:pt>
                <c:pt idx="1795">
                  <c:v>83</c:v>
                </c:pt>
                <c:pt idx="1796">
                  <c:v>72</c:v>
                </c:pt>
                <c:pt idx="1797">
                  <c:v>84</c:v>
                </c:pt>
                <c:pt idx="1798">
                  <c:v>69</c:v>
                </c:pt>
                <c:pt idx="1799">
                  <c:v>153</c:v>
                </c:pt>
                <c:pt idx="1800">
                  <c:v>179</c:v>
                </c:pt>
                <c:pt idx="1801">
                  <c:v>149</c:v>
                </c:pt>
                <c:pt idx="1802">
                  <c:v>104</c:v>
                </c:pt>
                <c:pt idx="1803">
                  <c:v>120</c:v>
                </c:pt>
                <c:pt idx="1804">
                  <c:v>155</c:v>
                </c:pt>
                <c:pt idx="1805">
                  <c:v>184</c:v>
                </c:pt>
                <c:pt idx="1806">
                  <c:v>174</c:v>
                </c:pt>
                <c:pt idx="1807">
                  <c:v>179</c:v>
                </c:pt>
                <c:pt idx="1808">
                  <c:v>177</c:v>
                </c:pt>
                <c:pt idx="1809">
                  <c:v>121</c:v>
                </c:pt>
                <c:pt idx="1810">
                  <c:v>104</c:v>
                </c:pt>
                <c:pt idx="1811">
                  <c:v>173</c:v>
                </c:pt>
                <c:pt idx="1812">
                  <c:v>159</c:v>
                </c:pt>
                <c:pt idx="1813">
                  <c:v>182</c:v>
                </c:pt>
                <c:pt idx="1814">
                  <c:v>155</c:v>
                </c:pt>
                <c:pt idx="1815">
                  <c:v>217</c:v>
                </c:pt>
                <c:pt idx="1816">
                  <c:v>126</c:v>
                </c:pt>
                <c:pt idx="1817">
                  <c:v>113</c:v>
                </c:pt>
                <c:pt idx="1818">
                  <c:v>171</c:v>
                </c:pt>
                <c:pt idx="1819">
                  <c:v>177</c:v>
                </c:pt>
                <c:pt idx="1820">
                  <c:v>226</c:v>
                </c:pt>
                <c:pt idx="1821">
                  <c:v>194</c:v>
                </c:pt>
                <c:pt idx="1822">
                  <c:v>183</c:v>
                </c:pt>
                <c:pt idx="1823">
                  <c:v>120</c:v>
                </c:pt>
                <c:pt idx="1824">
                  <c:v>153</c:v>
                </c:pt>
                <c:pt idx="1825">
                  <c:v>206</c:v>
                </c:pt>
                <c:pt idx="1826">
                  <c:v>187</c:v>
                </c:pt>
                <c:pt idx="1827">
                  <c:v>195</c:v>
                </c:pt>
                <c:pt idx="1828">
                  <c:v>203</c:v>
                </c:pt>
                <c:pt idx="1829">
                  <c:v>153</c:v>
                </c:pt>
                <c:pt idx="1830">
                  <c:v>108</c:v>
                </c:pt>
                <c:pt idx="1831">
                  <c:v>118</c:v>
                </c:pt>
                <c:pt idx="1832">
                  <c:v>167</c:v>
                </c:pt>
                <c:pt idx="1833">
                  <c:v>162</c:v>
                </c:pt>
                <c:pt idx="1834">
                  <c:v>161</c:v>
                </c:pt>
                <c:pt idx="1835">
                  <c:v>199</c:v>
                </c:pt>
                <c:pt idx="1836">
                  <c:v>195</c:v>
                </c:pt>
                <c:pt idx="1837">
                  <c:v>153</c:v>
                </c:pt>
                <c:pt idx="1838">
                  <c:v>113</c:v>
                </c:pt>
                <c:pt idx="1839">
                  <c:v>225</c:v>
                </c:pt>
                <c:pt idx="1840">
                  <c:v>199</c:v>
                </c:pt>
                <c:pt idx="1841">
                  <c:v>170</c:v>
                </c:pt>
                <c:pt idx="1842">
                  <c:v>183</c:v>
                </c:pt>
                <c:pt idx="1843">
                  <c:v>151</c:v>
                </c:pt>
                <c:pt idx="1844">
                  <c:v>84</c:v>
                </c:pt>
                <c:pt idx="1845">
                  <c:v>105</c:v>
                </c:pt>
                <c:pt idx="1846">
                  <c:v>147</c:v>
                </c:pt>
                <c:pt idx="1847">
                  <c:v>184</c:v>
                </c:pt>
                <c:pt idx="1848">
                  <c:v>197</c:v>
                </c:pt>
                <c:pt idx="1849">
                  <c:v>216</c:v>
                </c:pt>
                <c:pt idx="1850">
                  <c:v>204</c:v>
                </c:pt>
                <c:pt idx="1851">
                  <c:v>106</c:v>
                </c:pt>
                <c:pt idx="1852">
                  <c:v>122</c:v>
                </c:pt>
                <c:pt idx="1853">
                  <c:v>158</c:v>
                </c:pt>
                <c:pt idx="1854">
                  <c:v>220</c:v>
                </c:pt>
                <c:pt idx="1855">
                  <c:v>183</c:v>
                </c:pt>
                <c:pt idx="1856">
                  <c:v>192</c:v>
                </c:pt>
                <c:pt idx="1857">
                  <c:v>171</c:v>
                </c:pt>
                <c:pt idx="1858">
                  <c:v>112</c:v>
                </c:pt>
                <c:pt idx="1859">
                  <c:v>102</c:v>
                </c:pt>
                <c:pt idx="1860">
                  <c:v>175</c:v>
                </c:pt>
                <c:pt idx="1861">
                  <c:v>173</c:v>
                </c:pt>
                <c:pt idx="1862">
                  <c:v>173</c:v>
                </c:pt>
                <c:pt idx="1863">
                  <c:v>207</c:v>
                </c:pt>
                <c:pt idx="1864">
                  <c:v>175</c:v>
                </c:pt>
                <c:pt idx="1865">
                  <c:v>126</c:v>
                </c:pt>
                <c:pt idx="1866">
                  <c:v>109</c:v>
                </c:pt>
                <c:pt idx="1867">
                  <c:v>154</c:v>
                </c:pt>
                <c:pt idx="1868">
                  <c:v>188</c:v>
                </c:pt>
                <c:pt idx="1869">
                  <c:v>182</c:v>
                </c:pt>
                <c:pt idx="1870">
                  <c:v>170</c:v>
                </c:pt>
                <c:pt idx="1871">
                  <c:v>186</c:v>
                </c:pt>
                <c:pt idx="1872">
                  <c:v>137</c:v>
                </c:pt>
                <c:pt idx="1873">
                  <c:v>114</c:v>
                </c:pt>
                <c:pt idx="1874">
                  <c:v>146</c:v>
                </c:pt>
                <c:pt idx="1875">
                  <c:v>201</c:v>
                </c:pt>
                <c:pt idx="1876">
                  <c:v>214</c:v>
                </c:pt>
                <c:pt idx="1877">
                  <c:v>180</c:v>
                </c:pt>
                <c:pt idx="1878">
                  <c:v>215</c:v>
                </c:pt>
                <c:pt idx="1879">
                  <c:v>127</c:v>
                </c:pt>
                <c:pt idx="1880">
                  <c:v>85</c:v>
                </c:pt>
                <c:pt idx="1881">
                  <c:v>167</c:v>
                </c:pt>
                <c:pt idx="1882">
                  <c:v>179</c:v>
                </c:pt>
                <c:pt idx="1883">
                  <c:v>172</c:v>
                </c:pt>
                <c:pt idx="1884">
                  <c:v>199</c:v>
                </c:pt>
                <c:pt idx="1885">
                  <c:v>185</c:v>
                </c:pt>
                <c:pt idx="1886">
                  <c:v>153</c:v>
                </c:pt>
                <c:pt idx="1887">
                  <c:v>115</c:v>
                </c:pt>
                <c:pt idx="1888">
                  <c:v>169</c:v>
                </c:pt>
                <c:pt idx="1889">
                  <c:v>215</c:v>
                </c:pt>
                <c:pt idx="1890">
                  <c:v>223</c:v>
                </c:pt>
                <c:pt idx="1891">
                  <c:v>185</c:v>
                </c:pt>
                <c:pt idx="1892">
                  <c:v>192</c:v>
                </c:pt>
                <c:pt idx="1893">
                  <c:v>136</c:v>
                </c:pt>
                <c:pt idx="1894">
                  <c:v>130</c:v>
                </c:pt>
                <c:pt idx="1895">
                  <c:v>202</c:v>
                </c:pt>
                <c:pt idx="1896">
                  <c:v>214</c:v>
                </c:pt>
                <c:pt idx="1897">
                  <c:v>184</c:v>
                </c:pt>
                <c:pt idx="1898">
                  <c:v>198</c:v>
                </c:pt>
                <c:pt idx="1899">
                  <c:v>167</c:v>
                </c:pt>
                <c:pt idx="1900">
                  <c:v>113</c:v>
                </c:pt>
                <c:pt idx="1901">
                  <c:v>109</c:v>
                </c:pt>
                <c:pt idx="1902">
                  <c:v>192</c:v>
                </c:pt>
                <c:pt idx="1903">
                  <c:v>170</c:v>
                </c:pt>
                <c:pt idx="1904">
                  <c:v>174</c:v>
                </c:pt>
                <c:pt idx="1905">
                  <c:v>187</c:v>
                </c:pt>
                <c:pt idx="1906">
                  <c:v>169</c:v>
                </c:pt>
                <c:pt idx="1907">
                  <c:v>122</c:v>
                </c:pt>
                <c:pt idx="1908">
                  <c:v>103</c:v>
                </c:pt>
                <c:pt idx="1909">
                  <c:v>234</c:v>
                </c:pt>
                <c:pt idx="1910">
                  <c:v>185</c:v>
                </c:pt>
                <c:pt idx="1911">
                  <c:v>218</c:v>
                </c:pt>
                <c:pt idx="1912">
                  <c:v>198</c:v>
                </c:pt>
                <c:pt idx="1913">
                  <c:v>173</c:v>
                </c:pt>
                <c:pt idx="1914">
                  <c:v>119</c:v>
                </c:pt>
                <c:pt idx="1915">
                  <c:v>99</c:v>
                </c:pt>
                <c:pt idx="1916">
                  <c:v>174</c:v>
                </c:pt>
                <c:pt idx="1917">
                  <c:v>179</c:v>
                </c:pt>
                <c:pt idx="1918">
                  <c:v>154</c:v>
                </c:pt>
                <c:pt idx="1919">
                  <c:v>172</c:v>
                </c:pt>
                <c:pt idx="1920">
                  <c:v>155</c:v>
                </c:pt>
                <c:pt idx="1921">
                  <c:v>90</c:v>
                </c:pt>
                <c:pt idx="1922">
                  <c:v>122</c:v>
                </c:pt>
                <c:pt idx="1923">
                  <c:v>183</c:v>
                </c:pt>
                <c:pt idx="1924">
                  <c:v>166</c:v>
                </c:pt>
                <c:pt idx="1925">
                  <c:v>173</c:v>
                </c:pt>
                <c:pt idx="1926">
                  <c:v>196</c:v>
                </c:pt>
                <c:pt idx="1927">
                  <c:v>163</c:v>
                </c:pt>
                <c:pt idx="1928">
                  <c:v>140</c:v>
                </c:pt>
                <c:pt idx="1929">
                  <c:v>97</c:v>
                </c:pt>
                <c:pt idx="1930">
                  <c:v>155</c:v>
                </c:pt>
                <c:pt idx="1931">
                  <c:v>195</c:v>
                </c:pt>
                <c:pt idx="1932">
                  <c:v>199</c:v>
                </c:pt>
                <c:pt idx="1933">
                  <c:v>205</c:v>
                </c:pt>
                <c:pt idx="1934">
                  <c:v>177</c:v>
                </c:pt>
                <c:pt idx="1935">
                  <c:v>100</c:v>
                </c:pt>
                <c:pt idx="1936">
                  <c:v>106</c:v>
                </c:pt>
                <c:pt idx="1937">
                  <c:v>190</c:v>
                </c:pt>
                <c:pt idx="1938">
                  <c:v>187</c:v>
                </c:pt>
                <c:pt idx="1939">
                  <c:v>182</c:v>
                </c:pt>
                <c:pt idx="1940">
                  <c:v>174</c:v>
                </c:pt>
                <c:pt idx="1941">
                  <c:v>149</c:v>
                </c:pt>
                <c:pt idx="1942">
                  <c:v>126</c:v>
                </c:pt>
                <c:pt idx="1943">
                  <c:v>108</c:v>
                </c:pt>
                <c:pt idx="1944">
                  <c:v>108</c:v>
                </c:pt>
                <c:pt idx="1945">
                  <c:v>178</c:v>
                </c:pt>
                <c:pt idx="1946">
                  <c:v>174</c:v>
                </c:pt>
                <c:pt idx="1947">
                  <c:v>169</c:v>
                </c:pt>
                <c:pt idx="1948">
                  <c:v>182</c:v>
                </c:pt>
                <c:pt idx="1949">
                  <c:v>125</c:v>
                </c:pt>
                <c:pt idx="1950">
                  <c:v>118</c:v>
                </c:pt>
                <c:pt idx="1951">
                  <c:v>150</c:v>
                </c:pt>
                <c:pt idx="1952">
                  <c:v>175</c:v>
                </c:pt>
                <c:pt idx="1953">
                  <c:v>186</c:v>
                </c:pt>
                <c:pt idx="1954">
                  <c:v>141</c:v>
                </c:pt>
                <c:pt idx="1955">
                  <c:v>164</c:v>
                </c:pt>
                <c:pt idx="1956">
                  <c:v>92</c:v>
                </c:pt>
                <c:pt idx="1957">
                  <c:v>120</c:v>
                </c:pt>
                <c:pt idx="1958">
                  <c:v>147</c:v>
                </c:pt>
                <c:pt idx="1959">
                  <c:v>168</c:v>
                </c:pt>
                <c:pt idx="1960">
                  <c:v>181</c:v>
                </c:pt>
                <c:pt idx="1961">
                  <c:v>221</c:v>
                </c:pt>
                <c:pt idx="1962">
                  <c:v>172</c:v>
                </c:pt>
                <c:pt idx="1963">
                  <c:v>103</c:v>
                </c:pt>
                <c:pt idx="1964">
                  <c:v>87</c:v>
                </c:pt>
                <c:pt idx="1965">
                  <c:v>182</c:v>
                </c:pt>
                <c:pt idx="1966">
                  <c:v>180</c:v>
                </c:pt>
                <c:pt idx="1967">
                  <c:v>180</c:v>
                </c:pt>
                <c:pt idx="1968">
                  <c:v>193</c:v>
                </c:pt>
                <c:pt idx="1969">
                  <c:v>175</c:v>
                </c:pt>
                <c:pt idx="1970">
                  <c:v>129</c:v>
                </c:pt>
                <c:pt idx="1971">
                  <c:v>106</c:v>
                </c:pt>
                <c:pt idx="1972">
                  <c:v>188</c:v>
                </c:pt>
                <c:pt idx="1973">
                  <c:v>178</c:v>
                </c:pt>
                <c:pt idx="1974">
                  <c:v>173</c:v>
                </c:pt>
                <c:pt idx="1975">
                  <c:v>210</c:v>
                </c:pt>
                <c:pt idx="1976">
                  <c:v>203</c:v>
                </c:pt>
                <c:pt idx="1977">
                  <c:v>102</c:v>
                </c:pt>
                <c:pt idx="1978">
                  <c:v>99</c:v>
                </c:pt>
                <c:pt idx="1979">
                  <c:v>150</c:v>
                </c:pt>
                <c:pt idx="1980">
                  <c:v>195</c:v>
                </c:pt>
                <c:pt idx="1981">
                  <c:v>179</c:v>
                </c:pt>
                <c:pt idx="1982">
                  <c:v>126</c:v>
                </c:pt>
                <c:pt idx="1983">
                  <c:v>153</c:v>
                </c:pt>
                <c:pt idx="1984">
                  <c:v>109</c:v>
                </c:pt>
                <c:pt idx="1985">
                  <c:v>94</c:v>
                </c:pt>
                <c:pt idx="1986">
                  <c:v>170</c:v>
                </c:pt>
                <c:pt idx="1987">
                  <c:v>185</c:v>
                </c:pt>
                <c:pt idx="1988">
                  <c:v>215</c:v>
                </c:pt>
                <c:pt idx="1989">
                  <c:v>213</c:v>
                </c:pt>
                <c:pt idx="1990">
                  <c:v>196</c:v>
                </c:pt>
                <c:pt idx="1991">
                  <c:v>115</c:v>
                </c:pt>
                <c:pt idx="1992">
                  <c:v>100</c:v>
                </c:pt>
                <c:pt idx="1993">
                  <c:v>168</c:v>
                </c:pt>
                <c:pt idx="1994">
                  <c:v>176</c:v>
                </c:pt>
                <c:pt idx="1995">
                  <c:v>147</c:v>
                </c:pt>
                <c:pt idx="1996">
                  <c:v>168</c:v>
                </c:pt>
                <c:pt idx="1997">
                  <c:v>155</c:v>
                </c:pt>
                <c:pt idx="1998">
                  <c:v>103</c:v>
                </c:pt>
                <c:pt idx="1999">
                  <c:v>102</c:v>
                </c:pt>
                <c:pt idx="2000">
                  <c:v>161</c:v>
                </c:pt>
                <c:pt idx="2001">
                  <c:v>175</c:v>
                </c:pt>
                <c:pt idx="2002">
                  <c:v>180</c:v>
                </c:pt>
                <c:pt idx="2003">
                  <c:v>204</c:v>
                </c:pt>
                <c:pt idx="2004">
                  <c:v>169</c:v>
                </c:pt>
                <c:pt idx="2005">
                  <c:v>114</c:v>
                </c:pt>
                <c:pt idx="2006">
                  <c:v>98</c:v>
                </c:pt>
                <c:pt idx="2007">
                  <c:v>180</c:v>
                </c:pt>
                <c:pt idx="2008">
                  <c:v>195</c:v>
                </c:pt>
                <c:pt idx="2009">
                  <c:v>173</c:v>
                </c:pt>
                <c:pt idx="2010">
                  <c:v>207</c:v>
                </c:pt>
                <c:pt idx="2011">
                  <c:v>180</c:v>
                </c:pt>
                <c:pt idx="2012">
                  <c:v>123</c:v>
                </c:pt>
                <c:pt idx="2013">
                  <c:v>99</c:v>
                </c:pt>
                <c:pt idx="2014">
                  <c:v>153</c:v>
                </c:pt>
                <c:pt idx="2015">
                  <c:v>186</c:v>
                </c:pt>
                <c:pt idx="2016">
                  <c:v>205</c:v>
                </c:pt>
                <c:pt idx="2017">
                  <c:v>165</c:v>
                </c:pt>
                <c:pt idx="2018">
                  <c:v>137</c:v>
                </c:pt>
                <c:pt idx="2019">
                  <c:v>99</c:v>
                </c:pt>
                <c:pt idx="2020">
                  <c:v>106</c:v>
                </c:pt>
                <c:pt idx="2021">
                  <c:v>167</c:v>
                </c:pt>
                <c:pt idx="2022">
                  <c:v>173</c:v>
                </c:pt>
                <c:pt idx="2023">
                  <c:v>170</c:v>
                </c:pt>
                <c:pt idx="2024">
                  <c:v>163</c:v>
                </c:pt>
                <c:pt idx="2025">
                  <c:v>155</c:v>
                </c:pt>
                <c:pt idx="2026">
                  <c:v>108</c:v>
                </c:pt>
                <c:pt idx="2027">
                  <c:v>81</c:v>
                </c:pt>
                <c:pt idx="2028">
                  <c:v>156</c:v>
                </c:pt>
                <c:pt idx="2029">
                  <c:v>177</c:v>
                </c:pt>
                <c:pt idx="2030">
                  <c:v>185</c:v>
                </c:pt>
                <c:pt idx="2031">
                  <c:v>166</c:v>
                </c:pt>
                <c:pt idx="2032">
                  <c:v>188</c:v>
                </c:pt>
                <c:pt idx="2033">
                  <c:v>104</c:v>
                </c:pt>
                <c:pt idx="2034">
                  <c:v>107</c:v>
                </c:pt>
                <c:pt idx="2035">
                  <c:v>182</c:v>
                </c:pt>
                <c:pt idx="2036">
                  <c:v>179</c:v>
                </c:pt>
                <c:pt idx="2037">
                  <c:v>181</c:v>
                </c:pt>
                <c:pt idx="2038">
                  <c:v>152</c:v>
                </c:pt>
                <c:pt idx="2039">
                  <c:v>144</c:v>
                </c:pt>
                <c:pt idx="2040">
                  <c:v>88</c:v>
                </c:pt>
                <c:pt idx="2041">
                  <c:v>96</c:v>
                </c:pt>
                <c:pt idx="2042">
                  <c:v>114</c:v>
                </c:pt>
                <c:pt idx="2043">
                  <c:v>179</c:v>
                </c:pt>
                <c:pt idx="2044">
                  <c:v>160</c:v>
                </c:pt>
                <c:pt idx="2045">
                  <c:v>169</c:v>
                </c:pt>
                <c:pt idx="2046">
                  <c:v>158</c:v>
                </c:pt>
                <c:pt idx="2047">
                  <c:v>101</c:v>
                </c:pt>
                <c:pt idx="2048">
                  <c:v>108</c:v>
                </c:pt>
                <c:pt idx="2049">
                  <c:v>176</c:v>
                </c:pt>
                <c:pt idx="2050">
                  <c:v>185</c:v>
                </c:pt>
                <c:pt idx="2051">
                  <c:v>177</c:v>
                </c:pt>
                <c:pt idx="2052">
                  <c:v>182</c:v>
                </c:pt>
                <c:pt idx="2053">
                  <c:v>143</c:v>
                </c:pt>
                <c:pt idx="2054">
                  <c:v>139</c:v>
                </c:pt>
                <c:pt idx="2055">
                  <c:v>131</c:v>
                </c:pt>
                <c:pt idx="2056">
                  <c:v>213</c:v>
                </c:pt>
                <c:pt idx="2057">
                  <c:v>182</c:v>
                </c:pt>
                <c:pt idx="2058">
                  <c:v>198</c:v>
                </c:pt>
                <c:pt idx="2059">
                  <c:v>211</c:v>
                </c:pt>
                <c:pt idx="2060">
                  <c:v>192</c:v>
                </c:pt>
                <c:pt idx="2061">
                  <c:v>108</c:v>
                </c:pt>
                <c:pt idx="2062">
                  <c:v>96</c:v>
                </c:pt>
                <c:pt idx="2063">
                  <c:v>159</c:v>
                </c:pt>
                <c:pt idx="2064">
                  <c:v>190</c:v>
                </c:pt>
                <c:pt idx="2065">
                  <c:v>210</c:v>
                </c:pt>
                <c:pt idx="2066">
                  <c:v>183</c:v>
                </c:pt>
                <c:pt idx="2067">
                  <c:v>204</c:v>
                </c:pt>
                <c:pt idx="2068">
                  <c:v>107</c:v>
                </c:pt>
                <c:pt idx="2069">
                  <c:v>78</c:v>
                </c:pt>
                <c:pt idx="2070">
                  <c:v>177</c:v>
                </c:pt>
                <c:pt idx="2071">
                  <c:v>154</c:v>
                </c:pt>
                <c:pt idx="2072">
                  <c:v>154</c:v>
                </c:pt>
                <c:pt idx="2073">
                  <c:v>194</c:v>
                </c:pt>
                <c:pt idx="2074">
                  <c:v>156</c:v>
                </c:pt>
                <c:pt idx="2075">
                  <c:v>107</c:v>
                </c:pt>
                <c:pt idx="2076">
                  <c:v>96</c:v>
                </c:pt>
                <c:pt idx="2077">
                  <c:v>200</c:v>
                </c:pt>
                <c:pt idx="2078">
                  <c:v>182</c:v>
                </c:pt>
                <c:pt idx="2079">
                  <c:v>184</c:v>
                </c:pt>
                <c:pt idx="2080">
                  <c:v>191</c:v>
                </c:pt>
                <c:pt idx="2081">
                  <c:v>157</c:v>
                </c:pt>
                <c:pt idx="2082">
                  <c:v>82</c:v>
                </c:pt>
                <c:pt idx="2083">
                  <c:v>86</c:v>
                </c:pt>
                <c:pt idx="2084">
                  <c:v>166</c:v>
                </c:pt>
                <c:pt idx="2085">
                  <c:v>171</c:v>
                </c:pt>
                <c:pt idx="2086">
                  <c:v>182</c:v>
                </c:pt>
                <c:pt idx="2087">
                  <c:v>158</c:v>
                </c:pt>
                <c:pt idx="2088">
                  <c:v>170</c:v>
                </c:pt>
                <c:pt idx="2089">
                  <c:v>101</c:v>
                </c:pt>
                <c:pt idx="2090">
                  <c:v>95</c:v>
                </c:pt>
                <c:pt idx="2091">
                  <c:v>187</c:v>
                </c:pt>
                <c:pt idx="2092">
                  <c:v>188</c:v>
                </c:pt>
                <c:pt idx="2093">
                  <c:v>184</c:v>
                </c:pt>
                <c:pt idx="2094">
                  <c:v>176</c:v>
                </c:pt>
                <c:pt idx="2095">
                  <c:v>184</c:v>
                </c:pt>
                <c:pt idx="2096">
                  <c:v>120</c:v>
                </c:pt>
                <c:pt idx="2097">
                  <c:v>88</c:v>
                </c:pt>
                <c:pt idx="2098">
                  <c:v>168</c:v>
                </c:pt>
                <c:pt idx="2099">
                  <c:v>178</c:v>
                </c:pt>
                <c:pt idx="2100">
                  <c:v>139</c:v>
                </c:pt>
                <c:pt idx="2101">
                  <c:v>150</c:v>
                </c:pt>
                <c:pt idx="2102">
                  <c:v>145</c:v>
                </c:pt>
                <c:pt idx="2103">
                  <c:v>94</c:v>
                </c:pt>
                <c:pt idx="2104">
                  <c:v>115</c:v>
                </c:pt>
                <c:pt idx="2105">
                  <c:v>163</c:v>
                </c:pt>
                <c:pt idx="2106">
                  <c:v>204</c:v>
                </c:pt>
                <c:pt idx="2107">
                  <c:v>197</c:v>
                </c:pt>
                <c:pt idx="2108">
                  <c:v>208</c:v>
                </c:pt>
                <c:pt idx="2109">
                  <c:v>196</c:v>
                </c:pt>
                <c:pt idx="2110">
                  <c:v>100</c:v>
                </c:pt>
                <c:pt idx="2111">
                  <c:v>126</c:v>
                </c:pt>
                <c:pt idx="2112">
                  <c:v>173</c:v>
                </c:pt>
                <c:pt idx="2113">
                  <c:v>223</c:v>
                </c:pt>
                <c:pt idx="2114">
                  <c:v>189</c:v>
                </c:pt>
                <c:pt idx="2115">
                  <c:v>212</c:v>
                </c:pt>
                <c:pt idx="2116">
                  <c:v>210</c:v>
                </c:pt>
                <c:pt idx="2117">
                  <c:v>172</c:v>
                </c:pt>
                <c:pt idx="2118">
                  <c:v>131</c:v>
                </c:pt>
                <c:pt idx="2119">
                  <c:v>164</c:v>
                </c:pt>
                <c:pt idx="2120">
                  <c:v>177</c:v>
                </c:pt>
                <c:pt idx="2121">
                  <c:v>202</c:v>
                </c:pt>
                <c:pt idx="2122">
                  <c:v>185</c:v>
                </c:pt>
                <c:pt idx="2123">
                  <c:v>206</c:v>
                </c:pt>
                <c:pt idx="2124">
                  <c:v>111</c:v>
                </c:pt>
                <c:pt idx="2125">
                  <c:v>129</c:v>
                </c:pt>
                <c:pt idx="2126">
                  <c:v>171</c:v>
                </c:pt>
                <c:pt idx="2127">
                  <c:v>186</c:v>
                </c:pt>
                <c:pt idx="2128">
                  <c:v>182</c:v>
                </c:pt>
                <c:pt idx="2129">
                  <c:v>111</c:v>
                </c:pt>
                <c:pt idx="2130">
                  <c:v>104</c:v>
                </c:pt>
                <c:pt idx="2131">
                  <c:v>119</c:v>
                </c:pt>
                <c:pt idx="2132">
                  <c:v>69</c:v>
                </c:pt>
                <c:pt idx="2133">
                  <c:v>150</c:v>
                </c:pt>
                <c:pt idx="2134">
                  <c:v>185</c:v>
                </c:pt>
                <c:pt idx="2135">
                  <c:v>172</c:v>
                </c:pt>
                <c:pt idx="2136">
                  <c:v>197</c:v>
                </c:pt>
                <c:pt idx="2137">
                  <c:v>220</c:v>
                </c:pt>
                <c:pt idx="2138">
                  <c:v>134</c:v>
                </c:pt>
                <c:pt idx="2139">
                  <c:v>107</c:v>
                </c:pt>
                <c:pt idx="2140">
                  <c:v>204</c:v>
                </c:pt>
                <c:pt idx="2141">
                  <c:v>217</c:v>
                </c:pt>
                <c:pt idx="2142">
                  <c:v>194</c:v>
                </c:pt>
                <c:pt idx="2143">
                  <c:v>185</c:v>
                </c:pt>
                <c:pt idx="2144">
                  <c:v>188</c:v>
                </c:pt>
                <c:pt idx="2145">
                  <c:v>123</c:v>
                </c:pt>
                <c:pt idx="2146">
                  <c:v>117</c:v>
                </c:pt>
                <c:pt idx="2147">
                  <c:v>180</c:v>
                </c:pt>
                <c:pt idx="2148">
                  <c:v>192</c:v>
                </c:pt>
                <c:pt idx="2149">
                  <c:v>212</c:v>
                </c:pt>
                <c:pt idx="2150">
                  <c:v>185</c:v>
                </c:pt>
                <c:pt idx="2151">
                  <c:v>187</c:v>
                </c:pt>
                <c:pt idx="2152">
                  <c:v>109</c:v>
                </c:pt>
                <c:pt idx="2153">
                  <c:v>122</c:v>
                </c:pt>
                <c:pt idx="2154">
                  <c:v>154</c:v>
                </c:pt>
                <c:pt idx="2155">
                  <c:v>126</c:v>
                </c:pt>
                <c:pt idx="2156">
                  <c:v>82</c:v>
                </c:pt>
                <c:pt idx="2157">
                  <c:v>99</c:v>
                </c:pt>
                <c:pt idx="2158">
                  <c:v>124</c:v>
                </c:pt>
                <c:pt idx="2159">
                  <c:v>94</c:v>
                </c:pt>
                <c:pt idx="2160">
                  <c:v>108</c:v>
                </c:pt>
                <c:pt idx="2161">
                  <c:v>140</c:v>
                </c:pt>
                <c:pt idx="2162">
                  <c:v>155</c:v>
                </c:pt>
                <c:pt idx="2163">
                  <c:v>95</c:v>
                </c:pt>
                <c:pt idx="2164">
                  <c:v>159</c:v>
                </c:pt>
                <c:pt idx="2165">
                  <c:v>182</c:v>
                </c:pt>
                <c:pt idx="2166">
                  <c:v>171</c:v>
                </c:pt>
                <c:pt idx="2167">
                  <c:v>142</c:v>
                </c:pt>
                <c:pt idx="2168">
                  <c:v>234</c:v>
                </c:pt>
                <c:pt idx="2169">
                  <c:v>262</c:v>
                </c:pt>
                <c:pt idx="2170">
                  <c:v>229</c:v>
                </c:pt>
                <c:pt idx="2171">
                  <c:v>193</c:v>
                </c:pt>
                <c:pt idx="2172">
                  <c:v>224</c:v>
                </c:pt>
                <c:pt idx="2173">
                  <c:v>126</c:v>
                </c:pt>
                <c:pt idx="2174">
                  <c:v>162</c:v>
                </c:pt>
                <c:pt idx="2175">
                  <c:v>222</c:v>
                </c:pt>
                <c:pt idx="2176">
                  <c:v>228</c:v>
                </c:pt>
                <c:pt idx="2177">
                  <c:v>265</c:v>
                </c:pt>
                <c:pt idx="2178">
                  <c:v>212</c:v>
                </c:pt>
                <c:pt idx="2179">
                  <c:v>228</c:v>
                </c:pt>
                <c:pt idx="2180">
                  <c:v>164</c:v>
                </c:pt>
                <c:pt idx="2181">
                  <c:v>130</c:v>
                </c:pt>
                <c:pt idx="2182">
                  <c:v>166</c:v>
                </c:pt>
                <c:pt idx="2183">
                  <c:v>200</c:v>
                </c:pt>
                <c:pt idx="2184">
                  <c:v>236</c:v>
                </c:pt>
                <c:pt idx="2185">
                  <c:v>212</c:v>
                </c:pt>
                <c:pt idx="2186">
                  <c:v>216</c:v>
                </c:pt>
                <c:pt idx="2187">
                  <c:v>140</c:v>
                </c:pt>
                <c:pt idx="2188">
                  <c:v>139</c:v>
                </c:pt>
                <c:pt idx="2189">
                  <c:v>203</c:v>
                </c:pt>
                <c:pt idx="2190">
                  <c:v>225</c:v>
                </c:pt>
                <c:pt idx="2191">
                  <c:v>250</c:v>
                </c:pt>
                <c:pt idx="2192">
                  <c:v>267</c:v>
                </c:pt>
                <c:pt idx="2193">
                  <c:v>244</c:v>
                </c:pt>
                <c:pt idx="2194">
                  <c:v>166</c:v>
                </c:pt>
                <c:pt idx="2195">
                  <c:v>143</c:v>
                </c:pt>
                <c:pt idx="2196">
                  <c:v>197</c:v>
                </c:pt>
                <c:pt idx="2197">
                  <c:v>208</c:v>
                </c:pt>
                <c:pt idx="2198">
                  <c:v>215</c:v>
                </c:pt>
                <c:pt idx="2199">
                  <c:v>204</c:v>
                </c:pt>
                <c:pt idx="2200">
                  <c:v>191</c:v>
                </c:pt>
                <c:pt idx="2201">
                  <c:v>116</c:v>
                </c:pt>
                <c:pt idx="2202">
                  <c:v>112</c:v>
                </c:pt>
                <c:pt idx="2203">
                  <c:v>172</c:v>
                </c:pt>
                <c:pt idx="2204">
                  <c:v>226</c:v>
                </c:pt>
                <c:pt idx="2205">
                  <c:v>263</c:v>
                </c:pt>
                <c:pt idx="2206">
                  <c:v>241</c:v>
                </c:pt>
                <c:pt idx="2207">
                  <c:v>221</c:v>
                </c:pt>
                <c:pt idx="2208">
                  <c:v>156</c:v>
                </c:pt>
                <c:pt idx="2209">
                  <c:v>150</c:v>
                </c:pt>
                <c:pt idx="2210">
                  <c:v>176</c:v>
                </c:pt>
                <c:pt idx="2211">
                  <c:v>215</c:v>
                </c:pt>
                <c:pt idx="2212">
                  <c:v>212</c:v>
                </c:pt>
                <c:pt idx="2213">
                  <c:v>236</c:v>
                </c:pt>
                <c:pt idx="2214">
                  <c:v>185</c:v>
                </c:pt>
                <c:pt idx="2215">
                  <c:v>131</c:v>
                </c:pt>
                <c:pt idx="2216">
                  <c:v>117</c:v>
                </c:pt>
                <c:pt idx="2217">
                  <c:v>223</c:v>
                </c:pt>
                <c:pt idx="2218">
                  <c:v>217</c:v>
                </c:pt>
                <c:pt idx="2219">
                  <c:v>247</c:v>
                </c:pt>
                <c:pt idx="2220">
                  <c:v>237</c:v>
                </c:pt>
                <c:pt idx="2221">
                  <c:v>210</c:v>
                </c:pt>
                <c:pt idx="2222">
                  <c:v>139</c:v>
                </c:pt>
                <c:pt idx="2223">
                  <c:v>106</c:v>
                </c:pt>
                <c:pt idx="2224">
                  <c:v>202</c:v>
                </c:pt>
                <c:pt idx="2225">
                  <c:v>211</c:v>
                </c:pt>
                <c:pt idx="2226">
                  <c:v>235</c:v>
                </c:pt>
                <c:pt idx="2227">
                  <c:v>219</c:v>
                </c:pt>
                <c:pt idx="2228">
                  <c:v>167</c:v>
                </c:pt>
                <c:pt idx="2229">
                  <c:v>107</c:v>
                </c:pt>
                <c:pt idx="2230">
                  <c:v>113</c:v>
                </c:pt>
                <c:pt idx="2231">
                  <c:v>179</c:v>
                </c:pt>
                <c:pt idx="2232">
                  <c:v>190</c:v>
                </c:pt>
                <c:pt idx="2233">
                  <c:v>181</c:v>
                </c:pt>
                <c:pt idx="2234">
                  <c:v>187</c:v>
                </c:pt>
                <c:pt idx="2235">
                  <c:v>202</c:v>
                </c:pt>
                <c:pt idx="2236">
                  <c:v>111</c:v>
                </c:pt>
                <c:pt idx="2237">
                  <c:v>121</c:v>
                </c:pt>
                <c:pt idx="2238">
                  <c:v>166</c:v>
                </c:pt>
                <c:pt idx="2239">
                  <c:v>208</c:v>
                </c:pt>
                <c:pt idx="2240">
                  <c:v>185</c:v>
                </c:pt>
                <c:pt idx="2241">
                  <c:v>179</c:v>
                </c:pt>
                <c:pt idx="2242">
                  <c:v>152</c:v>
                </c:pt>
                <c:pt idx="2243">
                  <c:v>102</c:v>
                </c:pt>
                <c:pt idx="2244">
                  <c:v>116</c:v>
                </c:pt>
                <c:pt idx="2245">
                  <c:v>185</c:v>
                </c:pt>
                <c:pt idx="2246">
                  <c:v>222</c:v>
                </c:pt>
                <c:pt idx="2247">
                  <c:v>239</c:v>
                </c:pt>
                <c:pt idx="2248">
                  <c:v>186</c:v>
                </c:pt>
                <c:pt idx="2249">
                  <c:v>165</c:v>
                </c:pt>
                <c:pt idx="2250">
                  <c:v>134</c:v>
                </c:pt>
                <c:pt idx="2251">
                  <c:v>136</c:v>
                </c:pt>
                <c:pt idx="2252">
                  <c:v>210</c:v>
                </c:pt>
                <c:pt idx="2253">
                  <c:v>205</c:v>
                </c:pt>
                <c:pt idx="2254">
                  <c:v>188</c:v>
                </c:pt>
                <c:pt idx="2255">
                  <c:v>188</c:v>
                </c:pt>
                <c:pt idx="2256">
                  <c:v>186</c:v>
                </c:pt>
                <c:pt idx="2257">
                  <c:v>88</c:v>
                </c:pt>
                <c:pt idx="2258">
                  <c:v>95</c:v>
                </c:pt>
                <c:pt idx="2259">
                  <c:v>177</c:v>
                </c:pt>
                <c:pt idx="2260">
                  <c:v>232</c:v>
                </c:pt>
                <c:pt idx="2261">
                  <c:v>198</c:v>
                </c:pt>
                <c:pt idx="2262">
                  <c:v>197</c:v>
                </c:pt>
                <c:pt idx="2263">
                  <c:v>170</c:v>
                </c:pt>
                <c:pt idx="2264">
                  <c:v>112</c:v>
                </c:pt>
                <c:pt idx="2265">
                  <c:v>140</c:v>
                </c:pt>
                <c:pt idx="2266">
                  <c:v>183</c:v>
                </c:pt>
                <c:pt idx="2267">
                  <c:v>229</c:v>
                </c:pt>
                <c:pt idx="2268">
                  <c:v>191</c:v>
                </c:pt>
                <c:pt idx="2269">
                  <c:v>188</c:v>
                </c:pt>
                <c:pt idx="2270">
                  <c:v>152</c:v>
                </c:pt>
                <c:pt idx="2271">
                  <c:v>109</c:v>
                </c:pt>
                <c:pt idx="2272">
                  <c:v>97</c:v>
                </c:pt>
                <c:pt idx="2273">
                  <c:v>167</c:v>
                </c:pt>
                <c:pt idx="2274">
                  <c:v>284</c:v>
                </c:pt>
                <c:pt idx="2275">
                  <c:v>204</c:v>
                </c:pt>
                <c:pt idx="2276">
                  <c:v>195</c:v>
                </c:pt>
                <c:pt idx="2277">
                  <c:v>166</c:v>
                </c:pt>
                <c:pt idx="2278">
                  <c:v>127</c:v>
                </c:pt>
                <c:pt idx="2279">
                  <c:v>101</c:v>
                </c:pt>
                <c:pt idx="2280">
                  <c:v>190</c:v>
                </c:pt>
                <c:pt idx="2281">
                  <c:v>188</c:v>
                </c:pt>
                <c:pt idx="2282">
                  <c:v>198</c:v>
                </c:pt>
                <c:pt idx="2283">
                  <c:v>207</c:v>
                </c:pt>
                <c:pt idx="2284">
                  <c:v>198</c:v>
                </c:pt>
                <c:pt idx="2285">
                  <c:v>115</c:v>
                </c:pt>
                <c:pt idx="2286">
                  <c:v>107</c:v>
                </c:pt>
                <c:pt idx="2287">
                  <c:v>155</c:v>
                </c:pt>
                <c:pt idx="2288">
                  <c:v>217</c:v>
                </c:pt>
                <c:pt idx="2289">
                  <c:v>227</c:v>
                </c:pt>
                <c:pt idx="2290">
                  <c:v>188</c:v>
                </c:pt>
                <c:pt idx="2291">
                  <c:v>177</c:v>
                </c:pt>
                <c:pt idx="2292">
                  <c:v>104</c:v>
                </c:pt>
                <c:pt idx="2293">
                  <c:v>129</c:v>
                </c:pt>
                <c:pt idx="2294">
                  <c:v>241</c:v>
                </c:pt>
                <c:pt idx="2295">
                  <c:v>247</c:v>
                </c:pt>
                <c:pt idx="2296">
                  <c:v>229</c:v>
                </c:pt>
                <c:pt idx="2297">
                  <c:v>219</c:v>
                </c:pt>
                <c:pt idx="2298">
                  <c:v>229</c:v>
                </c:pt>
                <c:pt idx="2299">
                  <c:v>132</c:v>
                </c:pt>
                <c:pt idx="2300">
                  <c:v>135</c:v>
                </c:pt>
                <c:pt idx="2301">
                  <c:v>249</c:v>
                </c:pt>
                <c:pt idx="2302">
                  <c:v>225</c:v>
                </c:pt>
                <c:pt idx="2303">
                  <c:v>256</c:v>
                </c:pt>
                <c:pt idx="2304">
                  <c:v>230</c:v>
                </c:pt>
                <c:pt idx="2305">
                  <c:v>211</c:v>
                </c:pt>
                <c:pt idx="2306">
                  <c:v>108</c:v>
                </c:pt>
                <c:pt idx="2307">
                  <c:v>121</c:v>
                </c:pt>
                <c:pt idx="2308">
                  <c:v>94</c:v>
                </c:pt>
                <c:pt idx="2309">
                  <c:v>207</c:v>
                </c:pt>
                <c:pt idx="2310">
                  <c:v>234</c:v>
                </c:pt>
                <c:pt idx="2311">
                  <c:v>214</c:v>
                </c:pt>
                <c:pt idx="2312">
                  <c:v>190</c:v>
                </c:pt>
                <c:pt idx="2313">
                  <c:v>85</c:v>
                </c:pt>
                <c:pt idx="2314">
                  <c:v>119</c:v>
                </c:pt>
                <c:pt idx="2315">
                  <c:v>209</c:v>
                </c:pt>
                <c:pt idx="2316">
                  <c:v>215</c:v>
                </c:pt>
                <c:pt idx="2317">
                  <c:v>236</c:v>
                </c:pt>
                <c:pt idx="2318">
                  <c:v>180</c:v>
                </c:pt>
                <c:pt idx="2319">
                  <c:v>151</c:v>
                </c:pt>
                <c:pt idx="2320">
                  <c:v>112</c:v>
                </c:pt>
                <c:pt idx="2321">
                  <c:v>117</c:v>
                </c:pt>
                <c:pt idx="2322">
                  <c:v>211</c:v>
                </c:pt>
                <c:pt idx="2323">
                  <c:v>201</c:v>
                </c:pt>
                <c:pt idx="2324">
                  <c:v>167</c:v>
                </c:pt>
                <c:pt idx="2325">
                  <c:v>155</c:v>
                </c:pt>
                <c:pt idx="2326">
                  <c:v>161</c:v>
                </c:pt>
                <c:pt idx="2327">
                  <c:v>122</c:v>
                </c:pt>
                <c:pt idx="2328">
                  <c:v>107</c:v>
                </c:pt>
                <c:pt idx="2329">
                  <c:v>162</c:v>
                </c:pt>
                <c:pt idx="2330">
                  <c:v>194</c:v>
                </c:pt>
                <c:pt idx="2331">
                  <c:v>227</c:v>
                </c:pt>
                <c:pt idx="2332">
                  <c:v>186</c:v>
                </c:pt>
                <c:pt idx="2333">
                  <c:v>175</c:v>
                </c:pt>
                <c:pt idx="2334">
                  <c:v>108</c:v>
                </c:pt>
                <c:pt idx="2335">
                  <c:v>116</c:v>
                </c:pt>
                <c:pt idx="2336">
                  <c:v>189</c:v>
                </c:pt>
                <c:pt idx="2337">
                  <c:v>214</c:v>
                </c:pt>
                <c:pt idx="2338">
                  <c:v>199</c:v>
                </c:pt>
                <c:pt idx="2339">
                  <c:v>187</c:v>
                </c:pt>
                <c:pt idx="2340">
                  <c:v>167</c:v>
                </c:pt>
                <c:pt idx="2341">
                  <c:v>91</c:v>
                </c:pt>
                <c:pt idx="2342">
                  <c:v>109</c:v>
                </c:pt>
                <c:pt idx="2343">
                  <c:v>160</c:v>
                </c:pt>
                <c:pt idx="2344">
                  <c:v>200</c:v>
                </c:pt>
                <c:pt idx="2345">
                  <c:v>190</c:v>
                </c:pt>
                <c:pt idx="2346">
                  <c:v>205</c:v>
                </c:pt>
                <c:pt idx="2347">
                  <c:v>167</c:v>
                </c:pt>
                <c:pt idx="2348">
                  <c:v>106</c:v>
                </c:pt>
                <c:pt idx="2349">
                  <c:v>122</c:v>
                </c:pt>
                <c:pt idx="2350">
                  <c:v>169</c:v>
                </c:pt>
                <c:pt idx="2351">
                  <c:v>188</c:v>
                </c:pt>
                <c:pt idx="2352">
                  <c:v>202</c:v>
                </c:pt>
                <c:pt idx="2353">
                  <c:v>189</c:v>
                </c:pt>
                <c:pt idx="2354">
                  <c:v>168</c:v>
                </c:pt>
                <c:pt idx="2355">
                  <c:v>95</c:v>
                </c:pt>
                <c:pt idx="2356">
                  <c:v>107</c:v>
                </c:pt>
                <c:pt idx="2357">
                  <c:v>162</c:v>
                </c:pt>
                <c:pt idx="2358">
                  <c:v>169</c:v>
                </c:pt>
                <c:pt idx="2359">
                  <c:v>186</c:v>
                </c:pt>
                <c:pt idx="2360">
                  <c:v>181</c:v>
                </c:pt>
                <c:pt idx="2361">
                  <c:v>162</c:v>
                </c:pt>
                <c:pt idx="2362">
                  <c:v>116</c:v>
                </c:pt>
                <c:pt idx="2363">
                  <c:v>98</c:v>
                </c:pt>
                <c:pt idx="2364">
                  <c:v>174</c:v>
                </c:pt>
                <c:pt idx="2365">
                  <c:v>210</c:v>
                </c:pt>
                <c:pt idx="2366">
                  <c:v>182</c:v>
                </c:pt>
                <c:pt idx="2367">
                  <c:v>183</c:v>
                </c:pt>
                <c:pt idx="2368">
                  <c:v>165</c:v>
                </c:pt>
                <c:pt idx="2369">
                  <c:v>114</c:v>
                </c:pt>
                <c:pt idx="2370">
                  <c:v>114</c:v>
                </c:pt>
                <c:pt idx="2371">
                  <c:v>203</c:v>
                </c:pt>
                <c:pt idx="2372">
                  <c:v>182</c:v>
                </c:pt>
                <c:pt idx="2373">
                  <c:v>199</c:v>
                </c:pt>
                <c:pt idx="2374">
                  <c:v>177</c:v>
                </c:pt>
                <c:pt idx="2375">
                  <c:v>184</c:v>
                </c:pt>
                <c:pt idx="2376">
                  <c:v>107</c:v>
                </c:pt>
                <c:pt idx="2377">
                  <c:v>102</c:v>
                </c:pt>
                <c:pt idx="2378">
                  <c:v>195</c:v>
                </c:pt>
                <c:pt idx="2379">
                  <c:v>177</c:v>
                </c:pt>
                <c:pt idx="2380">
                  <c:v>206</c:v>
                </c:pt>
                <c:pt idx="2381">
                  <c:v>201</c:v>
                </c:pt>
                <c:pt idx="2382">
                  <c:v>168</c:v>
                </c:pt>
                <c:pt idx="2383">
                  <c:v>121</c:v>
                </c:pt>
                <c:pt idx="2384">
                  <c:v>111</c:v>
                </c:pt>
                <c:pt idx="2385">
                  <c:v>185</c:v>
                </c:pt>
                <c:pt idx="2386">
                  <c:v>196</c:v>
                </c:pt>
                <c:pt idx="2387">
                  <c:v>172</c:v>
                </c:pt>
                <c:pt idx="2388">
                  <c:v>220</c:v>
                </c:pt>
                <c:pt idx="2389">
                  <c:v>184</c:v>
                </c:pt>
                <c:pt idx="2390">
                  <c:v>134</c:v>
                </c:pt>
                <c:pt idx="2391">
                  <c:v>123</c:v>
                </c:pt>
                <c:pt idx="2392">
                  <c:v>208</c:v>
                </c:pt>
                <c:pt idx="2393">
                  <c:v>241</c:v>
                </c:pt>
                <c:pt idx="2394">
                  <c:v>267</c:v>
                </c:pt>
                <c:pt idx="2395">
                  <c:v>218</c:v>
                </c:pt>
                <c:pt idx="2396">
                  <c:v>213</c:v>
                </c:pt>
                <c:pt idx="2397">
                  <c:v>128</c:v>
                </c:pt>
                <c:pt idx="2398">
                  <c:v>128</c:v>
                </c:pt>
                <c:pt idx="2399">
                  <c:v>195</c:v>
                </c:pt>
                <c:pt idx="2400">
                  <c:v>232</c:v>
                </c:pt>
                <c:pt idx="2401">
                  <c:v>206</c:v>
                </c:pt>
                <c:pt idx="2402">
                  <c:v>183</c:v>
                </c:pt>
                <c:pt idx="2403">
                  <c:v>180</c:v>
                </c:pt>
                <c:pt idx="2404">
                  <c:v>153</c:v>
                </c:pt>
                <c:pt idx="2405">
                  <c:v>135</c:v>
                </c:pt>
                <c:pt idx="2406">
                  <c:v>149</c:v>
                </c:pt>
                <c:pt idx="2407">
                  <c:v>209</c:v>
                </c:pt>
                <c:pt idx="2408">
                  <c:v>224</c:v>
                </c:pt>
                <c:pt idx="2409">
                  <c:v>232</c:v>
                </c:pt>
                <c:pt idx="2410">
                  <c:v>189</c:v>
                </c:pt>
                <c:pt idx="2411">
                  <c:v>149</c:v>
                </c:pt>
                <c:pt idx="2412">
                  <c:v>134</c:v>
                </c:pt>
                <c:pt idx="2413">
                  <c:v>237</c:v>
                </c:pt>
                <c:pt idx="2414">
                  <c:v>237</c:v>
                </c:pt>
                <c:pt idx="2415">
                  <c:v>180</c:v>
                </c:pt>
                <c:pt idx="2416">
                  <c:v>229</c:v>
                </c:pt>
                <c:pt idx="2417">
                  <c:v>241</c:v>
                </c:pt>
                <c:pt idx="2418">
                  <c:v>135</c:v>
                </c:pt>
                <c:pt idx="2419">
                  <c:v>116</c:v>
                </c:pt>
                <c:pt idx="2420">
                  <c:v>237</c:v>
                </c:pt>
                <c:pt idx="2421">
                  <c:v>212</c:v>
                </c:pt>
                <c:pt idx="2422">
                  <c:v>202</c:v>
                </c:pt>
                <c:pt idx="2423">
                  <c:v>189</c:v>
                </c:pt>
                <c:pt idx="2424">
                  <c:v>188</c:v>
                </c:pt>
                <c:pt idx="2425">
                  <c:v>154</c:v>
                </c:pt>
                <c:pt idx="2426">
                  <c:v>159</c:v>
                </c:pt>
                <c:pt idx="2427">
                  <c:v>260</c:v>
                </c:pt>
                <c:pt idx="2428">
                  <c:v>270</c:v>
                </c:pt>
                <c:pt idx="2429">
                  <c:v>224</c:v>
                </c:pt>
                <c:pt idx="2430">
                  <c:v>188</c:v>
                </c:pt>
                <c:pt idx="2431">
                  <c:v>189</c:v>
                </c:pt>
                <c:pt idx="2432">
                  <c:v>114</c:v>
                </c:pt>
                <c:pt idx="2433">
                  <c:v>100</c:v>
                </c:pt>
                <c:pt idx="2434">
                  <c:v>197</c:v>
                </c:pt>
                <c:pt idx="2435">
                  <c:v>240</c:v>
                </c:pt>
                <c:pt idx="2436">
                  <c:v>217</c:v>
                </c:pt>
                <c:pt idx="2437">
                  <c:v>202</c:v>
                </c:pt>
                <c:pt idx="2438">
                  <c:v>156</c:v>
                </c:pt>
                <c:pt idx="2439">
                  <c:v>111</c:v>
                </c:pt>
                <c:pt idx="2440">
                  <c:v>106</c:v>
                </c:pt>
                <c:pt idx="2441">
                  <c:v>165</c:v>
                </c:pt>
                <c:pt idx="2442">
                  <c:v>176</c:v>
                </c:pt>
                <c:pt idx="2443">
                  <c:v>188</c:v>
                </c:pt>
                <c:pt idx="2444">
                  <c:v>197</c:v>
                </c:pt>
                <c:pt idx="2445">
                  <c:v>166</c:v>
                </c:pt>
                <c:pt idx="2446">
                  <c:v>121</c:v>
                </c:pt>
                <c:pt idx="2447">
                  <c:v>98</c:v>
                </c:pt>
                <c:pt idx="2448">
                  <c:v>171</c:v>
                </c:pt>
                <c:pt idx="2449">
                  <c:v>200</c:v>
                </c:pt>
                <c:pt idx="2450">
                  <c:v>210</c:v>
                </c:pt>
                <c:pt idx="2451">
                  <c:v>169</c:v>
                </c:pt>
                <c:pt idx="2452">
                  <c:v>157</c:v>
                </c:pt>
                <c:pt idx="2453">
                  <c:v>96</c:v>
                </c:pt>
                <c:pt idx="2454">
                  <c:v>98</c:v>
                </c:pt>
                <c:pt idx="2455">
                  <c:v>156</c:v>
                </c:pt>
                <c:pt idx="2456">
                  <c:v>195</c:v>
                </c:pt>
                <c:pt idx="2457">
                  <c:v>172</c:v>
                </c:pt>
                <c:pt idx="2458">
                  <c:v>192</c:v>
                </c:pt>
                <c:pt idx="2459">
                  <c:v>135</c:v>
                </c:pt>
                <c:pt idx="2460">
                  <c:v>83</c:v>
                </c:pt>
                <c:pt idx="2461">
                  <c:v>98</c:v>
                </c:pt>
                <c:pt idx="2462">
                  <c:v>164</c:v>
                </c:pt>
                <c:pt idx="2463">
                  <c:v>178</c:v>
                </c:pt>
                <c:pt idx="2464">
                  <c:v>225</c:v>
                </c:pt>
                <c:pt idx="2465">
                  <c:v>182</c:v>
                </c:pt>
                <c:pt idx="2466">
                  <c:v>140</c:v>
                </c:pt>
                <c:pt idx="2467">
                  <c:v>87</c:v>
                </c:pt>
                <c:pt idx="2468">
                  <c:v>111</c:v>
                </c:pt>
                <c:pt idx="2469">
                  <c:v>151</c:v>
                </c:pt>
                <c:pt idx="2470">
                  <c:v>184</c:v>
                </c:pt>
                <c:pt idx="2471">
                  <c:v>167</c:v>
                </c:pt>
                <c:pt idx="2472">
                  <c:v>179</c:v>
                </c:pt>
                <c:pt idx="2473">
                  <c:v>191</c:v>
                </c:pt>
                <c:pt idx="2474">
                  <c:v>128</c:v>
                </c:pt>
                <c:pt idx="2475">
                  <c:v>102</c:v>
                </c:pt>
                <c:pt idx="2476">
                  <c:v>167</c:v>
                </c:pt>
                <c:pt idx="2477">
                  <c:v>171</c:v>
                </c:pt>
                <c:pt idx="2478">
                  <c:v>214</c:v>
                </c:pt>
                <c:pt idx="2479">
                  <c:v>203</c:v>
                </c:pt>
                <c:pt idx="2480">
                  <c:v>187</c:v>
                </c:pt>
                <c:pt idx="2481">
                  <c:v>124</c:v>
                </c:pt>
                <c:pt idx="2482">
                  <c:v>117</c:v>
                </c:pt>
                <c:pt idx="2483">
                  <c:v>196</c:v>
                </c:pt>
                <c:pt idx="2484">
                  <c:v>246</c:v>
                </c:pt>
                <c:pt idx="2485">
                  <c:v>207</c:v>
                </c:pt>
                <c:pt idx="2486">
                  <c:v>202</c:v>
                </c:pt>
                <c:pt idx="2487">
                  <c:v>154</c:v>
                </c:pt>
                <c:pt idx="2488">
                  <c:v>111</c:v>
                </c:pt>
                <c:pt idx="2489">
                  <c:v>106</c:v>
                </c:pt>
                <c:pt idx="2490">
                  <c:v>163</c:v>
                </c:pt>
                <c:pt idx="2491">
                  <c:v>193</c:v>
                </c:pt>
                <c:pt idx="2492">
                  <c:v>151</c:v>
                </c:pt>
                <c:pt idx="2493">
                  <c:v>128</c:v>
                </c:pt>
                <c:pt idx="2494">
                  <c:v>122</c:v>
                </c:pt>
                <c:pt idx="2495">
                  <c:v>95</c:v>
                </c:pt>
                <c:pt idx="2496">
                  <c:v>117</c:v>
                </c:pt>
                <c:pt idx="2497">
                  <c:v>173</c:v>
                </c:pt>
                <c:pt idx="2498">
                  <c:v>201</c:v>
                </c:pt>
                <c:pt idx="2499">
                  <c:v>188</c:v>
                </c:pt>
                <c:pt idx="2500">
                  <c:v>196</c:v>
                </c:pt>
                <c:pt idx="2501">
                  <c:v>163</c:v>
                </c:pt>
                <c:pt idx="2502">
                  <c:v>97</c:v>
                </c:pt>
                <c:pt idx="2503">
                  <c:v>132</c:v>
                </c:pt>
                <c:pt idx="2504">
                  <c:v>189</c:v>
                </c:pt>
                <c:pt idx="2505">
                  <c:v>207</c:v>
                </c:pt>
                <c:pt idx="2506">
                  <c:v>205</c:v>
                </c:pt>
                <c:pt idx="2507">
                  <c:v>206</c:v>
                </c:pt>
                <c:pt idx="2508">
                  <c:v>180</c:v>
                </c:pt>
                <c:pt idx="2509">
                  <c:v>123</c:v>
                </c:pt>
                <c:pt idx="2510">
                  <c:v>127</c:v>
                </c:pt>
                <c:pt idx="2511">
                  <c:v>197</c:v>
                </c:pt>
                <c:pt idx="2512">
                  <c:v>212</c:v>
                </c:pt>
                <c:pt idx="2513">
                  <c:v>238</c:v>
                </c:pt>
                <c:pt idx="2514">
                  <c:v>204</c:v>
                </c:pt>
                <c:pt idx="2515">
                  <c:v>176</c:v>
                </c:pt>
                <c:pt idx="2516">
                  <c:v>108</c:v>
                </c:pt>
                <c:pt idx="2517">
                  <c:v>107</c:v>
                </c:pt>
                <c:pt idx="2518">
                  <c:v>139</c:v>
                </c:pt>
                <c:pt idx="2519">
                  <c:v>171</c:v>
                </c:pt>
                <c:pt idx="2520">
                  <c:v>122</c:v>
                </c:pt>
                <c:pt idx="2521">
                  <c:v>80</c:v>
                </c:pt>
                <c:pt idx="2522">
                  <c:v>90</c:v>
                </c:pt>
                <c:pt idx="2523">
                  <c:v>69</c:v>
                </c:pt>
                <c:pt idx="2524">
                  <c:v>74</c:v>
                </c:pt>
                <c:pt idx="2525">
                  <c:v>135</c:v>
                </c:pt>
                <c:pt idx="2526">
                  <c:v>132</c:v>
                </c:pt>
                <c:pt idx="2527">
                  <c:v>116</c:v>
                </c:pt>
                <c:pt idx="2528">
                  <c:v>80</c:v>
                </c:pt>
                <c:pt idx="2529">
                  <c:v>121</c:v>
                </c:pt>
                <c:pt idx="2530">
                  <c:v>118</c:v>
                </c:pt>
                <c:pt idx="2531">
                  <c:v>123</c:v>
                </c:pt>
                <c:pt idx="2532">
                  <c:v>204</c:v>
                </c:pt>
                <c:pt idx="2533">
                  <c:v>199</c:v>
                </c:pt>
                <c:pt idx="2534">
                  <c:v>198</c:v>
                </c:pt>
                <c:pt idx="2535">
                  <c:v>179</c:v>
                </c:pt>
                <c:pt idx="2536">
                  <c:v>161</c:v>
                </c:pt>
                <c:pt idx="2537">
                  <c:v>98</c:v>
                </c:pt>
                <c:pt idx="2538">
                  <c:v>90</c:v>
                </c:pt>
                <c:pt idx="2539">
                  <c:v>186</c:v>
                </c:pt>
                <c:pt idx="2540">
                  <c:v>180</c:v>
                </c:pt>
                <c:pt idx="2541">
                  <c:v>226</c:v>
                </c:pt>
                <c:pt idx="2542">
                  <c:v>214</c:v>
                </c:pt>
                <c:pt idx="2543">
                  <c:v>187</c:v>
                </c:pt>
                <c:pt idx="2544">
                  <c:v>126</c:v>
                </c:pt>
                <c:pt idx="2545">
                  <c:v>99</c:v>
                </c:pt>
                <c:pt idx="2546">
                  <c:v>159</c:v>
                </c:pt>
                <c:pt idx="2547">
                  <c:v>196</c:v>
                </c:pt>
                <c:pt idx="2548">
                  <c:v>211</c:v>
                </c:pt>
                <c:pt idx="2549">
                  <c:v>212</c:v>
                </c:pt>
                <c:pt idx="2550">
                  <c:v>185</c:v>
                </c:pt>
                <c:pt idx="2551">
                  <c:v>119</c:v>
                </c:pt>
                <c:pt idx="2552">
                  <c:v>134</c:v>
                </c:pt>
                <c:pt idx="2553">
                  <c:v>238</c:v>
                </c:pt>
                <c:pt idx="2554">
                  <c:v>219</c:v>
                </c:pt>
                <c:pt idx="2555">
                  <c:v>238</c:v>
                </c:pt>
                <c:pt idx="2556">
                  <c:v>194</c:v>
                </c:pt>
                <c:pt idx="2557">
                  <c:v>182</c:v>
                </c:pt>
                <c:pt idx="2558">
                  <c:v>109</c:v>
                </c:pt>
                <c:pt idx="2559">
                  <c:v>108</c:v>
                </c:pt>
                <c:pt idx="2560">
                  <c:v>183</c:v>
                </c:pt>
                <c:pt idx="2561">
                  <c:v>197</c:v>
                </c:pt>
                <c:pt idx="2562">
                  <c:v>192</c:v>
                </c:pt>
                <c:pt idx="2563">
                  <c:v>193</c:v>
                </c:pt>
                <c:pt idx="2564">
                  <c:v>194</c:v>
                </c:pt>
                <c:pt idx="2565">
                  <c:v>124</c:v>
                </c:pt>
                <c:pt idx="2566">
                  <c:v>120</c:v>
                </c:pt>
                <c:pt idx="2567">
                  <c:v>229</c:v>
                </c:pt>
                <c:pt idx="2568">
                  <c:v>208</c:v>
                </c:pt>
                <c:pt idx="2569">
                  <c:v>239</c:v>
                </c:pt>
                <c:pt idx="2570">
                  <c:v>238</c:v>
                </c:pt>
                <c:pt idx="2571">
                  <c:v>208</c:v>
                </c:pt>
                <c:pt idx="2572">
                  <c:v>124</c:v>
                </c:pt>
                <c:pt idx="2573">
                  <c:v>127</c:v>
                </c:pt>
                <c:pt idx="2574">
                  <c:v>165</c:v>
                </c:pt>
                <c:pt idx="2575">
                  <c:v>176</c:v>
                </c:pt>
                <c:pt idx="2576">
                  <c:v>214</c:v>
                </c:pt>
                <c:pt idx="2577">
                  <c:v>237</c:v>
                </c:pt>
                <c:pt idx="2578">
                  <c:v>169</c:v>
                </c:pt>
                <c:pt idx="2579">
                  <c:v>133</c:v>
                </c:pt>
                <c:pt idx="2580">
                  <c:v>147</c:v>
                </c:pt>
                <c:pt idx="2581">
                  <c:v>173</c:v>
                </c:pt>
                <c:pt idx="2582">
                  <c:v>230</c:v>
                </c:pt>
                <c:pt idx="2583">
                  <c:v>199</c:v>
                </c:pt>
                <c:pt idx="2584">
                  <c:v>222</c:v>
                </c:pt>
                <c:pt idx="2585">
                  <c:v>193</c:v>
                </c:pt>
                <c:pt idx="2586">
                  <c:v>124</c:v>
                </c:pt>
                <c:pt idx="2587">
                  <c:v>146</c:v>
                </c:pt>
                <c:pt idx="2588">
                  <c:v>182</c:v>
                </c:pt>
                <c:pt idx="2589">
                  <c:v>221</c:v>
                </c:pt>
                <c:pt idx="2590">
                  <c:v>216</c:v>
                </c:pt>
                <c:pt idx="2591">
                  <c:v>263</c:v>
                </c:pt>
                <c:pt idx="2592">
                  <c:v>207</c:v>
                </c:pt>
                <c:pt idx="2593">
                  <c:v>141</c:v>
                </c:pt>
                <c:pt idx="2594">
                  <c:v>111</c:v>
                </c:pt>
                <c:pt idx="2595">
                  <c:v>195</c:v>
                </c:pt>
                <c:pt idx="2596">
                  <c:v>218</c:v>
                </c:pt>
                <c:pt idx="2597">
                  <c:v>214</c:v>
                </c:pt>
                <c:pt idx="2598">
                  <c:v>217</c:v>
                </c:pt>
                <c:pt idx="2599">
                  <c:v>225</c:v>
                </c:pt>
                <c:pt idx="2600">
                  <c:v>130</c:v>
                </c:pt>
                <c:pt idx="2601">
                  <c:v>98</c:v>
                </c:pt>
                <c:pt idx="2602">
                  <c:v>214</c:v>
                </c:pt>
                <c:pt idx="2603">
                  <c:v>214</c:v>
                </c:pt>
                <c:pt idx="2604">
                  <c:v>193</c:v>
                </c:pt>
                <c:pt idx="2605">
                  <c:v>199</c:v>
                </c:pt>
                <c:pt idx="2606">
                  <c:v>223</c:v>
                </c:pt>
                <c:pt idx="2607">
                  <c:v>140</c:v>
                </c:pt>
                <c:pt idx="2608">
                  <c:v>128</c:v>
                </c:pt>
                <c:pt idx="2609">
                  <c:v>234</c:v>
                </c:pt>
                <c:pt idx="2610">
                  <c:v>228</c:v>
                </c:pt>
                <c:pt idx="2611">
                  <c:v>224</c:v>
                </c:pt>
                <c:pt idx="2612">
                  <c:v>221</c:v>
                </c:pt>
                <c:pt idx="2613">
                  <c:v>222</c:v>
                </c:pt>
                <c:pt idx="2614">
                  <c:v>123</c:v>
                </c:pt>
                <c:pt idx="2615">
                  <c:v>124</c:v>
                </c:pt>
                <c:pt idx="2616">
                  <c:v>232</c:v>
                </c:pt>
                <c:pt idx="2617">
                  <c:v>193</c:v>
                </c:pt>
                <c:pt idx="2618">
                  <c:v>230</c:v>
                </c:pt>
                <c:pt idx="2619">
                  <c:v>191</c:v>
                </c:pt>
                <c:pt idx="2620">
                  <c:v>190</c:v>
                </c:pt>
                <c:pt idx="2621">
                  <c:v>105</c:v>
                </c:pt>
                <c:pt idx="2622">
                  <c:v>86</c:v>
                </c:pt>
                <c:pt idx="2623">
                  <c:v>183</c:v>
                </c:pt>
                <c:pt idx="2624">
                  <c:v>209</c:v>
                </c:pt>
                <c:pt idx="2625">
                  <c:v>246</c:v>
                </c:pt>
                <c:pt idx="2626">
                  <c:v>240</c:v>
                </c:pt>
                <c:pt idx="2627">
                  <c:v>222</c:v>
                </c:pt>
                <c:pt idx="2628">
                  <c:v>128</c:v>
                </c:pt>
                <c:pt idx="2629">
                  <c:v>105</c:v>
                </c:pt>
                <c:pt idx="2630">
                  <c:v>189</c:v>
                </c:pt>
                <c:pt idx="2631">
                  <c:v>213</c:v>
                </c:pt>
                <c:pt idx="2632">
                  <c:v>205</c:v>
                </c:pt>
                <c:pt idx="2633">
                  <c:v>197</c:v>
                </c:pt>
                <c:pt idx="2634">
                  <c:v>194</c:v>
                </c:pt>
                <c:pt idx="2635">
                  <c:v>137</c:v>
                </c:pt>
                <c:pt idx="2636">
                  <c:v>154</c:v>
                </c:pt>
                <c:pt idx="2637">
                  <c:v>206</c:v>
                </c:pt>
                <c:pt idx="2638">
                  <c:v>209</c:v>
                </c:pt>
                <c:pt idx="2639">
                  <c:v>301</c:v>
                </c:pt>
                <c:pt idx="2640">
                  <c:v>218</c:v>
                </c:pt>
                <c:pt idx="2641">
                  <c:v>193</c:v>
                </c:pt>
                <c:pt idx="2642">
                  <c:v>155</c:v>
                </c:pt>
                <c:pt idx="2643">
                  <c:v>119</c:v>
                </c:pt>
                <c:pt idx="2644">
                  <c:v>230</c:v>
                </c:pt>
                <c:pt idx="2645">
                  <c:v>223</c:v>
                </c:pt>
                <c:pt idx="2646">
                  <c:v>257</c:v>
                </c:pt>
                <c:pt idx="2647">
                  <c:v>202</c:v>
                </c:pt>
                <c:pt idx="2648">
                  <c:v>213</c:v>
                </c:pt>
                <c:pt idx="2649">
                  <c:v>138</c:v>
                </c:pt>
                <c:pt idx="2650">
                  <c:v>133</c:v>
                </c:pt>
                <c:pt idx="2651">
                  <c:v>212</c:v>
                </c:pt>
                <c:pt idx="2652">
                  <c:v>204</c:v>
                </c:pt>
                <c:pt idx="2653">
                  <c:v>261</c:v>
                </c:pt>
                <c:pt idx="2654">
                  <c:v>246</c:v>
                </c:pt>
                <c:pt idx="2655">
                  <c:v>202</c:v>
                </c:pt>
                <c:pt idx="2656">
                  <c:v>143</c:v>
                </c:pt>
                <c:pt idx="2657">
                  <c:v>131</c:v>
                </c:pt>
                <c:pt idx="2658">
                  <c:v>229</c:v>
                </c:pt>
                <c:pt idx="2659">
                  <c:v>216</c:v>
                </c:pt>
                <c:pt idx="2660">
                  <c:v>234</c:v>
                </c:pt>
                <c:pt idx="2661">
                  <c:v>215</c:v>
                </c:pt>
                <c:pt idx="2662">
                  <c:v>194</c:v>
                </c:pt>
                <c:pt idx="2663">
                  <c:v>179</c:v>
                </c:pt>
                <c:pt idx="2664">
                  <c:v>113</c:v>
                </c:pt>
                <c:pt idx="2665">
                  <c:v>209</c:v>
                </c:pt>
                <c:pt idx="2666">
                  <c:v>255</c:v>
                </c:pt>
                <c:pt idx="2667">
                  <c:v>243</c:v>
                </c:pt>
                <c:pt idx="2668">
                  <c:v>242</c:v>
                </c:pt>
                <c:pt idx="2669">
                  <c:v>214</c:v>
                </c:pt>
                <c:pt idx="2670">
                  <c:v>140</c:v>
                </c:pt>
                <c:pt idx="2671">
                  <c:v>112</c:v>
                </c:pt>
                <c:pt idx="2672">
                  <c:v>171</c:v>
                </c:pt>
                <c:pt idx="2673">
                  <c:v>229</c:v>
                </c:pt>
                <c:pt idx="2674">
                  <c:v>254</c:v>
                </c:pt>
                <c:pt idx="2675">
                  <c:v>243</c:v>
                </c:pt>
                <c:pt idx="2676">
                  <c:v>224</c:v>
                </c:pt>
                <c:pt idx="2677">
                  <c:v>127</c:v>
                </c:pt>
                <c:pt idx="2678">
                  <c:v>117</c:v>
                </c:pt>
                <c:pt idx="2679">
                  <c:v>202</c:v>
                </c:pt>
                <c:pt idx="2680">
                  <c:v>234</c:v>
                </c:pt>
                <c:pt idx="2681">
                  <c:v>218</c:v>
                </c:pt>
                <c:pt idx="2682">
                  <c:v>229</c:v>
                </c:pt>
                <c:pt idx="2683">
                  <c:v>217</c:v>
                </c:pt>
                <c:pt idx="2684">
                  <c:v>142</c:v>
                </c:pt>
                <c:pt idx="2685">
                  <c:v>117</c:v>
                </c:pt>
                <c:pt idx="2686">
                  <c:v>218</c:v>
                </c:pt>
                <c:pt idx="2687">
                  <c:v>262</c:v>
                </c:pt>
                <c:pt idx="2688">
                  <c:v>229</c:v>
                </c:pt>
                <c:pt idx="2689">
                  <c:v>229</c:v>
                </c:pt>
                <c:pt idx="2690">
                  <c:v>207</c:v>
                </c:pt>
                <c:pt idx="2691">
                  <c:v>120</c:v>
                </c:pt>
                <c:pt idx="2692">
                  <c:v>102</c:v>
                </c:pt>
                <c:pt idx="2693">
                  <c:v>233</c:v>
                </c:pt>
                <c:pt idx="2694">
                  <c:v>219</c:v>
                </c:pt>
                <c:pt idx="2695">
                  <c:v>249</c:v>
                </c:pt>
                <c:pt idx="2696">
                  <c:v>233</c:v>
                </c:pt>
                <c:pt idx="2697">
                  <c:v>201</c:v>
                </c:pt>
                <c:pt idx="2698">
                  <c:v>167</c:v>
                </c:pt>
                <c:pt idx="2699">
                  <c:v>121</c:v>
                </c:pt>
                <c:pt idx="2700">
                  <c:v>198</c:v>
                </c:pt>
                <c:pt idx="2701">
                  <c:v>239</c:v>
                </c:pt>
                <c:pt idx="2702">
                  <c:v>270</c:v>
                </c:pt>
                <c:pt idx="2703">
                  <c:v>286</c:v>
                </c:pt>
                <c:pt idx="2704">
                  <c:v>196</c:v>
                </c:pt>
                <c:pt idx="2705">
                  <c:v>147</c:v>
                </c:pt>
                <c:pt idx="2706">
                  <c:v>142</c:v>
                </c:pt>
                <c:pt idx="2707">
                  <c:v>222</c:v>
                </c:pt>
                <c:pt idx="2708">
                  <c:v>191</c:v>
                </c:pt>
                <c:pt idx="2709">
                  <c:v>211</c:v>
                </c:pt>
                <c:pt idx="2710">
                  <c:v>193</c:v>
                </c:pt>
                <c:pt idx="2711">
                  <c:v>167</c:v>
                </c:pt>
                <c:pt idx="2712">
                  <c:v>116</c:v>
                </c:pt>
                <c:pt idx="2713">
                  <c:v>140</c:v>
                </c:pt>
                <c:pt idx="2714">
                  <c:v>185</c:v>
                </c:pt>
                <c:pt idx="2715">
                  <c:v>187</c:v>
                </c:pt>
                <c:pt idx="2716">
                  <c:v>217</c:v>
                </c:pt>
                <c:pt idx="2717">
                  <c:v>218</c:v>
                </c:pt>
                <c:pt idx="2718">
                  <c:v>214</c:v>
                </c:pt>
                <c:pt idx="2719">
                  <c:v>155</c:v>
                </c:pt>
                <c:pt idx="2720">
                  <c:v>155</c:v>
                </c:pt>
                <c:pt idx="2721">
                  <c:v>243</c:v>
                </c:pt>
                <c:pt idx="2722">
                  <c:v>234</c:v>
                </c:pt>
                <c:pt idx="2723">
                  <c:v>205</c:v>
                </c:pt>
                <c:pt idx="2724">
                  <c:v>223</c:v>
                </c:pt>
                <c:pt idx="2725">
                  <c:v>231</c:v>
                </c:pt>
                <c:pt idx="2726">
                  <c:v>160</c:v>
                </c:pt>
                <c:pt idx="2727">
                  <c:v>151</c:v>
                </c:pt>
                <c:pt idx="2728">
                  <c:v>224</c:v>
                </c:pt>
                <c:pt idx="2729">
                  <c:v>222</c:v>
                </c:pt>
                <c:pt idx="2730">
                  <c:v>233</c:v>
                </c:pt>
                <c:pt idx="2731">
                  <c:v>211</c:v>
                </c:pt>
                <c:pt idx="2732">
                  <c:v>167</c:v>
                </c:pt>
                <c:pt idx="2733">
                  <c:v>149</c:v>
                </c:pt>
                <c:pt idx="2734">
                  <c:v>118</c:v>
                </c:pt>
                <c:pt idx="2735">
                  <c:v>214</c:v>
                </c:pt>
                <c:pt idx="2736">
                  <c:v>211</c:v>
                </c:pt>
                <c:pt idx="2737">
                  <c:v>229</c:v>
                </c:pt>
                <c:pt idx="2738">
                  <c:v>200</c:v>
                </c:pt>
                <c:pt idx="2739">
                  <c:v>214</c:v>
                </c:pt>
                <c:pt idx="2740">
                  <c:v>118</c:v>
                </c:pt>
                <c:pt idx="2741">
                  <c:v>134</c:v>
                </c:pt>
                <c:pt idx="2742">
                  <c:v>203</c:v>
                </c:pt>
                <c:pt idx="2743">
                  <c:v>214</c:v>
                </c:pt>
                <c:pt idx="2744">
                  <c:v>216</c:v>
                </c:pt>
                <c:pt idx="2745">
                  <c:v>203</c:v>
                </c:pt>
                <c:pt idx="2746">
                  <c:v>184</c:v>
                </c:pt>
                <c:pt idx="2747">
                  <c:v>142</c:v>
                </c:pt>
                <c:pt idx="2748">
                  <c:v>134</c:v>
                </c:pt>
                <c:pt idx="2749">
                  <c:v>203</c:v>
                </c:pt>
                <c:pt idx="2750">
                  <c:v>235</c:v>
                </c:pt>
                <c:pt idx="2751">
                  <c:v>232</c:v>
                </c:pt>
                <c:pt idx="2752">
                  <c:v>224</c:v>
                </c:pt>
                <c:pt idx="2753">
                  <c:v>244</c:v>
                </c:pt>
                <c:pt idx="2754">
                  <c:v>119</c:v>
                </c:pt>
                <c:pt idx="2755">
                  <c:v>100</c:v>
                </c:pt>
                <c:pt idx="2756">
                  <c:v>208</c:v>
                </c:pt>
                <c:pt idx="2757">
                  <c:v>231</c:v>
                </c:pt>
                <c:pt idx="2758">
                  <c:v>206</c:v>
                </c:pt>
                <c:pt idx="2759">
                  <c:v>235</c:v>
                </c:pt>
                <c:pt idx="2760">
                  <c:v>262</c:v>
                </c:pt>
                <c:pt idx="2761">
                  <c:v>139</c:v>
                </c:pt>
                <c:pt idx="2762">
                  <c:v>134</c:v>
                </c:pt>
                <c:pt idx="2763">
                  <c:v>193</c:v>
                </c:pt>
                <c:pt idx="2764">
                  <c:v>268</c:v>
                </c:pt>
                <c:pt idx="2765">
                  <c:v>198</c:v>
                </c:pt>
                <c:pt idx="2766">
                  <c:v>223</c:v>
                </c:pt>
                <c:pt idx="2767">
                  <c:v>200</c:v>
                </c:pt>
                <c:pt idx="2768">
                  <c:v>117</c:v>
                </c:pt>
                <c:pt idx="2769">
                  <c:v>136</c:v>
                </c:pt>
                <c:pt idx="2770">
                  <c:v>210</c:v>
                </c:pt>
                <c:pt idx="2771">
                  <c:v>224</c:v>
                </c:pt>
                <c:pt idx="2772">
                  <c:v>227</c:v>
                </c:pt>
                <c:pt idx="2773">
                  <c:v>236</c:v>
                </c:pt>
                <c:pt idx="2774">
                  <c:v>189</c:v>
                </c:pt>
                <c:pt idx="2775">
                  <c:v>122</c:v>
                </c:pt>
                <c:pt idx="2776">
                  <c:v>116</c:v>
                </c:pt>
                <c:pt idx="2777">
                  <c:v>138</c:v>
                </c:pt>
                <c:pt idx="2778">
                  <c:v>190</c:v>
                </c:pt>
                <c:pt idx="2779">
                  <c:v>235</c:v>
                </c:pt>
                <c:pt idx="2780">
                  <c:v>210</c:v>
                </c:pt>
                <c:pt idx="2781">
                  <c:v>187</c:v>
                </c:pt>
                <c:pt idx="2782">
                  <c:v>120</c:v>
                </c:pt>
                <c:pt idx="2783">
                  <c:v>119</c:v>
                </c:pt>
                <c:pt idx="2784">
                  <c:v>226</c:v>
                </c:pt>
                <c:pt idx="2785">
                  <c:v>252</c:v>
                </c:pt>
                <c:pt idx="2786">
                  <c:v>248</c:v>
                </c:pt>
                <c:pt idx="2787">
                  <c:v>241</c:v>
                </c:pt>
                <c:pt idx="2788">
                  <c:v>231</c:v>
                </c:pt>
                <c:pt idx="2789">
                  <c:v>133</c:v>
                </c:pt>
                <c:pt idx="2790">
                  <c:v>99</c:v>
                </c:pt>
                <c:pt idx="2791">
                  <c:v>186</c:v>
                </c:pt>
                <c:pt idx="2792">
                  <c:v>242</c:v>
                </c:pt>
                <c:pt idx="2793">
                  <c:v>199</c:v>
                </c:pt>
                <c:pt idx="2794">
                  <c:v>200</c:v>
                </c:pt>
                <c:pt idx="2795">
                  <c:v>191</c:v>
                </c:pt>
                <c:pt idx="2796">
                  <c:v>124</c:v>
                </c:pt>
                <c:pt idx="2797">
                  <c:v>157</c:v>
                </c:pt>
                <c:pt idx="2798">
                  <c:v>212</c:v>
                </c:pt>
                <c:pt idx="2799">
                  <c:v>277</c:v>
                </c:pt>
                <c:pt idx="2800">
                  <c:v>229</c:v>
                </c:pt>
                <c:pt idx="2801">
                  <c:v>205</c:v>
                </c:pt>
                <c:pt idx="2802">
                  <c:v>204</c:v>
                </c:pt>
                <c:pt idx="2803">
                  <c:v>118</c:v>
                </c:pt>
                <c:pt idx="2804">
                  <c:v>114</c:v>
                </c:pt>
                <c:pt idx="2805">
                  <c:v>221</c:v>
                </c:pt>
                <c:pt idx="2806">
                  <c:v>216</c:v>
                </c:pt>
                <c:pt idx="2807">
                  <c:v>244</c:v>
                </c:pt>
                <c:pt idx="2808">
                  <c:v>204</c:v>
                </c:pt>
                <c:pt idx="2809">
                  <c:v>224</c:v>
                </c:pt>
                <c:pt idx="2810">
                  <c:v>128</c:v>
                </c:pt>
                <c:pt idx="2811">
                  <c:v>115</c:v>
                </c:pt>
                <c:pt idx="2812">
                  <c:v>185</c:v>
                </c:pt>
                <c:pt idx="2813">
                  <c:v>236</c:v>
                </c:pt>
                <c:pt idx="2814">
                  <c:v>232</c:v>
                </c:pt>
                <c:pt idx="2815">
                  <c:v>223</c:v>
                </c:pt>
                <c:pt idx="2816">
                  <c:v>213</c:v>
                </c:pt>
                <c:pt idx="2817">
                  <c:v>130</c:v>
                </c:pt>
                <c:pt idx="2818">
                  <c:v>113</c:v>
                </c:pt>
                <c:pt idx="2819">
                  <c:v>240</c:v>
                </c:pt>
                <c:pt idx="2820">
                  <c:v>236</c:v>
                </c:pt>
                <c:pt idx="2821">
                  <c:v>257</c:v>
                </c:pt>
                <c:pt idx="2822">
                  <c:v>221</c:v>
                </c:pt>
                <c:pt idx="2823">
                  <c:v>226</c:v>
                </c:pt>
                <c:pt idx="2824">
                  <c:v>136</c:v>
                </c:pt>
                <c:pt idx="2825">
                  <c:v>142</c:v>
                </c:pt>
                <c:pt idx="2826">
                  <c:v>212</c:v>
                </c:pt>
                <c:pt idx="2827">
                  <c:v>222</c:v>
                </c:pt>
                <c:pt idx="2828">
                  <c:v>255</c:v>
                </c:pt>
                <c:pt idx="2829">
                  <c:v>215</c:v>
                </c:pt>
                <c:pt idx="2830">
                  <c:v>236</c:v>
                </c:pt>
                <c:pt idx="2831">
                  <c:v>120</c:v>
                </c:pt>
                <c:pt idx="2832">
                  <c:v>153</c:v>
                </c:pt>
                <c:pt idx="2833">
                  <c:v>236</c:v>
                </c:pt>
                <c:pt idx="2834">
                  <c:v>247</c:v>
                </c:pt>
                <c:pt idx="2835">
                  <c:v>287</c:v>
                </c:pt>
                <c:pt idx="2836">
                  <c:v>223</c:v>
                </c:pt>
                <c:pt idx="2837">
                  <c:v>249</c:v>
                </c:pt>
                <c:pt idx="2838">
                  <c:v>130</c:v>
                </c:pt>
                <c:pt idx="2839">
                  <c:v>134</c:v>
                </c:pt>
                <c:pt idx="2840">
                  <c:v>240</c:v>
                </c:pt>
                <c:pt idx="2841">
                  <c:v>191</c:v>
                </c:pt>
                <c:pt idx="2842">
                  <c:v>206</c:v>
                </c:pt>
                <c:pt idx="2843">
                  <c:v>224</c:v>
                </c:pt>
                <c:pt idx="2844">
                  <c:v>204</c:v>
                </c:pt>
                <c:pt idx="2845">
                  <c:v>94</c:v>
                </c:pt>
                <c:pt idx="2846">
                  <c:v>148</c:v>
                </c:pt>
                <c:pt idx="2847">
                  <c:v>228</c:v>
                </c:pt>
                <c:pt idx="2848">
                  <c:v>246</c:v>
                </c:pt>
                <c:pt idx="2849">
                  <c:v>235</c:v>
                </c:pt>
                <c:pt idx="2850">
                  <c:v>209</c:v>
                </c:pt>
                <c:pt idx="2851">
                  <c:v>186</c:v>
                </c:pt>
                <c:pt idx="2852">
                  <c:v>140</c:v>
                </c:pt>
                <c:pt idx="2853">
                  <c:v>132</c:v>
                </c:pt>
                <c:pt idx="2854">
                  <c:v>187</c:v>
                </c:pt>
                <c:pt idx="2855">
                  <c:v>236</c:v>
                </c:pt>
                <c:pt idx="2856">
                  <c:v>222</c:v>
                </c:pt>
                <c:pt idx="2857">
                  <c:v>190</c:v>
                </c:pt>
                <c:pt idx="2858">
                  <c:v>187</c:v>
                </c:pt>
                <c:pt idx="2859">
                  <c:v>180</c:v>
                </c:pt>
                <c:pt idx="2860">
                  <c:v>188</c:v>
                </c:pt>
                <c:pt idx="2861">
                  <c:v>323</c:v>
                </c:pt>
                <c:pt idx="2862">
                  <c:v>304</c:v>
                </c:pt>
                <c:pt idx="2863">
                  <c:v>285</c:v>
                </c:pt>
                <c:pt idx="2864">
                  <c:v>281</c:v>
                </c:pt>
                <c:pt idx="2865">
                  <c:v>221</c:v>
                </c:pt>
                <c:pt idx="2866">
                  <c:v>160</c:v>
                </c:pt>
                <c:pt idx="2867">
                  <c:v>116</c:v>
                </c:pt>
                <c:pt idx="2868">
                  <c:v>236</c:v>
                </c:pt>
                <c:pt idx="2869">
                  <c:v>245</c:v>
                </c:pt>
                <c:pt idx="2870">
                  <c:v>265</c:v>
                </c:pt>
                <c:pt idx="2871">
                  <c:v>302</c:v>
                </c:pt>
                <c:pt idx="2872">
                  <c:v>244</c:v>
                </c:pt>
                <c:pt idx="2873">
                  <c:v>192</c:v>
                </c:pt>
                <c:pt idx="2874">
                  <c:v>151</c:v>
                </c:pt>
                <c:pt idx="2875">
                  <c:v>235</c:v>
                </c:pt>
                <c:pt idx="2876">
                  <c:v>255</c:v>
                </c:pt>
                <c:pt idx="2877">
                  <c:v>249</c:v>
                </c:pt>
                <c:pt idx="2878">
                  <c:v>242</c:v>
                </c:pt>
                <c:pt idx="2879">
                  <c:v>226</c:v>
                </c:pt>
                <c:pt idx="2880">
                  <c:v>162</c:v>
                </c:pt>
                <c:pt idx="2881">
                  <c:v>146</c:v>
                </c:pt>
                <c:pt idx="2882">
                  <c:v>206</c:v>
                </c:pt>
                <c:pt idx="2883">
                  <c:v>203</c:v>
                </c:pt>
                <c:pt idx="2884">
                  <c:v>188</c:v>
                </c:pt>
                <c:pt idx="2885">
                  <c:v>158</c:v>
                </c:pt>
                <c:pt idx="2886">
                  <c:v>115</c:v>
                </c:pt>
                <c:pt idx="2887">
                  <c:v>122</c:v>
                </c:pt>
                <c:pt idx="2888">
                  <c:v>154</c:v>
                </c:pt>
                <c:pt idx="2889">
                  <c:v>186</c:v>
                </c:pt>
                <c:pt idx="2890">
                  <c:v>190</c:v>
                </c:pt>
                <c:pt idx="2891">
                  <c:v>203</c:v>
                </c:pt>
                <c:pt idx="2892">
                  <c:v>142</c:v>
                </c:pt>
                <c:pt idx="2893">
                  <c:v>114</c:v>
                </c:pt>
                <c:pt idx="2894">
                  <c:v>105</c:v>
                </c:pt>
                <c:pt idx="2895">
                  <c:v>139</c:v>
                </c:pt>
                <c:pt idx="2896">
                  <c:v>190</c:v>
                </c:pt>
                <c:pt idx="2897">
                  <c:v>195</c:v>
                </c:pt>
                <c:pt idx="2898">
                  <c:v>253</c:v>
                </c:pt>
                <c:pt idx="2899">
                  <c:v>257</c:v>
                </c:pt>
                <c:pt idx="2900">
                  <c:v>211</c:v>
                </c:pt>
                <c:pt idx="2901">
                  <c:v>132</c:v>
                </c:pt>
                <c:pt idx="2902">
                  <c:v>128</c:v>
                </c:pt>
                <c:pt idx="2903">
                  <c:v>225</c:v>
                </c:pt>
                <c:pt idx="2904">
                  <c:v>202</c:v>
                </c:pt>
                <c:pt idx="2905">
                  <c:v>250</c:v>
                </c:pt>
                <c:pt idx="2906">
                  <c:v>242</c:v>
                </c:pt>
                <c:pt idx="2907">
                  <c:v>254</c:v>
                </c:pt>
                <c:pt idx="2908">
                  <c:v>114</c:v>
                </c:pt>
                <c:pt idx="2909">
                  <c:v>128</c:v>
                </c:pt>
                <c:pt idx="2910">
                  <c:v>236</c:v>
                </c:pt>
                <c:pt idx="2911">
                  <c:v>242</c:v>
                </c:pt>
                <c:pt idx="2912">
                  <c:v>294</c:v>
                </c:pt>
                <c:pt idx="2913">
                  <c:v>294</c:v>
                </c:pt>
                <c:pt idx="2914">
                  <c:v>257</c:v>
                </c:pt>
                <c:pt idx="2915">
                  <c:v>195</c:v>
                </c:pt>
                <c:pt idx="2916">
                  <c:v>150</c:v>
                </c:pt>
                <c:pt idx="2917">
                  <c:v>237</c:v>
                </c:pt>
                <c:pt idx="2918">
                  <c:v>270</c:v>
                </c:pt>
                <c:pt idx="2919">
                  <c:v>211</c:v>
                </c:pt>
                <c:pt idx="2920">
                  <c:v>227</c:v>
                </c:pt>
                <c:pt idx="2921">
                  <c:v>221</c:v>
                </c:pt>
                <c:pt idx="2922">
                  <c:v>163</c:v>
                </c:pt>
                <c:pt idx="2923">
                  <c:v>180</c:v>
                </c:pt>
                <c:pt idx="2924">
                  <c:v>221</c:v>
                </c:pt>
                <c:pt idx="2925">
                  <c:v>243</c:v>
                </c:pt>
                <c:pt idx="2926">
                  <c:v>226</c:v>
                </c:pt>
                <c:pt idx="2927">
                  <c:v>239</c:v>
                </c:pt>
                <c:pt idx="2928">
                  <c:v>226</c:v>
                </c:pt>
                <c:pt idx="2929">
                  <c:v>139</c:v>
                </c:pt>
                <c:pt idx="2930">
                  <c:v>128</c:v>
                </c:pt>
                <c:pt idx="2931">
                  <c:v>230</c:v>
                </c:pt>
                <c:pt idx="2932">
                  <c:v>237</c:v>
                </c:pt>
                <c:pt idx="2933">
                  <c:v>233</c:v>
                </c:pt>
                <c:pt idx="2934">
                  <c:v>218</c:v>
                </c:pt>
                <c:pt idx="2935">
                  <c:v>248</c:v>
                </c:pt>
                <c:pt idx="2936">
                  <c:v>178</c:v>
                </c:pt>
                <c:pt idx="2937">
                  <c:v>193</c:v>
                </c:pt>
                <c:pt idx="2938">
                  <c:v>235</c:v>
                </c:pt>
                <c:pt idx="2939">
                  <c:v>231</c:v>
                </c:pt>
                <c:pt idx="2940">
                  <c:v>275</c:v>
                </c:pt>
                <c:pt idx="2941">
                  <c:v>215</c:v>
                </c:pt>
                <c:pt idx="2942">
                  <c:v>216</c:v>
                </c:pt>
                <c:pt idx="2943">
                  <c:v>133</c:v>
                </c:pt>
                <c:pt idx="2944">
                  <c:v>123</c:v>
                </c:pt>
                <c:pt idx="2945">
                  <c:v>215</c:v>
                </c:pt>
                <c:pt idx="2946">
                  <c:v>282</c:v>
                </c:pt>
                <c:pt idx="2947">
                  <c:v>289</c:v>
                </c:pt>
                <c:pt idx="2948">
                  <c:v>280</c:v>
                </c:pt>
                <c:pt idx="2949">
                  <c:v>241</c:v>
                </c:pt>
                <c:pt idx="2950">
                  <c:v>251</c:v>
                </c:pt>
                <c:pt idx="2951">
                  <c:v>291</c:v>
                </c:pt>
                <c:pt idx="2952">
                  <c:v>223</c:v>
                </c:pt>
                <c:pt idx="2953">
                  <c:v>239</c:v>
                </c:pt>
                <c:pt idx="2954">
                  <c:v>234</c:v>
                </c:pt>
                <c:pt idx="2955">
                  <c:v>261</c:v>
                </c:pt>
                <c:pt idx="2956">
                  <c:v>206</c:v>
                </c:pt>
                <c:pt idx="2957">
                  <c:v>145</c:v>
                </c:pt>
                <c:pt idx="2958">
                  <c:v>137</c:v>
                </c:pt>
                <c:pt idx="2959">
                  <c:v>199</c:v>
                </c:pt>
                <c:pt idx="2960">
                  <c:v>237</c:v>
                </c:pt>
                <c:pt idx="2961">
                  <c:v>226</c:v>
                </c:pt>
                <c:pt idx="2962">
                  <c:v>235</c:v>
                </c:pt>
                <c:pt idx="2963">
                  <c:v>203</c:v>
                </c:pt>
                <c:pt idx="2964">
                  <c:v>127</c:v>
                </c:pt>
                <c:pt idx="2965">
                  <c:v>121</c:v>
                </c:pt>
                <c:pt idx="2966">
                  <c:v>211</c:v>
                </c:pt>
                <c:pt idx="2967">
                  <c:v>212</c:v>
                </c:pt>
                <c:pt idx="2968">
                  <c:v>256</c:v>
                </c:pt>
                <c:pt idx="2969">
                  <c:v>259</c:v>
                </c:pt>
                <c:pt idx="2970">
                  <c:v>203</c:v>
                </c:pt>
                <c:pt idx="2971">
                  <c:v>171</c:v>
                </c:pt>
                <c:pt idx="2972">
                  <c:v>119</c:v>
                </c:pt>
                <c:pt idx="2973">
                  <c:v>253</c:v>
                </c:pt>
                <c:pt idx="2974">
                  <c:v>213</c:v>
                </c:pt>
                <c:pt idx="2975">
                  <c:v>238</c:v>
                </c:pt>
                <c:pt idx="2976">
                  <c:v>202</c:v>
                </c:pt>
                <c:pt idx="2977">
                  <c:v>176</c:v>
                </c:pt>
                <c:pt idx="2978">
                  <c:v>119</c:v>
                </c:pt>
                <c:pt idx="2979">
                  <c:v>103</c:v>
                </c:pt>
                <c:pt idx="2980">
                  <c:v>161</c:v>
                </c:pt>
                <c:pt idx="2981">
                  <c:v>192</c:v>
                </c:pt>
                <c:pt idx="2982">
                  <c:v>244</c:v>
                </c:pt>
                <c:pt idx="2983">
                  <c:v>270</c:v>
                </c:pt>
                <c:pt idx="2984">
                  <c:v>208</c:v>
                </c:pt>
                <c:pt idx="2985">
                  <c:v>138</c:v>
                </c:pt>
                <c:pt idx="2986">
                  <c:v>133</c:v>
                </c:pt>
                <c:pt idx="2987">
                  <c:v>188</c:v>
                </c:pt>
                <c:pt idx="2988">
                  <c:v>194</c:v>
                </c:pt>
                <c:pt idx="2989">
                  <c:v>216</c:v>
                </c:pt>
                <c:pt idx="2990">
                  <c:v>208</c:v>
                </c:pt>
                <c:pt idx="2991">
                  <c:v>207</c:v>
                </c:pt>
                <c:pt idx="2992">
                  <c:v>154</c:v>
                </c:pt>
                <c:pt idx="2993">
                  <c:v>124</c:v>
                </c:pt>
                <c:pt idx="2994">
                  <c:v>227</c:v>
                </c:pt>
                <c:pt idx="2995">
                  <c:v>234</c:v>
                </c:pt>
                <c:pt idx="2996">
                  <c:v>276</c:v>
                </c:pt>
                <c:pt idx="2997">
                  <c:v>235</c:v>
                </c:pt>
                <c:pt idx="2998">
                  <c:v>203</c:v>
                </c:pt>
                <c:pt idx="2999">
                  <c:v>140</c:v>
                </c:pt>
                <c:pt idx="3000">
                  <c:v>126</c:v>
                </c:pt>
                <c:pt idx="3001">
                  <c:v>220</c:v>
                </c:pt>
                <c:pt idx="3002">
                  <c:v>228</c:v>
                </c:pt>
                <c:pt idx="3003">
                  <c:v>251</c:v>
                </c:pt>
                <c:pt idx="3004">
                  <c:v>228</c:v>
                </c:pt>
                <c:pt idx="3005">
                  <c:v>248</c:v>
                </c:pt>
                <c:pt idx="3006">
                  <c:v>141</c:v>
                </c:pt>
                <c:pt idx="3007">
                  <c:v>159</c:v>
                </c:pt>
                <c:pt idx="3008">
                  <c:v>225</c:v>
                </c:pt>
                <c:pt idx="3009">
                  <c:v>224</c:v>
                </c:pt>
                <c:pt idx="3010">
                  <c:v>238</c:v>
                </c:pt>
                <c:pt idx="3011">
                  <c:v>259</c:v>
                </c:pt>
                <c:pt idx="3012">
                  <c:v>208</c:v>
                </c:pt>
                <c:pt idx="3013">
                  <c:v>149</c:v>
                </c:pt>
                <c:pt idx="3014">
                  <c:v>134</c:v>
                </c:pt>
                <c:pt idx="3015">
                  <c:v>220</c:v>
                </c:pt>
                <c:pt idx="3016">
                  <c:v>219</c:v>
                </c:pt>
                <c:pt idx="3017">
                  <c:v>227</c:v>
                </c:pt>
                <c:pt idx="3018">
                  <c:v>213</c:v>
                </c:pt>
                <c:pt idx="3019">
                  <c:v>216</c:v>
                </c:pt>
                <c:pt idx="3020">
                  <c:v>128</c:v>
                </c:pt>
                <c:pt idx="3021">
                  <c:v>145</c:v>
                </c:pt>
                <c:pt idx="3022">
                  <c:v>230</c:v>
                </c:pt>
                <c:pt idx="3023">
                  <c:v>279</c:v>
                </c:pt>
                <c:pt idx="3024">
                  <c:v>222</c:v>
                </c:pt>
                <c:pt idx="3025">
                  <c:v>214</c:v>
                </c:pt>
                <c:pt idx="3026">
                  <c:v>210</c:v>
                </c:pt>
                <c:pt idx="3027">
                  <c:v>153</c:v>
                </c:pt>
                <c:pt idx="3028">
                  <c:v>153</c:v>
                </c:pt>
                <c:pt idx="3029">
                  <c:v>231</c:v>
                </c:pt>
                <c:pt idx="3030">
                  <c:v>221</c:v>
                </c:pt>
                <c:pt idx="3031">
                  <c:v>215</c:v>
                </c:pt>
                <c:pt idx="3032">
                  <c:v>248</c:v>
                </c:pt>
                <c:pt idx="3033">
                  <c:v>223</c:v>
                </c:pt>
                <c:pt idx="3034">
                  <c:v>143</c:v>
                </c:pt>
                <c:pt idx="3035">
                  <c:v>116</c:v>
                </c:pt>
                <c:pt idx="3036">
                  <c:v>210</c:v>
                </c:pt>
                <c:pt idx="3037">
                  <c:v>254</c:v>
                </c:pt>
                <c:pt idx="3038">
                  <c:v>249</c:v>
                </c:pt>
                <c:pt idx="3039">
                  <c:v>266</c:v>
                </c:pt>
                <c:pt idx="3040">
                  <c:v>229</c:v>
                </c:pt>
                <c:pt idx="3041">
                  <c:v>124</c:v>
                </c:pt>
                <c:pt idx="3042">
                  <c:v>124</c:v>
                </c:pt>
                <c:pt idx="3043">
                  <c:v>162</c:v>
                </c:pt>
                <c:pt idx="3044">
                  <c:v>202</c:v>
                </c:pt>
                <c:pt idx="3045">
                  <c:v>260</c:v>
                </c:pt>
                <c:pt idx="3046">
                  <c:v>224</c:v>
                </c:pt>
                <c:pt idx="3047">
                  <c:v>205</c:v>
                </c:pt>
                <c:pt idx="3048">
                  <c:v>150</c:v>
                </c:pt>
                <c:pt idx="3049">
                  <c:v>132</c:v>
                </c:pt>
                <c:pt idx="3050">
                  <c:v>208</c:v>
                </c:pt>
                <c:pt idx="3051">
                  <c:v>209</c:v>
                </c:pt>
                <c:pt idx="3052">
                  <c:v>228</c:v>
                </c:pt>
                <c:pt idx="3053">
                  <c:v>223</c:v>
                </c:pt>
                <c:pt idx="3054">
                  <c:v>195</c:v>
                </c:pt>
                <c:pt idx="3055">
                  <c:v>136</c:v>
                </c:pt>
                <c:pt idx="3056">
                  <c:v>127</c:v>
                </c:pt>
                <c:pt idx="3057">
                  <c:v>186</c:v>
                </c:pt>
                <c:pt idx="3058">
                  <c:v>198</c:v>
                </c:pt>
                <c:pt idx="3059">
                  <c:v>236</c:v>
                </c:pt>
                <c:pt idx="3060">
                  <c:v>202</c:v>
                </c:pt>
                <c:pt idx="3061">
                  <c:v>226</c:v>
                </c:pt>
                <c:pt idx="3062">
                  <c:v>122</c:v>
                </c:pt>
                <c:pt idx="3063">
                  <c:v>135</c:v>
                </c:pt>
                <c:pt idx="3064">
                  <c:v>218</c:v>
                </c:pt>
                <c:pt idx="3065">
                  <c:v>229</c:v>
                </c:pt>
                <c:pt idx="3066">
                  <c:v>216</c:v>
                </c:pt>
                <c:pt idx="3067">
                  <c:v>227</c:v>
                </c:pt>
                <c:pt idx="3068">
                  <c:v>197</c:v>
                </c:pt>
                <c:pt idx="3069">
                  <c:v>147</c:v>
                </c:pt>
                <c:pt idx="3070">
                  <c:v>112</c:v>
                </c:pt>
                <c:pt idx="3071">
                  <c:v>191</c:v>
                </c:pt>
                <c:pt idx="3072">
                  <c:v>207</c:v>
                </c:pt>
                <c:pt idx="3073">
                  <c:v>197</c:v>
                </c:pt>
                <c:pt idx="3074">
                  <c:v>207</c:v>
                </c:pt>
                <c:pt idx="3075">
                  <c:v>209</c:v>
                </c:pt>
                <c:pt idx="3076">
                  <c:v>121</c:v>
                </c:pt>
                <c:pt idx="3077">
                  <c:v>138</c:v>
                </c:pt>
                <c:pt idx="3078">
                  <c:v>156</c:v>
                </c:pt>
                <c:pt idx="3079">
                  <c:v>207</c:v>
                </c:pt>
                <c:pt idx="3080">
                  <c:v>240</c:v>
                </c:pt>
                <c:pt idx="3081">
                  <c:v>212</c:v>
                </c:pt>
                <c:pt idx="3082">
                  <c:v>169</c:v>
                </c:pt>
                <c:pt idx="3083">
                  <c:v>115</c:v>
                </c:pt>
                <c:pt idx="3084">
                  <c:v>101</c:v>
                </c:pt>
                <c:pt idx="3085">
                  <c:v>206</c:v>
                </c:pt>
                <c:pt idx="3086">
                  <c:v>195</c:v>
                </c:pt>
                <c:pt idx="3087">
                  <c:v>214</c:v>
                </c:pt>
                <c:pt idx="3088">
                  <c:v>210</c:v>
                </c:pt>
                <c:pt idx="3089">
                  <c:v>188</c:v>
                </c:pt>
                <c:pt idx="3090">
                  <c:v>136</c:v>
                </c:pt>
                <c:pt idx="3091">
                  <c:v>93</c:v>
                </c:pt>
                <c:pt idx="3092">
                  <c:v>172</c:v>
                </c:pt>
                <c:pt idx="3093">
                  <c:v>229</c:v>
                </c:pt>
                <c:pt idx="3094">
                  <c:v>258</c:v>
                </c:pt>
                <c:pt idx="3095">
                  <c:v>224</c:v>
                </c:pt>
                <c:pt idx="3096">
                  <c:v>186</c:v>
                </c:pt>
                <c:pt idx="3097">
                  <c:v>116</c:v>
                </c:pt>
                <c:pt idx="3098">
                  <c:v>153</c:v>
                </c:pt>
                <c:pt idx="3099">
                  <c:v>224</c:v>
                </c:pt>
                <c:pt idx="3100">
                  <c:v>203</c:v>
                </c:pt>
                <c:pt idx="3101">
                  <c:v>261</c:v>
                </c:pt>
                <c:pt idx="3102">
                  <c:v>213</c:v>
                </c:pt>
                <c:pt idx="3103">
                  <c:v>248</c:v>
                </c:pt>
                <c:pt idx="3104">
                  <c:v>177</c:v>
                </c:pt>
                <c:pt idx="3105">
                  <c:v>129</c:v>
                </c:pt>
                <c:pt idx="3106">
                  <c:v>229</c:v>
                </c:pt>
                <c:pt idx="3107">
                  <c:v>192</c:v>
                </c:pt>
                <c:pt idx="3108">
                  <c:v>235</c:v>
                </c:pt>
                <c:pt idx="3109">
                  <c:v>197</c:v>
                </c:pt>
                <c:pt idx="3110">
                  <c:v>198</c:v>
                </c:pt>
                <c:pt idx="3111">
                  <c:v>146</c:v>
                </c:pt>
                <c:pt idx="3112">
                  <c:v>134</c:v>
                </c:pt>
                <c:pt idx="3113">
                  <c:v>234</c:v>
                </c:pt>
                <c:pt idx="3114">
                  <c:v>205</c:v>
                </c:pt>
                <c:pt idx="3115">
                  <c:v>239</c:v>
                </c:pt>
                <c:pt idx="3116">
                  <c:v>206</c:v>
                </c:pt>
                <c:pt idx="3117">
                  <c:v>190</c:v>
                </c:pt>
                <c:pt idx="3118">
                  <c:v>153</c:v>
                </c:pt>
                <c:pt idx="3119">
                  <c:v>139</c:v>
                </c:pt>
                <c:pt idx="3120">
                  <c:v>178</c:v>
                </c:pt>
                <c:pt idx="3121">
                  <c:v>257</c:v>
                </c:pt>
                <c:pt idx="3122">
                  <c:v>257</c:v>
                </c:pt>
                <c:pt idx="3123">
                  <c:v>232</c:v>
                </c:pt>
                <c:pt idx="3124">
                  <c:v>199</c:v>
                </c:pt>
                <c:pt idx="3125">
                  <c:v>132</c:v>
                </c:pt>
                <c:pt idx="3126">
                  <c:v>154</c:v>
                </c:pt>
                <c:pt idx="3127">
                  <c:v>208</c:v>
                </c:pt>
                <c:pt idx="3128">
                  <c:v>252</c:v>
                </c:pt>
                <c:pt idx="3129">
                  <c:v>247</c:v>
                </c:pt>
                <c:pt idx="3130">
                  <c:v>264</c:v>
                </c:pt>
                <c:pt idx="3131">
                  <c:v>235</c:v>
                </c:pt>
                <c:pt idx="3132">
                  <c:v>165</c:v>
                </c:pt>
                <c:pt idx="3133">
                  <c:v>155</c:v>
                </c:pt>
                <c:pt idx="3134">
                  <c:v>248</c:v>
                </c:pt>
                <c:pt idx="3135">
                  <c:v>217</c:v>
                </c:pt>
                <c:pt idx="3136">
                  <c:v>229</c:v>
                </c:pt>
                <c:pt idx="3137">
                  <c:v>248</c:v>
                </c:pt>
                <c:pt idx="3138">
                  <c:v>235</c:v>
                </c:pt>
                <c:pt idx="3139">
                  <c:v>161</c:v>
                </c:pt>
                <c:pt idx="3140">
                  <c:v>153</c:v>
                </c:pt>
                <c:pt idx="3141">
                  <c:v>179</c:v>
                </c:pt>
                <c:pt idx="3142">
                  <c:v>217</c:v>
                </c:pt>
                <c:pt idx="3143">
                  <c:v>240</c:v>
                </c:pt>
                <c:pt idx="3144">
                  <c:v>214</c:v>
                </c:pt>
                <c:pt idx="3145">
                  <c:v>194</c:v>
                </c:pt>
                <c:pt idx="3146">
                  <c:v>131</c:v>
                </c:pt>
                <c:pt idx="3147">
                  <c:v>116</c:v>
                </c:pt>
                <c:pt idx="3148">
                  <c:v>184</c:v>
                </c:pt>
                <c:pt idx="3149">
                  <c:v>217</c:v>
                </c:pt>
                <c:pt idx="3150">
                  <c:v>261</c:v>
                </c:pt>
                <c:pt idx="3151">
                  <c:v>253</c:v>
                </c:pt>
                <c:pt idx="3152">
                  <c:v>184</c:v>
                </c:pt>
                <c:pt idx="3153">
                  <c:v>116</c:v>
                </c:pt>
                <c:pt idx="3154">
                  <c:v>122</c:v>
                </c:pt>
                <c:pt idx="3155">
                  <c:v>219</c:v>
                </c:pt>
                <c:pt idx="3156">
                  <c:v>215</c:v>
                </c:pt>
                <c:pt idx="3157">
                  <c:v>255</c:v>
                </c:pt>
                <c:pt idx="3158">
                  <c:v>188</c:v>
                </c:pt>
                <c:pt idx="3159">
                  <c:v>197</c:v>
                </c:pt>
                <c:pt idx="3160">
                  <c:v>123</c:v>
                </c:pt>
                <c:pt idx="3161">
                  <c:v>109</c:v>
                </c:pt>
                <c:pt idx="3162">
                  <c:v>228</c:v>
                </c:pt>
                <c:pt idx="3163">
                  <c:v>184</c:v>
                </c:pt>
                <c:pt idx="3164">
                  <c:v>238</c:v>
                </c:pt>
                <c:pt idx="3165">
                  <c:v>234</c:v>
                </c:pt>
                <c:pt idx="3166">
                  <c:v>210</c:v>
                </c:pt>
                <c:pt idx="3167">
                  <c:v>158</c:v>
                </c:pt>
                <c:pt idx="3168">
                  <c:v>156</c:v>
                </c:pt>
                <c:pt idx="3169">
                  <c:v>207</c:v>
                </c:pt>
                <c:pt idx="3170">
                  <c:v>235</c:v>
                </c:pt>
                <c:pt idx="3171">
                  <c:v>254</c:v>
                </c:pt>
                <c:pt idx="3172">
                  <c:v>338</c:v>
                </c:pt>
                <c:pt idx="3173">
                  <c:v>315</c:v>
                </c:pt>
                <c:pt idx="3174">
                  <c:v>175</c:v>
                </c:pt>
                <c:pt idx="3175">
                  <c:v>160</c:v>
                </c:pt>
                <c:pt idx="3176">
                  <c:v>205</c:v>
                </c:pt>
                <c:pt idx="3177">
                  <c:v>237</c:v>
                </c:pt>
                <c:pt idx="3178">
                  <c:v>240</c:v>
                </c:pt>
                <c:pt idx="3179">
                  <c:v>205</c:v>
                </c:pt>
                <c:pt idx="3180">
                  <c:v>228</c:v>
                </c:pt>
                <c:pt idx="3181">
                  <c:v>158</c:v>
                </c:pt>
                <c:pt idx="3182">
                  <c:v>149</c:v>
                </c:pt>
                <c:pt idx="3183">
                  <c:v>216</c:v>
                </c:pt>
                <c:pt idx="3184">
                  <c:v>245</c:v>
                </c:pt>
                <c:pt idx="3185">
                  <c:v>227</c:v>
                </c:pt>
                <c:pt idx="3186">
                  <c:v>198</c:v>
                </c:pt>
                <c:pt idx="3187">
                  <c:v>195</c:v>
                </c:pt>
                <c:pt idx="3188">
                  <c:v>136</c:v>
                </c:pt>
                <c:pt idx="3189">
                  <c:v>130</c:v>
                </c:pt>
                <c:pt idx="3190">
                  <c:v>206</c:v>
                </c:pt>
                <c:pt idx="3191">
                  <c:v>212</c:v>
                </c:pt>
                <c:pt idx="3192">
                  <c:v>233</c:v>
                </c:pt>
                <c:pt idx="3193">
                  <c:v>219</c:v>
                </c:pt>
                <c:pt idx="3194">
                  <c:v>218</c:v>
                </c:pt>
                <c:pt idx="3195">
                  <c:v>152</c:v>
                </c:pt>
                <c:pt idx="3196">
                  <c:v>142</c:v>
                </c:pt>
                <c:pt idx="3197">
                  <c:v>198</c:v>
                </c:pt>
                <c:pt idx="3198">
                  <c:v>202</c:v>
                </c:pt>
                <c:pt idx="3199">
                  <c:v>223</c:v>
                </c:pt>
                <c:pt idx="3200">
                  <c:v>224</c:v>
                </c:pt>
                <c:pt idx="3201">
                  <c:v>212</c:v>
                </c:pt>
                <c:pt idx="3202">
                  <c:v>171</c:v>
                </c:pt>
                <c:pt idx="3203">
                  <c:v>141</c:v>
                </c:pt>
                <c:pt idx="3204">
                  <c:v>202</c:v>
                </c:pt>
                <c:pt idx="3205">
                  <c:v>217</c:v>
                </c:pt>
                <c:pt idx="3206">
                  <c:v>222</c:v>
                </c:pt>
                <c:pt idx="3207">
                  <c:v>279</c:v>
                </c:pt>
                <c:pt idx="3208">
                  <c:v>299</c:v>
                </c:pt>
                <c:pt idx="3209">
                  <c:v>174</c:v>
                </c:pt>
                <c:pt idx="3210">
                  <c:v>158</c:v>
                </c:pt>
                <c:pt idx="3211">
                  <c:v>251</c:v>
                </c:pt>
                <c:pt idx="3212">
                  <c:v>291</c:v>
                </c:pt>
                <c:pt idx="3213">
                  <c:v>245</c:v>
                </c:pt>
                <c:pt idx="3214">
                  <c:v>262</c:v>
                </c:pt>
                <c:pt idx="3215">
                  <c:v>243</c:v>
                </c:pt>
                <c:pt idx="3216">
                  <c:v>188</c:v>
                </c:pt>
                <c:pt idx="3217">
                  <c:v>140</c:v>
                </c:pt>
                <c:pt idx="3218">
                  <c:v>252</c:v>
                </c:pt>
                <c:pt idx="3219">
                  <c:v>246</c:v>
                </c:pt>
                <c:pt idx="3220">
                  <c:v>250</c:v>
                </c:pt>
                <c:pt idx="3221">
                  <c:v>220</c:v>
                </c:pt>
                <c:pt idx="3222">
                  <c:v>197</c:v>
                </c:pt>
                <c:pt idx="3223">
                  <c:v>142</c:v>
                </c:pt>
                <c:pt idx="3224">
                  <c:v>137</c:v>
                </c:pt>
                <c:pt idx="3225">
                  <c:v>227</c:v>
                </c:pt>
                <c:pt idx="3226">
                  <c:v>275</c:v>
                </c:pt>
                <c:pt idx="3227">
                  <c:v>264</c:v>
                </c:pt>
                <c:pt idx="3228">
                  <c:v>271</c:v>
                </c:pt>
                <c:pt idx="3229">
                  <c:v>254</c:v>
                </c:pt>
                <c:pt idx="3230">
                  <c:v>189</c:v>
                </c:pt>
                <c:pt idx="3231">
                  <c:v>182</c:v>
                </c:pt>
                <c:pt idx="3232">
                  <c:v>271</c:v>
                </c:pt>
                <c:pt idx="3233">
                  <c:v>242</c:v>
                </c:pt>
                <c:pt idx="3234">
                  <c:v>282</c:v>
                </c:pt>
                <c:pt idx="3235">
                  <c:v>256</c:v>
                </c:pt>
                <c:pt idx="3236">
                  <c:v>243</c:v>
                </c:pt>
                <c:pt idx="3237">
                  <c:v>164</c:v>
                </c:pt>
                <c:pt idx="3238">
                  <c:v>155</c:v>
                </c:pt>
                <c:pt idx="3239">
                  <c:v>251</c:v>
                </c:pt>
                <c:pt idx="3240">
                  <c:v>303</c:v>
                </c:pt>
                <c:pt idx="3241">
                  <c:v>248</c:v>
                </c:pt>
                <c:pt idx="3242">
                  <c:v>255</c:v>
                </c:pt>
                <c:pt idx="3243">
                  <c:v>235</c:v>
                </c:pt>
                <c:pt idx="3244">
                  <c:v>160</c:v>
                </c:pt>
                <c:pt idx="3245">
                  <c:v>138</c:v>
                </c:pt>
                <c:pt idx="3246">
                  <c:v>233</c:v>
                </c:pt>
                <c:pt idx="3247">
                  <c:v>210</c:v>
                </c:pt>
                <c:pt idx="3248">
                  <c:v>199</c:v>
                </c:pt>
                <c:pt idx="3249">
                  <c:v>183</c:v>
                </c:pt>
                <c:pt idx="3250">
                  <c:v>174</c:v>
                </c:pt>
                <c:pt idx="3251">
                  <c:v>123</c:v>
                </c:pt>
                <c:pt idx="3252">
                  <c:v>104</c:v>
                </c:pt>
                <c:pt idx="3253">
                  <c:v>133</c:v>
                </c:pt>
                <c:pt idx="3254">
                  <c:v>152</c:v>
                </c:pt>
                <c:pt idx="3255">
                  <c:v>185</c:v>
                </c:pt>
                <c:pt idx="3256">
                  <c:v>182</c:v>
                </c:pt>
                <c:pt idx="3257">
                  <c:v>156</c:v>
                </c:pt>
                <c:pt idx="3258">
                  <c:v>115</c:v>
                </c:pt>
                <c:pt idx="3259">
                  <c:v>86</c:v>
                </c:pt>
                <c:pt idx="3260">
                  <c:v>152</c:v>
                </c:pt>
                <c:pt idx="3261">
                  <c:v>265</c:v>
                </c:pt>
                <c:pt idx="3262">
                  <c:v>271</c:v>
                </c:pt>
                <c:pt idx="3263">
                  <c:v>645</c:v>
                </c:pt>
                <c:pt idx="3264">
                  <c:v>561</c:v>
                </c:pt>
                <c:pt idx="3265">
                  <c:v>466</c:v>
                </c:pt>
                <c:pt idx="3266">
                  <c:v>361</c:v>
                </c:pt>
                <c:pt idx="3267">
                  <c:v>631</c:v>
                </c:pt>
                <c:pt idx="3268">
                  <c:v>712</c:v>
                </c:pt>
                <c:pt idx="3269">
                  <c:v>643</c:v>
                </c:pt>
                <c:pt idx="3270">
                  <c:v>555</c:v>
                </c:pt>
                <c:pt idx="3271">
                  <c:v>562</c:v>
                </c:pt>
                <c:pt idx="3272">
                  <c:v>362</c:v>
                </c:pt>
                <c:pt idx="3273">
                  <c:v>292</c:v>
                </c:pt>
                <c:pt idx="3274">
                  <c:v>427</c:v>
                </c:pt>
                <c:pt idx="3275">
                  <c:v>476</c:v>
                </c:pt>
                <c:pt idx="3276">
                  <c:v>836</c:v>
                </c:pt>
                <c:pt idx="3277">
                  <c:v>532</c:v>
                </c:pt>
                <c:pt idx="3278">
                  <c:v>444</c:v>
                </c:pt>
                <c:pt idx="3279">
                  <c:v>313</c:v>
                </c:pt>
                <c:pt idx="3280">
                  <c:v>282</c:v>
                </c:pt>
                <c:pt idx="3281">
                  <c:v>428</c:v>
                </c:pt>
                <c:pt idx="3282">
                  <c:v>855</c:v>
                </c:pt>
                <c:pt idx="3283">
                  <c:v>658</c:v>
                </c:pt>
                <c:pt idx="3284">
                  <c:v>658</c:v>
                </c:pt>
                <c:pt idx="3285">
                  <c:v>415</c:v>
                </c:pt>
                <c:pt idx="3286">
                  <c:v>354</c:v>
                </c:pt>
                <c:pt idx="3287">
                  <c:v>354</c:v>
                </c:pt>
                <c:pt idx="3288">
                  <c:v>494</c:v>
                </c:pt>
                <c:pt idx="3289">
                  <c:v>479</c:v>
                </c:pt>
                <c:pt idx="3290">
                  <c:v>631</c:v>
                </c:pt>
                <c:pt idx="3291">
                  <c:v>598</c:v>
                </c:pt>
                <c:pt idx="3292">
                  <c:v>513</c:v>
                </c:pt>
                <c:pt idx="3293">
                  <c:v>295</c:v>
                </c:pt>
                <c:pt idx="3294">
                  <c:v>347</c:v>
                </c:pt>
                <c:pt idx="3295">
                  <c:v>533</c:v>
                </c:pt>
                <c:pt idx="3296">
                  <c:v>457</c:v>
                </c:pt>
                <c:pt idx="3297">
                  <c:v>596</c:v>
                </c:pt>
                <c:pt idx="3298">
                  <c:v>585</c:v>
                </c:pt>
                <c:pt idx="3299">
                  <c:v>549</c:v>
                </c:pt>
                <c:pt idx="3300">
                  <c:v>350</c:v>
                </c:pt>
                <c:pt idx="3301">
                  <c:v>313</c:v>
                </c:pt>
                <c:pt idx="3302">
                  <c:v>527</c:v>
                </c:pt>
                <c:pt idx="3303">
                  <c:v>547</c:v>
                </c:pt>
                <c:pt idx="3304">
                  <c:v>533</c:v>
                </c:pt>
                <c:pt idx="3305">
                  <c:v>478</c:v>
                </c:pt>
                <c:pt idx="3306">
                  <c:v>445</c:v>
                </c:pt>
                <c:pt idx="3307">
                  <c:v>297</c:v>
                </c:pt>
                <c:pt idx="3308">
                  <c:v>408</c:v>
                </c:pt>
                <c:pt idx="3309">
                  <c:v>512</c:v>
                </c:pt>
                <c:pt idx="3310">
                  <c:v>659</c:v>
                </c:pt>
                <c:pt idx="3311">
                  <c:v>668</c:v>
                </c:pt>
                <c:pt idx="3312">
                  <c:v>745</c:v>
                </c:pt>
                <c:pt idx="3313">
                  <c:v>690</c:v>
                </c:pt>
                <c:pt idx="3314">
                  <c:v>451</c:v>
                </c:pt>
                <c:pt idx="3315">
                  <c:v>357</c:v>
                </c:pt>
                <c:pt idx="3316">
                  <c:v>563</c:v>
                </c:pt>
                <c:pt idx="3317">
                  <c:v>688</c:v>
                </c:pt>
                <c:pt idx="3318">
                  <c:v>714</c:v>
                </c:pt>
                <c:pt idx="3319">
                  <c:v>684</c:v>
                </c:pt>
                <c:pt idx="3320">
                  <c:v>675</c:v>
                </c:pt>
                <c:pt idx="3321">
                  <c:v>420</c:v>
                </c:pt>
                <c:pt idx="3322">
                  <c:v>325</c:v>
                </c:pt>
                <c:pt idx="3323">
                  <c:v>663</c:v>
                </c:pt>
                <c:pt idx="3324">
                  <c:v>619</c:v>
                </c:pt>
                <c:pt idx="3325">
                  <c:v>586</c:v>
                </c:pt>
                <c:pt idx="3326">
                  <c:v>615</c:v>
                </c:pt>
                <c:pt idx="3327">
                  <c:v>670</c:v>
                </c:pt>
                <c:pt idx="3328">
                  <c:v>376</c:v>
                </c:pt>
                <c:pt idx="3329">
                  <c:v>405</c:v>
                </c:pt>
                <c:pt idx="3330">
                  <c:v>582</c:v>
                </c:pt>
                <c:pt idx="3331">
                  <c:v>767</c:v>
                </c:pt>
                <c:pt idx="3332">
                  <c:v>807</c:v>
                </c:pt>
                <c:pt idx="3333">
                  <c:v>649</c:v>
                </c:pt>
                <c:pt idx="3334">
                  <c:v>682</c:v>
                </c:pt>
                <c:pt idx="3335">
                  <c:v>341</c:v>
                </c:pt>
                <c:pt idx="3336">
                  <c:v>269</c:v>
                </c:pt>
                <c:pt idx="3337">
                  <c:v>629</c:v>
                </c:pt>
                <c:pt idx="3338">
                  <c:v>688</c:v>
                </c:pt>
                <c:pt idx="3339">
                  <c:v>772</c:v>
                </c:pt>
                <c:pt idx="3340">
                  <c:v>711</c:v>
                </c:pt>
                <c:pt idx="3341">
                  <c:v>632</c:v>
                </c:pt>
                <c:pt idx="3342">
                  <c:v>349</c:v>
                </c:pt>
                <c:pt idx="3343">
                  <c:v>393</c:v>
                </c:pt>
                <c:pt idx="3344">
                  <c:v>672</c:v>
                </c:pt>
                <c:pt idx="3345">
                  <c:v>863</c:v>
                </c:pt>
                <c:pt idx="3346">
                  <c:v>895</c:v>
                </c:pt>
                <c:pt idx="3347">
                  <c:v>797</c:v>
                </c:pt>
                <c:pt idx="3348">
                  <c:v>660</c:v>
                </c:pt>
                <c:pt idx="3349">
                  <c:v>393</c:v>
                </c:pt>
                <c:pt idx="3350">
                  <c:v>329</c:v>
                </c:pt>
                <c:pt idx="3351">
                  <c:v>559</c:v>
                </c:pt>
                <c:pt idx="3352">
                  <c:v>555</c:v>
                </c:pt>
                <c:pt idx="3353">
                  <c:v>655</c:v>
                </c:pt>
                <c:pt idx="3354">
                  <c:v>518</c:v>
                </c:pt>
                <c:pt idx="3355">
                  <c:v>690</c:v>
                </c:pt>
                <c:pt idx="3356">
                  <c:v>314</c:v>
                </c:pt>
                <c:pt idx="3357">
                  <c:v>338</c:v>
                </c:pt>
                <c:pt idx="3358">
                  <c:v>621</c:v>
                </c:pt>
                <c:pt idx="3359">
                  <c:v>661</c:v>
                </c:pt>
                <c:pt idx="3360">
                  <c:v>666</c:v>
                </c:pt>
                <c:pt idx="3361">
                  <c:v>663</c:v>
                </c:pt>
                <c:pt idx="3362">
                  <c:v>479</c:v>
                </c:pt>
                <c:pt idx="3363">
                  <c:v>280</c:v>
                </c:pt>
                <c:pt idx="3364">
                  <c:v>237</c:v>
                </c:pt>
                <c:pt idx="3365">
                  <c:v>571</c:v>
                </c:pt>
                <c:pt idx="3366">
                  <c:v>579</c:v>
                </c:pt>
                <c:pt idx="3367">
                  <c:v>618</c:v>
                </c:pt>
                <c:pt idx="3368">
                  <c:v>645</c:v>
                </c:pt>
                <c:pt idx="3369">
                  <c:v>613</c:v>
                </c:pt>
                <c:pt idx="3370">
                  <c:v>399</c:v>
                </c:pt>
                <c:pt idx="3371">
                  <c:v>366</c:v>
                </c:pt>
                <c:pt idx="3372">
                  <c:v>583</c:v>
                </c:pt>
                <c:pt idx="3373">
                  <c:v>813</c:v>
                </c:pt>
                <c:pt idx="3374">
                  <c:v>659</c:v>
                </c:pt>
                <c:pt idx="3375">
                  <c:v>643</c:v>
                </c:pt>
                <c:pt idx="3376">
                  <c:v>732</c:v>
                </c:pt>
                <c:pt idx="3377">
                  <c:v>474</c:v>
                </c:pt>
                <c:pt idx="3378">
                  <c:v>370</c:v>
                </c:pt>
                <c:pt idx="3379">
                  <c:v>577</c:v>
                </c:pt>
                <c:pt idx="3380">
                  <c:v>646</c:v>
                </c:pt>
                <c:pt idx="3381">
                  <c:v>647</c:v>
                </c:pt>
                <c:pt idx="3382">
                  <c:v>463</c:v>
                </c:pt>
                <c:pt idx="3383">
                  <c:v>600</c:v>
                </c:pt>
                <c:pt idx="3384">
                  <c:v>266</c:v>
                </c:pt>
                <c:pt idx="3385">
                  <c:v>348</c:v>
                </c:pt>
                <c:pt idx="3386">
                  <c:v>574</c:v>
                </c:pt>
                <c:pt idx="3387">
                  <c:v>638</c:v>
                </c:pt>
                <c:pt idx="3388">
                  <c:v>778</c:v>
                </c:pt>
                <c:pt idx="3389">
                  <c:v>675</c:v>
                </c:pt>
                <c:pt idx="3390">
                  <c:v>675</c:v>
                </c:pt>
                <c:pt idx="3391">
                  <c:v>264</c:v>
                </c:pt>
                <c:pt idx="3392">
                  <c:v>241</c:v>
                </c:pt>
                <c:pt idx="3393">
                  <c:v>646</c:v>
                </c:pt>
                <c:pt idx="3394">
                  <c:v>629</c:v>
                </c:pt>
                <c:pt idx="3395">
                  <c:v>663</c:v>
                </c:pt>
                <c:pt idx="3396">
                  <c:v>720</c:v>
                </c:pt>
                <c:pt idx="3397">
                  <c:v>632</c:v>
                </c:pt>
                <c:pt idx="3398">
                  <c:v>358</c:v>
                </c:pt>
                <c:pt idx="3399">
                  <c:v>336</c:v>
                </c:pt>
                <c:pt idx="3400">
                  <c:v>600</c:v>
                </c:pt>
                <c:pt idx="3401">
                  <c:v>676</c:v>
                </c:pt>
                <c:pt idx="3402">
                  <c:v>654</c:v>
                </c:pt>
                <c:pt idx="3403">
                  <c:v>727</c:v>
                </c:pt>
                <c:pt idx="3404">
                  <c:v>642</c:v>
                </c:pt>
                <c:pt idx="3405">
                  <c:v>368</c:v>
                </c:pt>
                <c:pt idx="3406">
                  <c:v>295</c:v>
                </c:pt>
                <c:pt idx="3407">
                  <c:v>510</c:v>
                </c:pt>
                <c:pt idx="3408">
                  <c:v>651</c:v>
                </c:pt>
                <c:pt idx="3409">
                  <c:v>956</c:v>
                </c:pt>
                <c:pt idx="3410">
                  <c:v>1124</c:v>
                </c:pt>
                <c:pt idx="3411">
                  <c:v>1224</c:v>
                </c:pt>
                <c:pt idx="3412">
                  <c:v>545</c:v>
                </c:pt>
                <c:pt idx="3413">
                  <c:v>407</c:v>
                </c:pt>
                <c:pt idx="3414">
                  <c:v>736</c:v>
                </c:pt>
                <c:pt idx="3415">
                  <c:v>763</c:v>
                </c:pt>
                <c:pt idx="3416">
                  <c:v>813</c:v>
                </c:pt>
                <c:pt idx="3417">
                  <c:v>735</c:v>
                </c:pt>
                <c:pt idx="3418">
                  <c:v>674</c:v>
                </c:pt>
                <c:pt idx="3419">
                  <c:v>309</c:v>
                </c:pt>
                <c:pt idx="3420">
                  <c:v>326</c:v>
                </c:pt>
                <c:pt idx="3421">
                  <c:v>385</c:v>
                </c:pt>
                <c:pt idx="3422">
                  <c:v>689</c:v>
                </c:pt>
                <c:pt idx="3423">
                  <c:v>699</c:v>
                </c:pt>
                <c:pt idx="3424">
                  <c:v>717</c:v>
                </c:pt>
                <c:pt idx="3425">
                  <c:v>684</c:v>
                </c:pt>
                <c:pt idx="3426">
                  <c:v>626</c:v>
                </c:pt>
                <c:pt idx="3427">
                  <c:v>537</c:v>
                </c:pt>
                <c:pt idx="3428">
                  <c:v>598</c:v>
                </c:pt>
                <c:pt idx="3429">
                  <c:v>759</c:v>
                </c:pt>
                <c:pt idx="3430">
                  <c:v>738</c:v>
                </c:pt>
                <c:pt idx="3431">
                  <c:v>691</c:v>
                </c:pt>
                <c:pt idx="3432">
                  <c:v>696</c:v>
                </c:pt>
                <c:pt idx="3433">
                  <c:v>621</c:v>
                </c:pt>
                <c:pt idx="3434">
                  <c:v>319</c:v>
                </c:pt>
                <c:pt idx="3435">
                  <c:v>583</c:v>
                </c:pt>
                <c:pt idx="3436">
                  <c:v>534</c:v>
                </c:pt>
                <c:pt idx="3437">
                  <c:v>443</c:v>
                </c:pt>
                <c:pt idx="3438">
                  <c:v>562</c:v>
                </c:pt>
                <c:pt idx="3439">
                  <c:v>674</c:v>
                </c:pt>
                <c:pt idx="3440">
                  <c:v>459</c:v>
                </c:pt>
                <c:pt idx="3441">
                  <c:v>441</c:v>
                </c:pt>
                <c:pt idx="3442">
                  <c:v>665</c:v>
                </c:pt>
                <c:pt idx="3443">
                  <c:v>681</c:v>
                </c:pt>
                <c:pt idx="3444">
                  <c:v>694</c:v>
                </c:pt>
                <c:pt idx="3445">
                  <c:v>716</c:v>
                </c:pt>
                <c:pt idx="3446">
                  <c:v>669</c:v>
                </c:pt>
                <c:pt idx="3447">
                  <c:v>639</c:v>
                </c:pt>
                <c:pt idx="3448">
                  <c:v>618</c:v>
                </c:pt>
                <c:pt idx="3449">
                  <c:v>706</c:v>
                </c:pt>
                <c:pt idx="3450">
                  <c:v>725</c:v>
                </c:pt>
                <c:pt idx="3451">
                  <c:v>744</c:v>
                </c:pt>
                <c:pt idx="3452">
                  <c:v>751</c:v>
                </c:pt>
                <c:pt idx="3453">
                  <c:v>692</c:v>
                </c:pt>
                <c:pt idx="3454">
                  <c:v>665</c:v>
                </c:pt>
                <c:pt idx="3455">
                  <c:v>608</c:v>
                </c:pt>
                <c:pt idx="3456">
                  <c:v>700</c:v>
                </c:pt>
                <c:pt idx="3457">
                  <c:v>726</c:v>
                </c:pt>
                <c:pt idx="3458">
                  <c:v>733</c:v>
                </c:pt>
                <c:pt idx="3459">
                  <c:v>717</c:v>
                </c:pt>
                <c:pt idx="3460">
                  <c:v>702</c:v>
                </c:pt>
                <c:pt idx="3461">
                  <c:v>643</c:v>
                </c:pt>
                <c:pt idx="3462">
                  <c:v>624</c:v>
                </c:pt>
                <c:pt idx="3463">
                  <c:v>704</c:v>
                </c:pt>
                <c:pt idx="3464">
                  <c:v>673</c:v>
                </c:pt>
                <c:pt idx="3465">
                  <c:v>715</c:v>
                </c:pt>
                <c:pt idx="3466">
                  <c:v>628</c:v>
                </c:pt>
                <c:pt idx="3467">
                  <c:v>618</c:v>
                </c:pt>
                <c:pt idx="3468">
                  <c:v>625</c:v>
                </c:pt>
                <c:pt idx="3469">
                  <c:v>625</c:v>
                </c:pt>
                <c:pt idx="3470">
                  <c:v>733</c:v>
                </c:pt>
                <c:pt idx="3471">
                  <c:v>712</c:v>
                </c:pt>
                <c:pt idx="3472">
                  <c:v>709</c:v>
                </c:pt>
                <c:pt idx="3473">
                  <c:v>724</c:v>
                </c:pt>
                <c:pt idx="3474">
                  <c:v>719</c:v>
                </c:pt>
                <c:pt idx="3475">
                  <c:v>611</c:v>
                </c:pt>
                <c:pt idx="3476">
                  <c:v>639</c:v>
                </c:pt>
                <c:pt idx="3477">
                  <c:v>701</c:v>
                </c:pt>
                <c:pt idx="3478">
                  <c:v>718</c:v>
                </c:pt>
                <c:pt idx="3479">
                  <c:v>707</c:v>
                </c:pt>
                <c:pt idx="3480">
                  <c:v>711</c:v>
                </c:pt>
                <c:pt idx="3481">
                  <c:v>610</c:v>
                </c:pt>
                <c:pt idx="3482">
                  <c:v>411</c:v>
                </c:pt>
                <c:pt idx="3483">
                  <c:v>342</c:v>
                </c:pt>
                <c:pt idx="3484">
                  <c:v>510</c:v>
                </c:pt>
                <c:pt idx="3485">
                  <c:v>521</c:v>
                </c:pt>
                <c:pt idx="3486">
                  <c:v>526</c:v>
                </c:pt>
                <c:pt idx="3487">
                  <c:v>419</c:v>
                </c:pt>
                <c:pt idx="3488">
                  <c:v>383</c:v>
                </c:pt>
                <c:pt idx="3489">
                  <c:v>310</c:v>
                </c:pt>
                <c:pt idx="3490">
                  <c:v>414</c:v>
                </c:pt>
                <c:pt idx="3491">
                  <c:v>771</c:v>
                </c:pt>
                <c:pt idx="3492">
                  <c:v>804</c:v>
                </c:pt>
                <c:pt idx="3493">
                  <c:v>791</c:v>
                </c:pt>
                <c:pt idx="3494">
                  <c:v>938</c:v>
                </c:pt>
                <c:pt idx="3495">
                  <c:v>787</c:v>
                </c:pt>
                <c:pt idx="3496">
                  <c:v>597</c:v>
                </c:pt>
                <c:pt idx="3497">
                  <c:v>483</c:v>
                </c:pt>
                <c:pt idx="3498">
                  <c:v>769</c:v>
                </c:pt>
                <c:pt idx="3499">
                  <c:v>877</c:v>
                </c:pt>
                <c:pt idx="3500">
                  <c:v>860</c:v>
                </c:pt>
                <c:pt idx="3501">
                  <c:v>855</c:v>
                </c:pt>
                <c:pt idx="3502">
                  <c:v>696</c:v>
                </c:pt>
                <c:pt idx="3503">
                  <c:v>479</c:v>
                </c:pt>
                <c:pt idx="3504">
                  <c:v>476</c:v>
                </c:pt>
                <c:pt idx="3505">
                  <c:v>606</c:v>
                </c:pt>
                <c:pt idx="3506">
                  <c:v>928</c:v>
                </c:pt>
                <c:pt idx="3507">
                  <c:v>1117</c:v>
                </c:pt>
                <c:pt idx="3508">
                  <c:v>1099</c:v>
                </c:pt>
                <c:pt idx="3509">
                  <c:v>1280</c:v>
                </c:pt>
                <c:pt idx="3510">
                  <c:v>1315</c:v>
                </c:pt>
                <c:pt idx="3511">
                  <c:v>1268</c:v>
                </c:pt>
                <c:pt idx="3512">
                  <c:v>1311</c:v>
                </c:pt>
                <c:pt idx="3513">
                  <c:v>1045</c:v>
                </c:pt>
                <c:pt idx="3514">
                  <c:v>964</c:v>
                </c:pt>
                <c:pt idx="3515">
                  <c:v>875</c:v>
                </c:pt>
                <c:pt idx="3516">
                  <c:v>795</c:v>
                </c:pt>
                <c:pt idx="3517">
                  <c:v>659</c:v>
                </c:pt>
                <c:pt idx="3518">
                  <c:v>617</c:v>
                </c:pt>
                <c:pt idx="3519">
                  <c:v>1017</c:v>
                </c:pt>
                <c:pt idx="3520">
                  <c:v>1165</c:v>
                </c:pt>
                <c:pt idx="3521">
                  <c:v>1069</c:v>
                </c:pt>
                <c:pt idx="3522">
                  <c:v>1022</c:v>
                </c:pt>
                <c:pt idx="3523">
                  <c:v>937</c:v>
                </c:pt>
                <c:pt idx="3524">
                  <c:v>625</c:v>
                </c:pt>
                <c:pt idx="3525">
                  <c:v>482</c:v>
                </c:pt>
                <c:pt idx="3526">
                  <c:v>812</c:v>
                </c:pt>
                <c:pt idx="3527">
                  <c:v>820</c:v>
                </c:pt>
                <c:pt idx="3528">
                  <c:v>908</c:v>
                </c:pt>
                <c:pt idx="3529">
                  <c:v>861</c:v>
                </c:pt>
                <c:pt idx="3530">
                  <c:v>825</c:v>
                </c:pt>
                <c:pt idx="3531">
                  <c:v>571</c:v>
                </c:pt>
                <c:pt idx="3532">
                  <c:v>450</c:v>
                </c:pt>
                <c:pt idx="3533">
                  <c:v>660</c:v>
                </c:pt>
                <c:pt idx="3534">
                  <c:v>760</c:v>
                </c:pt>
                <c:pt idx="3535">
                  <c:v>1272</c:v>
                </c:pt>
                <c:pt idx="3536">
                  <c:v>1667</c:v>
                </c:pt>
                <c:pt idx="3537">
                  <c:v>1632</c:v>
                </c:pt>
                <c:pt idx="3538">
                  <c:v>1584</c:v>
                </c:pt>
                <c:pt idx="3539">
                  <c:v>1598</c:v>
                </c:pt>
                <c:pt idx="3540">
                  <c:v>1049</c:v>
                </c:pt>
                <c:pt idx="3541">
                  <c:v>1054</c:v>
                </c:pt>
                <c:pt idx="3542">
                  <c:v>972</c:v>
                </c:pt>
                <c:pt idx="3543">
                  <c:v>991</c:v>
                </c:pt>
                <c:pt idx="3544">
                  <c:v>901</c:v>
                </c:pt>
                <c:pt idx="3545">
                  <c:v>462</c:v>
                </c:pt>
                <c:pt idx="3546">
                  <c:v>516</c:v>
                </c:pt>
                <c:pt idx="3547">
                  <c:v>921</c:v>
                </c:pt>
                <c:pt idx="3548">
                  <c:v>912</c:v>
                </c:pt>
                <c:pt idx="3549">
                  <c:v>774</c:v>
                </c:pt>
                <c:pt idx="3550">
                  <c:v>476</c:v>
                </c:pt>
                <c:pt idx="3551">
                  <c:v>659</c:v>
                </c:pt>
                <c:pt idx="3552">
                  <c:v>589</c:v>
                </c:pt>
                <c:pt idx="3553">
                  <c:v>594</c:v>
                </c:pt>
                <c:pt idx="3554">
                  <c:v>934</c:v>
                </c:pt>
                <c:pt idx="3555">
                  <c:v>1052</c:v>
                </c:pt>
                <c:pt idx="3556">
                  <c:v>980</c:v>
                </c:pt>
                <c:pt idx="3557">
                  <c:v>972</c:v>
                </c:pt>
                <c:pt idx="3558">
                  <c:v>881</c:v>
                </c:pt>
                <c:pt idx="3559">
                  <c:v>481</c:v>
                </c:pt>
                <c:pt idx="3560">
                  <c:v>434</c:v>
                </c:pt>
                <c:pt idx="3561">
                  <c:v>836</c:v>
                </c:pt>
                <c:pt idx="3562">
                  <c:v>891</c:v>
                </c:pt>
                <c:pt idx="3563">
                  <c:v>926</c:v>
                </c:pt>
                <c:pt idx="3564">
                  <c:v>989</c:v>
                </c:pt>
                <c:pt idx="3565">
                  <c:v>879</c:v>
                </c:pt>
                <c:pt idx="3566">
                  <c:v>506</c:v>
                </c:pt>
                <c:pt idx="3567">
                  <c:v>507</c:v>
                </c:pt>
                <c:pt idx="3568">
                  <c:v>903</c:v>
                </c:pt>
                <c:pt idx="3569">
                  <c:v>985</c:v>
                </c:pt>
                <c:pt idx="3570">
                  <c:v>959</c:v>
                </c:pt>
                <c:pt idx="3571">
                  <c:v>917</c:v>
                </c:pt>
                <c:pt idx="3572">
                  <c:v>850</c:v>
                </c:pt>
                <c:pt idx="3573">
                  <c:v>508</c:v>
                </c:pt>
                <c:pt idx="3574">
                  <c:v>529</c:v>
                </c:pt>
                <c:pt idx="3575">
                  <c:v>1076</c:v>
                </c:pt>
                <c:pt idx="3576">
                  <c:v>996</c:v>
                </c:pt>
                <c:pt idx="3577">
                  <c:v>1007</c:v>
                </c:pt>
                <c:pt idx="3578">
                  <c:v>1057</c:v>
                </c:pt>
                <c:pt idx="3579">
                  <c:v>1010</c:v>
                </c:pt>
                <c:pt idx="3580">
                  <c:v>680</c:v>
                </c:pt>
                <c:pt idx="3581">
                  <c:v>493</c:v>
                </c:pt>
                <c:pt idx="3582">
                  <c:v>822</c:v>
                </c:pt>
                <c:pt idx="3583">
                  <c:v>910</c:v>
                </c:pt>
                <c:pt idx="3584">
                  <c:v>960</c:v>
                </c:pt>
                <c:pt idx="3585">
                  <c:v>655</c:v>
                </c:pt>
                <c:pt idx="3586">
                  <c:v>719</c:v>
                </c:pt>
                <c:pt idx="3587">
                  <c:v>500</c:v>
                </c:pt>
                <c:pt idx="3588">
                  <c:v>514</c:v>
                </c:pt>
                <c:pt idx="3589">
                  <c:v>839</c:v>
                </c:pt>
                <c:pt idx="3590">
                  <c:v>834</c:v>
                </c:pt>
                <c:pt idx="3591">
                  <c:v>927</c:v>
                </c:pt>
                <c:pt idx="3592">
                  <c:v>908</c:v>
                </c:pt>
                <c:pt idx="3593">
                  <c:v>851</c:v>
                </c:pt>
                <c:pt idx="3594">
                  <c:v>594</c:v>
                </c:pt>
                <c:pt idx="3595">
                  <c:v>462</c:v>
                </c:pt>
                <c:pt idx="3596">
                  <c:v>924</c:v>
                </c:pt>
                <c:pt idx="3597">
                  <c:v>1117</c:v>
                </c:pt>
                <c:pt idx="3598">
                  <c:v>1021</c:v>
                </c:pt>
                <c:pt idx="3599">
                  <c:v>957</c:v>
                </c:pt>
                <c:pt idx="3600">
                  <c:v>870</c:v>
                </c:pt>
                <c:pt idx="3601">
                  <c:v>604</c:v>
                </c:pt>
                <c:pt idx="3602">
                  <c:v>616</c:v>
                </c:pt>
                <c:pt idx="3603">
                  <c:v>951</c:v>
                </c:pt>
                <c:pt idx="3604">
                  <c:v>1029</c:v>
                </c:pt>
                <c:pt idx="3605">
                  <c:v>939</c:v>
                </c:pt>
                <c:pt idx="3606">
                  <c:v>947</c:v>
                </c:pt>
                <c:pt idx="3607">
                  <c:v>823</c:v>
                </c:pt>
                <c:pt idx="3608">
                  <c:v>510</c:v>
                </c:pt>
                <c:pt idx="3609">
                  <c:v>469</c:v>
                </c:pt>
                <c:pt idx="3610">
                  <c:v>768</c:v>
                </c:pt>
                <c:pt idx="3611">
                  <c:v>564</c:v>
                </c:pt>
                <c:pt idx="3612">
                  <c:v>500</c:v>
                </c:pt>
                <c:pt idx="3613">
                  <c:v>413</c:v>
                </c:pt>
                <c:pt idx="3614">
                  <c:v>404</c:v>
                </c:pt>
                <c:pt idx="3615">
                  <c:v>203</c:v>
                </c:pt>
                <c:pt idx="3616">
                  <c:v>718</c:v>
                </c:pt>
                <c:pt idx="3617">
                  <c:v>158</c:v>
                </c:pt>
                <c:pt idx="3618">
                  <c:v>539</c:v>
                </c:pt>
                <c:pt idx="3619">
                  <c:v>667</c:v>
                </c:pt>
                <c:pt idx="3620">
                  <c:v>820</c:v>
                </c:pt>
                <c:pt idx="3621">
                  <c:v>809</c:v>
                </c:pt>
                <c:pt idx="3622">
                  <c:v>570</c:v>
                </c:pt>
                <c:pt idx="3623">
                  <c:v>476</c:v>
                </c:pt>
                <c:pt idx="3624">
                  <c:v>481</c:v>
                </c:pt>
                <c:pt idx="3625">
                  <c:v>743</c:v>
                </c:pt>
                <c:pt idx="3626">
                  <c:v>880</c:v>
                </c:pt>
                <c:pt idx="3627">
                  <c:v>901</c:v>
                </c:pt>
                <c:pt idx="3628">
                  <c:v>832</c:v>
                </c:pt>
                <c:pt idx="3629">
                  <c:v>496</c:v>
                </c:pt>
                <c:pt idx="3630">
                  <c:v>486</c:v>
                </c:pt>
                <c:pt idx="3631">
                  <c:v>818</c:v>
                </c:pt>
                <c:pt idx="3632">
                  <c:v>932</c:v>
                </c:pt>
                <c:pt idx="3633">
                  <c:v>961</c:v>
                </c:pt>
                <c:pt idx="3634">
                  <c:v>965</c:v>
                </c:pt>
                <c:pt idx="3635">
                  <c:v>814</c:v>
                </c:pt>
                <c:pt idx="3636">
                  <c:v>587</c:v>
                </c:pt>
                <c:pt idx="3637">
                  <c:v>552</c:v>
                </c:pt>
                <c:pt idx="3638">
                  <c:v>787</c:v>
                </c:pt>
                <c:pt idx="3639">
                  <c:v>847</c:v>
                </c:pt>
                <c:pt idx="3640">
                  <c:v>983</c:v>
                </c:pt>
                <c:pt idx="3641">
                  <c:v>1040</c:v>
                </c:pt>
                <c:pt idx="3642">
                  <c:v>779</c:v>
                </c:pt>
                <c:pt idx="3643">
                  <c:v>503</c:v>
                </c:pt>
                <c:pt idx="3644">
                  <c:v>435</c:v>
                </c:pt>
                <c:pt idx="3645">
                  <c:v>780</c:v>
                </c:pt>
                <c:pt idx="3646">
                  <c:v>889</c:v>
                </c:pt>
                <c:pt idx="3647">
                  <c:v>687</c:v>
                </c:pt>
                <c:pt idx="3648">
                  <c:v>764</c:v>
                </c:pt>
                <c:pt idx="3649">
                  <c:v>765</c:v>
                </c:pt>
                <c:pt idx="3650">
                  <c:v>743</c:v>
                </c:pt>
                <c:pt idx="3651">
                  <c:v>423</c:v>
                </c:pt>
                <c:pt idx="3652">
                  <c:v>247</c:v>
                </c:pt>
                <c:pt idx="3653">
                  <c:v>261</c:v>
                </c:pt>
                <c:pt idx="3654">
                  <c:v>244</c:v>
                </c:pt>
                <c:pt idx="3655">
                  <c:v>254</c:v>
                </c:pt>
                <c:pt idx="3656">
                  <c:v>241</c:v>
                </c:pt>
                <c:pt idx="3657">
                  <c:v>187</c:v>
                </c:pt>
                <c:pt idx="3658">
                  <c:v>175</c:v>
                </c:pt>
                <c:pt idx="3659">
                  <c:v>604</c:v>
                </c:pt>
                <c:pt idx="3660">
                  <c:v>930</c:v>
                </c:pt>
                <c:pt idx="3661">
                  <c:v>942</c:v>
                </c:pt>
                <c:pt idx="3662">
                  <c:v>753</c:v>
                </c:pt>
                <c:pt idx="3663">
                  <c:v>820</c:v>
                </c:pt>
                <c:pt idx="3664">
                  <c:v>451</c:v>
                </c:pt>
                <c:pt idx="3665">
                  <c:v>645</c:v>
                </c:pt>
                <c:pt idx="3666">
                  <c:v>921</c:v>
                </c:pt>
                <c:pt idx="3667">
                  <c:v>1060</c:v>
                </c:pt>
                <c:pt idx="3668">
                  <c:v>998</c:v>
                </c:pt>
                <c:pt idx="3669">
                  <c:v>849</c:v>
                </c:pt>
                <c:pt idx="3670">
                  <c:v>825</c:v>
                </c:pt>
                <c:pt idx="3671">
                  <c:v>484</c:v>
                </c:pt>
                <c:pt idx="3672">
                  <c:v>400</c:v>
                </c:pt>
                <c:pt idx="3673">
                  <c:v>850</c:v>
                </c:pt>
                <c:pt idx="3674">
                  <c:v>830</c:v>
                </c:pt>
                <c:pt idx="3675">
                  <c:v>813</c:v>
                </c:pt>
                <c:pt idx="3676">
                  <c:v>858</c:v>
                </c:pt>
                <c:pt idx="3677">
                  <c:v>897</c:v>
                </c:pt>
                <c:pt idx="3678">
                  <c:v>702</c:v>
                </c:pt>
                <c:pt idx="3679">
                  <c:v>506</c:v>
                </c:pt>
                <c:pt idx="3680">
                  <c:v>859</c:v>
                </c:pt>
                <c:pt idx="3681">
                  <c:v>1079</c:v>
                </c:pt>
                <c:pt idx="3682">
                  <c:v>952</c:v>
                </c:pt>
                <c:pt idx="3683">
                  <c:v>1003</c:v>
                </c:pt>
                <c:pt idx="3684">
                  <c:v>1110</c:v>
                </c:pt>
                <c:pt idx="3685">
                  <c:v>907</c:v>
                </c:pt>
                <c:pt idx="3686">
                  <c:v>549</c:v>
                </c:pt>
                <c:pt idx="3687">
                  <c:v>911</c:v>
                </c:pt>
                <c:pt idx="3688">
                  <c:v>1036</c:v>
                </c:pt>
                <c:pt idx="3689">
                  <c:v>1180</c:v>
                </c:pt>
                <c:pt idx="3690">
                  <c:v>1175</c:v>
                </c:pt>
                <c:pt idx="3691">
                  <c:v>1068</c:v>
                </c:pt>
                <c:pt idx="3692">
                  <c:v>639</c:v>
                </c:pt>
                <c:pt idx="3693">
                  <c:v>690</c:v>
                </c:pt>
                <c:pt idx="3694">
                  <c:v>1067</c:v>
                </c:pt>
                <c:pt idx="3695">
                  <c:v>1179</c:v>
                </c:pt>
                <c:pt idx="3696">
                  <c:v>1090</c:v>
                </c:pt>
                <c:pt idx="3697">
                  <c:v>793</c:v>
                </c:pt>
                <c:pt idx="3698">
                  <c:v>999</c:v>
                </c:pt>
                <c:pt idx="3699">
                  <c:v>791</c:v>
                </c:pt>
                <c:pt idx="3700">
                  <c:v>585</c:v>
                </c:pt>
                <c:pt idx="3701">
                  <c:v>1024</c:v>
                </c:pt>
                <c:pt idx="3702">
                  <c:v>1142</c:v>
                </c:pt>
                <c:pt idx="3703">
                  <c:v>1103</c:v>
                </c:pt>
                <c:pt idx="3704">
                  <c:v>1254</c:v>
                </c:pt>
                <c:pt idx="3705">
                  <c:v>1215</c:v>
                </c:pt>
                <c:pt idx="3706">
                  <c:v>660</c:v>
                </c:pt>
                <c:pt idx="3707">
                  <c:v>600</c:v>
                </c:pt>
                <c:pt idx="3708">
                  <c:v>1096</c:v>
                </c:pt>
                <c:pt idx="3709">
                  <c:v>1087</c:v>
                </c:pt>
                <c:pt idx="3710">
                  <c:v>1163</c:v>
                </c:pt>
                <c:pt idx="3711">
                  <c:v>1048</c:v>
                </c:pt>
                <c:pt idx="3712">
                  <c:v>807</c:v>
                </c:pt>
                <c:pt idx="3713">
                  <c:v>611</c:v>
                </c:pt>
                <c:pt idx="3714">
                  <c:v>501</c:v>
                </c:pt>
                <c:pt idx="3715">
                  <c:v>1050</c:v>
                </c:pt>
                <c:pt idx="3716">
                  <c:v>1123</c:v>
                </c:pt>
                <c:pt idx="3717">
                  <c:v>1161</c:v>
                </c:pt>
                <c:pt idx="3718">
                  <c:v>1205</c:v>
                </c:pt>
                <c:pt idx="3719">
                  <c:v>1171</c:v>
                </c:pt>
                <c:pt idx="3720">
                  <c:v>797</c:v>
                </c:pt>
                <c:pt idx="3721">
                  <c:v>607</c:v>
                </c:pt>
                <c:pt idx="3722">
                  <c:v>1185</c:v>
                </c:pt>
                <c:pt idx="3723">
                  <c:v>1120</c:v>
                </c:pt>
                <c:pt idx="3724">
                  <c:v>1179</c:v>
                </c:pt>
                <c:pt idx="3725">
                  <c:v>1230</c:v>
                </c:pt>
                <c:pt idx="3726">
                  <c:v>1112</c:v>
                </c:pt>
                <c:pt idx="3727">
                  <c:v>646</c:v>
                </c:pt>
                <c:pt idx="3728">
                  <c:v>632</c:v>
                </c:pt>
                <c:pt idx="3729">
                  <c:v>1016</c:v>
                </c:pt>
                <c:pt idx="3730">
                  <c:v>1233</c:v>
                </c:pt>
                <c:pt idx="3731">
                  <c:v>1168</c:v>
                </c:pt>
                <c:pt idx="3732">
                  <c:v>1155</c:v>
                </c:pt>
                <c:pt idx="3733">
                  <c:v>957</c:v>
                </c:pt>
                <c:pt idx="3734">
                  <c:v>626</c:v>
                </c:pt>
                <c:pt idx="3735">
                  <c:v>537</c:v>
                </c:pt>
                <c:pt idx="3736">
                  <c:v>941</c:v>
                </c:pt>
                <c:pt idx="3737">
                  <c:v>341</c:v>
                </c:pt>
                <c:pt idx="3738">
                  <c:v>1689</c:v>
                </c:pt>
                <c:pt idx="3739">
                  <c:v>1710</c:v>
                </c:pt>
                <c:pt idx="3740">
                  <c:v>1688</c:v>
                </c:pt>
                <c:pt idx="3741">
                  <c:v>871</c:v>
                </c:pt>
                <c:pt idx="3742">
                  <c:v>686</c:v>
                </c:pt>
                <c:pt idx="3743">
                  <c:v>1160</c:v>
                </c:pt>
                <c:pt idx="3744">
                  <c:v>1225</c:v>
                </c:pt>
                <c:pt idx="3745">
                  <c:v>1331</c:v>
                </c:pt>
                <c:pt idx="3746">
                  <c:v>1183</c:v>
                </c:pt>
                <c:pt idx="3747">
                  <c:v>1053</c:v>
                </c:pt>
                <c:pt idx="3748">
                  <c:v>621</c:v>
                </c:pt>
                <c:pt idx="3749">
                  <c:v>512</c:v>
                </c:pt>
                <c:pt idx="3750">
                  <c:v>1005</c:v>
                </c:pt>
                <c:pt idx="3751">
                  <c:v>1022</c:v>
                </c:pt>
                <c:pt idx="3752">
                  <c:v>1080</c:v>
                </c:pt>
                <c:pt idx="3753">
                  <c:v>1131</c:v>
                </c:pt>
                <c:pt idx="3754">
                  <c:v>1025</c:v>
                </c:pt>
                <c:pt idx="3755">
                  <c:v>543</c:v>
                </c:pt>
                <c:pt idx="3756">
                  <c:v>509</c:v>
                </c:pt>
                <c:pt idx="3757">
                  <c:v>997</c:v>
                </c:pt>
                <c:pt idx="3758">
                  <c:v>1096</c:v>
                </c:pt>
                <c:pt idx="3759">
                  <c:v>1173</c:v>
                </c:pt>
                <c:pt idx="3760">
                  <c:v>1102</c:v>
                </c:pt>
                <c:pt idx="3761">
                  <c:v>950</c:v>
                </c:pt>
                <c:pt idx="3762">
                  <c:v>547</c:v>
                </c:pt>
                <c:pt idx="3763">
                  <c:v>427</c:v>
                </c:pt>
                <c:pt idx="3764">
                  <c:v>978</c:v>
                </c:pt>
                <c:pt idx="3765">
                  <c:v>1150</c:v>
                </c:pt>
                <c:pt idx="3766">
                  <c:v>1067</c:v>
                </c:pt>
                <c:pt idx="3767">
                  <c:v>1105</c:v>
                </c:pt>
                <c:pt idx="3768">
                  <c:v>999</c:v>
                </c:pt>
                <c:pt idx="3769">
                  <c:v>581</c:v>
                </c:pt>
                <c:pt idx="3770">
                  <c:v>521</c:v>
                </c:pt>
                <c:pt idx="3771">
                  <c:v>746</c:v>
                </c:pt>
                <c:pt idx="3772">
                  <c:v>998</c:v>
                </c:pt>
                <c:pt idx="3773">
                  <c:v>1090</c:v>
                </c:pt>
                <c:pt idx="3774">
                  <c:v>1120</c:v>
                </c:pt>
                <c:pt idx="3775">
                  <c:v>1090</c:v>
                </c:pt>
                <c:pt idx="3776">
                  <c:v>910</c:v>
                </c:pt>
                <c:pt idx="3777">
                  <c:v>791</c:v>
                </c:pt>
                <c:pt idx="3778">
                  <c:v>1122</c:v>
                </c:pt>
                <c:pt idx="3779">
                  <c:v>1263</c:v>
                </c:pt>
                <c:pt idx="3780">
                  <c:v>1128</c:v>
                </c:pt>
                <c:pt idx="3781">
                  <c:v>1249</c:v>
                </c:pt>
                <c:pt idx="3782">
                  <c:v>1176</c:v>
                </c:pt>
                <c:pt idx="3783">
                  <c:v>673</c:v>
                </c:pt>
                <c:pt idx="3784">
                  <c:v>504</c:v>
                </c:pt>
                <c:pt idx="3785">
                  <c:v>1080</c:v>
                </c:pt>
                <c:pt idx="3786">
                  <c:v>1201</c:v>
                </c:pt>
                <c:pt idx="3787">
                  <c:v>1263</c:v>
                </c:pt>
                <c:pt idx="3788">
                  <c:v>1288</c:v>
                </c:pt>
                <c:pt idx="3789">
                  <c:v>1149</c:v>
                </c:pt>
                <c:pt idx="3790">
                  <c:v>500</c:v>
                </c:pt>
                <c:pt idx="3791">
                  <c:v>639</c:v>
                </c:pt>
                <c:pt idx="3792">
                  <c:v>1032</c:v>
                </c:pt>
                <c:pt idx="3793">
                  <c:v>945</c:v>
                </c:pt>
                <c:pt idx="3794">
                  <c:v>1275</c:v>
                </c:pt>
                <c:pt idx="3795">
                  <c:v>1175</c:v>
                </c:pt>
                <c:pt idx="3796">
                  <c:v>1016</c:v>
                </c:pt>
                <c:pt idx="3797">
                  <c:v>528</c:v>
                </c:pt>
                <c:pt idx="3798">
                  <c:v>434</c:v>
                </c:pt>
                <c:pt idx="3799">
                  <c:v>985</c:v>
                </c:pt>
                <c:pt idx="3800">
                  <c:v>1049</c:v>
                </c:pt>
                <c:pt idx="3801">
                  <c:v>989</c:v>
                </c:pt>
                <c:pt idx="3802">
                  <c:v>1198</c:v>
                </c:pt>
                <c:pt idx="3803">
                  <c:v>1029</c:v>
                </c:pt>
                <c:pt idx="3804">
                  <c:v>678</c:v>
                </c:pt>
                <c:pt idx="3805">
                  <c:v>501</c:v>
                </c:pt>
                <c:pt idx="3806">
                  <c:v>1129</c:v>
                </c:pt>
                <c:pt idx="3807">
                  <c:v>864</c:v>
                </c:pt>
                <c:pt idx="3808">
                  <c:v>1059</c:v>
                </c:pt>
                <c:pt idx="3809">
                  <c:v>1121</c:v>
                </c:pt>
                <c:pt idx="3810">
                  <c:v>1149</c:v>
                </c:pt>
                <c:pt idx="3811">
                  <c:v>736</c:v>
                </c:pt>
                <c:pt idx="3812">
                  <c:v>732</c:v>
                </c:pt>
                <c:pt idx="3813">
                  <c:v>1162</c:v>
                </c:pt>
                <c:pt idx="3814">
                  <c:v>1180</c:v>
                </c:pt>
                <c:pt idx="3815">
                  <c:v>1241</c:v>
                </c:pt>
                <c:pt idx="3816">
                  <c:v>926</c:v>
                </c:pt>
                <c:pt idx="3817">
                  <c:v>1088</c:v>
                </c:pt>
                <c:pt idx="3818">
                  <c:v>1109</c:v>
                </c:pt>
                <c:pt idx="3819">
                  <c:v>631</c:v>
                </c:pt>
                <c:pt idx="3820">
                  <c:v>965</c:v>
                </c:pt>
                <c:pt idx="3821">
                  <c:v>1137</c:v>
                </c:pt>
                <c:pt idx="3822">
                  <c:v>1094</c:v>
                </c:pt>
                <c:pt idx="3823">
                  <c:v>1023</c:v>
                </c:pt>
                <c:pt idx="3824">
                  <c:v>984</c:v>
                </c:pt>
                <c:pt idx="3825">
                  <c:v>593</c:v>
                </c:pt>
                <c:pt idx="3826">
                  <c:v>569</c:v>
                </c:pt>
                <c:pt idx="3827">
                  <c:v>963</c:v>
                </c:pt>
                <c:pt idx="3828">
                  <c:v>1227</c:v>
                </c:pt>
                <c:pt idx="3829">
                  <c:v>1095</c:v>
                </c:pt>
                <c:pt idx="3830">
                  <c:v>1107</c:v>
                </c:pt>
                <c:pt idx="3831">
                  <c:v>1122</c:v>
                </c:pt>
                <c:pt idx="3832">
                  <c:v>708</c:v>
                </c:pt>
                <c:pt idx="3833">
                  <c:v>1140</c:v>
                </c:pt>
                <c:pt idx="3834">
                  <c:v>1336</c:v>
                </c:pt>
                <c:pt idx="3835">
                  <c:v>1343</c:v>
                </c:pt>
                <c:pt idx="3836">
                  <c:v>1391</c:v>
                </c:pt>
                <c:pt idx="3837">
                  <c:v>1249</c:v>
                </c:pt>
                <c:pt idx="3838">
                  <c:v>1219</c:v>
                </c:pt>
                <c:pt idx="3839">
                  <c:v>761</c:v>
                </c:pt>
                <c:pt idx="3840">
                  <c:v>641</c:v>
                </c:pt>
                <c:pt idx="3841">
                  <c:v>1266</c:v>
                </c:pt>
                <c:pt idx="3842">
                  <c:v>1450</c:v>
                </c:pt>
                <c:pt idx="3843">
                  <c:v>1391</c:v>
                </c:pt>
                <c:pt idx="3844">
                  <c:v>1367</c:v>
                </c:pt>
                <c:pt idx="3845">
                  <c:v>1086</c:v>
                </c:pt>
                <c:pt idx="3846">
                  <c:v>887</c:v>
                </c:pt>
                <c:pt idx="3847">
                  <c:v>764</c:v>
                </c:pt>
                <c:pt idx="3848">
                  <c:v>1239</c:v>
                </c:pt>
                <c:pt idx="3849">
                  <c:v>1376</c:v>
                </c:pt>
                <c:pt idx="3850">
                  <c:v>1330</c:v>
                </c:pt>
                <c:pt idx="3851">
                  <c:v>1156</c:v>
                </c:pt>
                <c:pt idx="3852">
                  <c:v>1310</c:v>
                </c:pt>
                <c:pt idx="3853">
                  <c:v>789</c:v>
                </c:pt>
                <c:pt idx="3854">
                  <c:v>739</c:v>
                </c:pt>
                <c:pt idx="3855">
                  <c:v>1369</c:v>
                </c:pt>
                <c:pt idx="3856">
                  <c:v>1334</c:v>
                </c:pt>
                <c:pt idx="3857">
                  <c:v>1358</c:v>
                </c:pt>
                <c:pt idx="3858">
                  <c:v>1510</c:v>
                </c:pt>
                <c:pt idx="3859">
                  <c:v>1436</c:v>
                </c:pt>
                <c:pt idx="3860">
                  <c:v>916</c:v>
                </c:pt>
                <c:pt idx="3861">
                  <c:v>915</c:v>
                </c:pt>
                <c:pt idx="3862">
                  <c:v>1294</c:v>
                </c:pt>
                <c:pt idx="3863">
                  <c:v>1383</c:v>
                </c:pt>
                <c:pt idx="3864">
                  <c:v>1472</c:v>
                </c:pt>
                <c:pt idx="3865">
                  <c:v>1501</c:v>
                </c:pt>
                <c:pt idx="3866">
                  <c:v>1285</c:v>
                </c:pt>
                <c:pt idx="3867">
                  <c:v>928</c:v>
                </c:pt>
                <c:pt idx="3868">
                  <c:v>675</c:v>
                </c:pt>
                <c:pt idx="3869">
                  <c:v>1082</c:v>
                </c:pt>
                <c:pt idx="3870">
                  <c:v>1360</c:v>
                </c:pt>
                <c:pt idx="3871">
                  <c:v>1134</c:v>
                </c:pt>
                <c:pt idx="3872">
                  <c:v>1136</c:v>
                </c:pt>
                <c:pt idx="3873">
                  <c:v>1309</c:v>
                </c:pt>
                <c:pt idx="3874">
                  <c:v>934</c:v>
                </c:pt>
                <c:pt idx="3875">
                  <c:v>868</c:v>
                </c:pt>
                <c:pt idx="3876">
                  <c:v>1459</c:v>
                </c:pt>
                <c:pt idx="3877">
                  <c:v>1722</c:v>
                </c:pt>
                <c:pt idx="3878">
                  <c:v>1654</c:v>
                </c:pt>
                <c:pt idx="3879">
                  <c:v>1981</c:v>
                </c:pt>
                <c:pt idx="3880">
                  <c:v>1491</c:v>
                </c:pt>
                <c:pt idx="3881">
                  <c:v>863</c:v>
                </c:pt>
                <c:pt idx="3882">
                  <c:v>1142</c:v>
                </c:pt>
                <c:pt idx="3883">
                  <c:v>1436</c:v>
                </c:pt>
                <c:pt idx="3884">
                  <c:v>1514</c:v>
                </c:pt>
                <c:pt idx="3885">
                  <c:v>505</c:v>
                </c:pt>
                <c:pt idx="3886">
                  <c:v>572</c:v>
                </c:pt>
                <c:pt idx="3887">
                  <c:v>734</c:v>
                </c:pt>
                <c:pt idx="3888">
                  <c:v>784</c:v>
                </c:pt>
                <c:pt idx="3889">
                  <c:v>847</c:v>
                </c:pt>
                <c:pt idx="3890">
                  <c:v>1218</c:v>
                </c:pt>
                <c:pt idx="3891">
                  <c:v>455</c:v>
                </c:pt>
                <c:pt idx="3892">
                  <c:v>1514</c:v>
                </c:pt>
                <c:pt idx="3893">
                  <c:v>1289</c:v>
                </c:pt>
                <c:pt idx="3894">
                  <c:v>1054</c:v>
                </c:pt>
                <c:pt idx="3895">
                  <c:v>667</c:v>
                </c:pt>
                <c:pt idx="3896">
                  <c:v>659</c:v>
                </c:pt>
                <c:pt idx="3897">
                  <c:v>942</c:v>
                </c:pt>
                <c:pt idx="3898">
                  <c:v>1039</c:v>
                </c:pt>
                <c:pt idx="3899">
                  <c:v>1449</c:v>
                </c:pt>
                <c:pt idx="3900">
                  <c:v>1246</c:v>
                </c:pt>
                <c:pt idx="3901">
                  <c:v>1010</c:v>
                </c:pt>
                <c:pt idx="3902">
                  <c:v>897</c:v>
                </c:pt>
                <c:pt idx="3903">
                  <c:v>803</c:v>
                </c:pt>
                <c:pt idx="3904">
                  <c:v>1464</c:v>
                </c:pt>
                <c:pt idx="3905">
                  <c:v>1381</c:v>
                </c:pt>
                <c:pt idx="3906">
                  <c:v>1747</c:v>
                </c:pt>
                <c:pt idx="3907">
                  <c:v>1377</c:v>
                </c:pt>
                <c:pt idx="3908">
                  <c:v>1158</c:v>
                </c:pt>
                <c:pt idx="3909">
                  <c:v>1002</c:v>
                </c:pt>
                <c:pt idx="3910">
                  <c:v>833</c:v>
                </c:pt>
                <c:pt idx="3911">
                  <c:v>1398</c:v>
                </c:pt>
                <c:pt idx="3912">
                  <c:v>1443</c:v>
                </c:pt>
                <c:pt idx="3913">
                  <c:v>1233</c:v>
                </c:pt>
                <c:pt idx="3914">
                  <c:v>1112</c:v>
                </c:pt>
                <c:pt idx="3915">
                  <c:v>1156</c:v>
                </c:pt>
                <c:pt idx="3916">
                  <c:v>651</c:v>
                </c:pt>
                <c:pt idx="3917">
                  <c:v>637</c:v>
                </c:pt>
                <c:pt idx="3918">
                  <c:v>1107</c:v>
                </c:pt>
                <c:pt idx="3919">
                  <c:v>1220</c:v>
                </c:pt>
                <c:pt idx="3920">
                  <c:v>1126</c:v>
                </c:pt>
                <c:pt idx="3921">
                  <c:v>1248</c:v>
                </c:pt>
                <c:pt idx="3922">
                  <c:v>1081</c:v>
                </c:pt>
                <c:pt idx="3923">
                  <c:v>714</c:v>
                </c:pt>
                <c:pt idx="3924">
                  <c:v>969</c:v>
                </c:pt>
                <c:pt idx="3925">
                  <c:v>1254</c:v>
                </c:pt>
                <c:pt idx="3926">
                  <c:v>1331</c:v>
                </c:pt>
                <c:pt idx="3927">
                  <c:v>1263</c:v>
                </c:pt>
                <c:pt idx="3928">
                  <c:v>1135</c:v>
                </c:pt>
                <c:pt idx="3929">
                  <c:v>1229</c:v>
                </c:pt>
                <c:pt idx="3930">
                  <c:v>749</c:v>
                </c:pt>
                <c:pt idx="3931">
                  <c:v>601</c:v>
                </c:pt>
                <c:pt idx="3932">
                  <c:v>1102</c:v>
                </c:pt>
                <c:pt idx="3933">
                  <c:v>1090</c:v>
                </c:pt>
                <c:pt idx="3934">
                  <c:v>888</c:v>
                </c:pt>
                <c:pt idx="3935">
                  <c:v>570</c:v>
                </c:pt>
                <c:pt idx="3936">
                  <c:v>1430</c:v>
                </c:pt>
                <c:pt idx="3937">
                  <c:v>1001</c:v>
                </c:pt>
                <c:pt idx="3938">
                  <c:v>1073</c:v>
                </c:pt>
                <c:pt idx="3939">
                  <c:v>635</c:v>
                </c:pt>
                <c:pt idx="3940">
                  <c:v>1296</c:v>
                </c:pt>
                <c:pt idx="3941">
                  <c:v>1118</c:v>
                </c:pt>
                <c:pt idx="3942">
                  <c:v>821</c:v>
                </c:pt>
                <c:pt idx="3943">
                  <c:v>756</c:v>
                </c:pt>
                <c:pt idx="3944">
                  <c:v>943</c:v>
                </c:pt>
                <c:pt idx="3945">
                  <c:v>851</c:v>
                </c:pt>
                <c:pt idx="3946">
                  <c:v>1077</c:v>
                </c:pt>
                <c:pt idx="3947">
                  <c:v>1051</c:v>
                </c:pt>
                <c:pt idx="3948">
                  <c:v>1089</c:v>
                </c:pt>
                <c:pt idx="3949">
                  <c:v>888</c:v>
                </c:pt>
                <c:pt idx="3950">
                  <c:v>1021</c:v>
                </c:pt>
                <c:pt idx="3951">
                  <c:v>654</c:v>
                </c:pt>
                <c:pt idx="3952">
                  <c:v>638</c:v>
                </c:pt>
                <c:pt idx="3953">
                  <c:v>1160</c:v>
                </c:pt>
                <c:pt idx="3954">
                  <c:v>1265</c:v>
                </c:pt>
                <c:pt idx="3955">
                  <c:v>1203</c:v>
                </c:pt>
                <c:pt idx="3956">
                  <c:v>1267</c:v>
                </c:pt>
                <c:pt idx="3957">
                  <c:v>1053</c:v>
                </c:pt>
                <c:pt idx="3958">
                  <c:v>744</c:v>
                </c:pt>
                <c:pt idx="3959">
                  <c:v>693</c:v>
                </c:pt>
                <c:pt idx="3960">
                  <c:v>1315</c:v>
                </c:pt>
                <c:pt idx="3961">
                  <c:v>1170</c:v>
                </c:pt>
                <c:pt idx="3962">
                  <c:v>1264</c:v>
                </c:pt>
                <c:pt idx="3963">
                  <c:v>1390</c:v>
                </c:pt>
                <c:pt idx="3964">
                  <c:v>1163</c:v>
                </c:pt>
                <c:pt idx="3965">
                  <c:v>739</c:v>
                </c:pt>
                <c:pt idx="3966">
                  <c:v>806</c:v>
                </c:pt>
                <c:pt idx="3967">
                  <c:v>1320</c:v>
                </c:pt>
                <c:pt idx="3968">
                  <c:v>1311</c:v>
                </c:pt>
                <c:pt idx="3969">
                  <c:v>1238</c:v>
                </c:pt>
                <c:pt idx="3970">
                  <c:v>1303</c:v>
                </c:pt>
                <c:pt idx="3971">
                  <c:v>1227</c:v>
                </c:pt>
                <c:pt idx="3972">
                  <c:v>686</c:v>
                </c:pt>
                <c:pt idx="3973">
                  <c:v>759</c:v>
                </c:pt>
                <c:pt idx="3974">
                  <c:v>1266</c:v>
                </c:pt>
                <c:pt idx="3975">
                  <c:v>1234</c:v>
                </c:pt>
                <c:pt idx="3976">
                  <c:v>1283</c:v>
                </c:pt>
                <c:pt idx="3977">
                  <c:v>1176</c:v>
                </c:pt>
                <c:pt idx="3978">
                  <c:v>1042</c:v>
                </c:pt>
                <c:pt idx="3979">
                  <c:v>606</c:v>
                </c:pt>
                <c:pt idx="3980">
                  <c:v>572</c:v>
                </c:pt>
                <c:pt idx="3981">
                  <c:v>813</c:v>
                </c:pt>
                <c:pt idx="3982">
                  <c:v>518</c:v>
                </c:pt>
                <c:pt idx="3983">
                  <c:v>805</c:v>
                </c:pt>
                <c:pt idx="3984">
                  <c:v>897</c:v>
                </c:pt>
                <c:pt idx="3985">
                  <c:v>938</c:v>
                </c:pt>
                <c:pt idx="3986">
                  <c:v>670</c:v>
                </c:pt>
                <c:pt idx="3987">
                  <c:v>654</c:v>
                </c:pt>
                <c:pt idx="3988">
                  <c:v>736</c:v>
                </c:pt>
                <c:pt idx="3989">
                  <c:v>719</c:v>
                </c:pt>
                <c:pt idx="3990">
                  <c:v>1101</c:v>
                </c:pt>
                <c:pt idx="3991">
                  <c:v>1013</c:v>
                </c:pt>
                <c:pt idx="3992">
                  <c:v>1073</c:v>
                </c:pt>
                <c:pt idx="3993">
                  <c:v>532</c:v>
                </c:pt>
                <c:pt idx="3994">
                  <c:v>632</c:v>
                </c:pt>
                <c:pt idx="3995">
                  <c:v>927</c:v>
                </c:pt>
                <c:pt idx="3996">
                  <c:v>1121</c:v>
                </c:pt>
                <c:pt idx="3997">
                  <c:v>1190</c:v>
                </c:pt>
                <c:pt idx="3998">
                  <c:v>1138</c:v>
                </c:pt>
                <c:pt idx="3999">
                  <c:v>1324</c:v>
                </c:pt>
                <c:pt idx="4000">
                  <c:v>905</c:v>
                </c:pt>
                <c:pt idx="4001">
                  <c:v>911</c:v>
                </c:pt>
                <c:pt idx="4002">
                  <c:v>1064</c:v>
                </c:pt>
                <c:pt idx="4003">
                  <c:v>1290</c:v>
                </c:pt>
                <c:pt idx="4004">
                  <c:v>1352</c:v>
                </c:pt>
                <c:pt idx="4005">
                  <c:v>1431</c:v>
                </c:pt>
                <c:pt idx="4006">
                  <c:v>892</c:v>
                </c:pt>
                <c:pt idx="4007">
                  <c:v>1161</c:v>
                </c:pt>
                <c:pt idx="4008">
                  <c:v>747</c:v>
                </c:pt>
                <c:pt idx="4009">
                  <c:v>999</c:v>
                </c:pt>
                <c:pt idx="4010">
                  <c:v>1355</c:v>
                </c:pt>
                <c:pt idx="4011">
                  <c:v>1212</c:v>
                </c:pt>
                <c:pt idx="4012">
                  <c:v>1215</c:v>
                </c:pt>
                <c:pt idx="4013">
                  <c:v>947</c:v>
                </c:pt>
                <c:pt idx="4014">
                  <c:v>621</c:v>
                </c:pt>
                <c:pt idx="4015">
                  <c:v>894</c:v>
                </c:pt>
                <c:pt idx="4016">
                  <c:v>1358</c:v>
                </c:pt>
                <c:pt idx="4017">
                  <c:v>1333</c:v>
                </c:pt>
                <c:pt idx="4018">
                  <c:v>1321</c:v>
                </c:pt>
                <c:pt idx="4019">
                  <c:v>1500</c:v>
                </c:pt>
                <c:pt idx="4020">
                  <c:v>1306</c:v>
                </c:pt>
                <c:pt idx="4021">
                  <c:v>762</c:v>
                </c:pt>
                <c:pt idx="4022">
                  <c:v>752</c:v>
                </c:pt>
                <c:pt idx="4023">
                  <c:v>793</c:v>
                </c:pt>
                <c:pt idx="4024">
                  <c:v>1201</c:v>
                </c:pt>
                <c:pt idx="4025">
                  <c:v>1389</c:v>
                </c:pt>
                <c:pt idx="4026">
                  <c:v>1446</c:v>
                </c:pt>
                <c:pt idx="4027">
                  <c:v>1125</c:v>
                </c:pt>
                <c:pt idx="4028">
                  <c:v>556</c:v>
                </c:pt>
                <c:pt idx="4029">
                  <c:v>931</c:v>
                </c:pt>
                <c:pt idx="4030">
                  <c:v>1340</c:v>
                </c:pt>
                <c:pt idx="4031">
                  <c:v>1443</c:v>
                </c:pt>
                <c:pt idx="4032">
                  <c:v>1426</c:v>
                </c:pt>
                <c:pt idx="4033">
                  <c:v>1336</c:v>
                </c:pt>
                <c:pt idx="4034">
                  <c:v>1360</c:v>
                </c:pt>
                <c:pt idx="4035">
                  <c:v>946</c:v>
                </c:pt>
                <c:pt idx="4036">
                  <c:v>742</c:v>
                </c:pt>
                <c:pt idx="4037">
                  <c:v>494</c:v>
                </c:pt>
                <c:pt idx="4038">
                  <c:v>1750</c:v>
                </c:pt>
                <c:pt idx="4039">
                  <c:v>1485</c:v>
                </c:pt>
                <c:pt idx="4040">
                  <c:v>1375</c:v>
                </c:pt>
                <c:pt idx="4041">
                  <c:v>1355</c:v>
                </c:pt>
                <c:pt idx="4042">
                  <c:v>874</c:v>
                </c:pt>
                <c:pt idx="4043">
                  <c:v>851</c:v>
                </c:pt>
                <c:pt idx="4044">
                  <c:v>1423</c:v>
                </c:pt>
                <c:pt idx="4045">
                  <c:v>1481</c:v>
                </c:pt>
                <c:pt idx="4046">
                  <c:v>1237</c:v>
                </c:pt>
                <c:pt idx="4047">
                  <c:v>1434</c:v>
                </c:pt>
                <c:pt idx="4048">
                  <c:v>1363</c:v>
                </c:pt>
                <c:pt idx="4049">
                  <c:v>588</c:v>
                </c:pt>
                <c:pt idx="4050">
                  <c:v>883</c:v>
                </c:pt>
                <c:pt idx="4051">
                  <c:v>1416</c:v>
                </c:pt>
                <c:pt idx="4052">
                  <c:v>1385</c:v>
                </c:pt>
                <c:pt idx="4053">
                  <c:v>1379</c:v>
                </c:pt>
                <c:pt idx="4054">
                  <c:v>1307</c:v>
                </c:pt>
                <c:pt idx="4055">
                  <c:v>880</c:v>
                </c:pt>
                <c:pt idx="4056">
                  <c:v>920</c:v>
                </c:pt>
                <c:pt idx="4057">
                  <c:v>543</c:v>
                </c:pt>
                <c:pt idx="4058">
                  <c:v>1401</c:v>
                </c:pt>
                <c:pt idx="4059">
                  <c:v>1051</c:v>
                </c:pt>
                <c:pt idx="4060">
                  <c:v>1651</c:v>
                </c:pt>
                <c:pt idx="4061">
                  <c:v>1542</c:v>
                </c:pt>
                <c:pt idx="4062">
                  <c:v>1492</c:v>
                </c:pt>
                <c:pt idx="4063">
                  <c:v>829</c:v>
                </c:pt>
                <c:pt idx="4064">
                  <c:v>768</c:v>
                </c:pt>
                <c:pt idx="4065">
                  <c:v>1418</c:v>
                </c:pt>
                <c:pt idx="4066">
                  <c:v>1516</c:v>
                </c:pt>
                <c:pt idx="4067">
                  <c:v>1516</c:v>
                </c:pt>
                <c:pt idx="4068">
                  <c:v>1521</c:v>
                </c:pt>
                <c:pt idx="4069">
                  <c:v>1086</c:v>
                </c:pt>
                <c:pt idx="4070">
                  <c:v>826</c:v>
                </c:pt>
                <c:pt idx="4071">
                  <c:v>781</c:v>
                </c:pt>
                <c:pt idx="4072">
                  <c:v>954</c:v>
                </c:pt>
                <c:pt idx="4073">
                  <c:v>763</c:v>
                </c:pt>
                <c:pt idx="4074">
                  <c:v>1285</c:v>
                </c:pt>
                <c:pt idx="4075">
                  <c:v>1508</c:v>
                </c:pt>
                <c:pt idx="4076">
                  <c:v>503</c:v>
                </c:pt>
                <c:pt idx="4077">
                  <c:v>679</c:v>
                </c:pt>
                <c:pt idx="4078">
                  <c:v>737</c:v>
                </c:pt>
                <c:pt idx="4079">
                  <c:v>1352</c:v>
                </c:pt>
                <c:pt idx="4080">
                  <c:v>1379</c:v>
                </c:pt>
                <c:pt idx="4081">
                  <c:v>1428</c:v>
                </c:pt>
                <c:pt idx="4082">
                  <c:v>1331</c:v>
                </c:pt>
                <c:pt idx="4083">
                  <c:v>1271</c:v>
                </c:pt>
                <c:pt idx="4084">
                  <c:v>815</c:v>
                </c:pt>
                <c:pt idx="4085">
                  <c:v>785</c:v>
                </c:pt>
                <c:pt idx="4086">
                  <c:v>1412</c:v>
                </c:pt>
                <c:pt idx="4087">
                  <c:v>1516</c:v>
                </c:pt>
                <c:pt idx="4088">
                  <c:v>1076</c:v>
                </c:pt>
                <c:pt idx="4089">
                  <c:v>1418</c:v>
                </c:pt>
                <c:pt idx="4090">
                  <c:v>1367</c:v>
                </c:pt>
                <c:pt idx="4091">
                  <c:v>757</c:v>
                </c:pt>
                <c:pt idx="4092">
                  <c:v>826</c:v>
                </c:pt>
                <c:pt idx="4093">
                  <c:v>1358</c:v>
                </c:pt>
                <c:pt idx="4094">
                  <c:v>1472</c:v>
                </c:pt>
                <c:pt idx="4095">
                  <c:v>1604</c:v>
                </c:pt>
                <c:pt idx="4096">
                  <c:v>1213</c:v>
                </c:pt>
                <c:pt idx="4097">
                  <c:v>1467</c:v>
                </c:pt>
                <c:pt idx="4098">
                  <c:v>791</c:v>
                </c:pt>
                <c:pt idx="4099">
                  <c:v>784</c:v>
                </c:pt>
                <c:pt idx="4100">
                  <c:v>1605</c:v>
                </c:pt>
                <c:pt idx="4101">
                  <c:v>944</c:v>
                </c:pt>
                <c:pt idx="4102">
                  <c:v>1515</c:v>
                </c:pt>
                <c:pt idx="4103">
                  <c:v>1617</c:v>
                </c:pt>
                <c:pt idx="4104">
                  <c:v>1487</c:v>
                </c:pt>
                <c:pt idx="4105">
                  <c:v>787</c:v>
                </c:pt>
                <c:pt idx="4106">
                  <c:v>896</c:v>
                </c:pt>
                <c:pt idx="4107">
                  <c:v>1374</c:v>
                </c:pt>
                <c:pt idx="4108">
                  <c:v>1457</c:v>
                </c:pt>
                <c:pt idx="4109">
                  <c:v>1551</c:v>
                </c:pt>
                <c:pt idx="4110">
                  <c:v>1210</c:v>
                </c:pt>
                <c:pt idx="4111">
                  <c:v>1212</c:v>
                </c:pt>
                <c:pt idx="4112">
                  <c:v>921</c:v>
                </c:pt>
                <c:pt idx="4113">
                  <c:v>812</c:v>
                </c:pt>
                <c:pt idx="4114">
                  <c:v>1069</c:v>
                </c:pt>
                <c:pt idx="4115">
                  <c:v>1813</c:v>
                </c:pt>
                <c:pt idx="4116">
                  <c:v>1462</c:v>
                </c:pt>
                <c:pt idx="4117">
                  <c:v>1635</c:v>
                </c:pt>
                <c:pt idx="4118">
                  <c:v>1597</c:v>
                </c:pt>
                <c:pt idx="4119">
                  <c:v>978</c:v>
                </c:pt>
                <c:pt idx="4120">
                  <c:v>913</c:v>
                </c:pt>
                <c:pt idx="4121">
                  <c:v>1527</c:v>
                </c:pt>
                <c:pt idx="4122">
                  <c:v>1768</c:v>
                </c:pt>
                <c:pt idx="4123">
                  <c:v>1685</c:v>
                </c:pt>
                <c:pt idx="4124">
                  <c:v>1635</c:v>
                </c:pt>
                <c:pt idx="4125">
                  <c:v>1636</c:v>
                </c:pt>
                <c:pt idx="4126">
                  <c:v>749</c:v>
                </c:pt>
                <c:pt idx="4127">
                  <c:v>813</c:v>
                </c:pt>
                <c:pt idx="4128">
                  <c:v>1548</c:v>
                </c:pt>
                <c:pt idx="4129">
                  <c:v>1595</c:v>
                </c:pt>
                <c:pt idx="4130">
                  <c:v>1603</c:v>
                </c:pt>
                <c:pt idx="4131">
                  <c:v>1739</c:v>
                </c:pt>
                <c:pt idx="4132">
                  <c:v>1243</c:v>
                </c:pt>
                <c:pt idx="4133">
                  <c:v>950</c:v>
                </c:pt>
                <c:pt idx="4134">
                  <c:v>887</c:v>
                </c:pt>
                <c:pt idx="4135">
                  <c:v>1233</c:v>
                </c:pt>
                <c:pt idx="4136">
                  <c:v>1703</c:v>
                </c:pt>
                <c:pt idx="4137">
                  <c:v>1746</c:v>
                </c:pt>
                <c:pt idx="4138">
                  <c:v>1674</c:v>
                </c:pt>
                <c:pt idx="4139">
                  <c:v>1583</c:v>
                </c:pt>
                <c:pt idx="4140">
                  <c:v>878</c:v>
                </c:pt>
                <c:pt idx="4141">
                  <c:v>786</c:v>
                </c:pt>
                <c:pt idx="4142">
                  <c:v>1365</c:v>
                </c:pt>
                <c:pt idx="4143">
                  <c:v>1756</c:v>
                </c:pt>
                <c:pt idx="4144">
                  <c:v>1812</c:v>
                </c:pt>
                <c:pt idx="4145">
                  <c:v>1682</c:v>
                </c:pt>
                <c:pt idx="4146">
                  <c:v>1615</c:v>
                </c:pt>
                <c:pt idx="4147">
                  <c:v>751</c:v>
                </c:pt>
                <c:pt idx="4148">
                  <c:v>942</c:v>
                </c:pt>
                <c:pt idx="4149">
                  <c:v>1537</c:v>
                </c:pt>
                <c:pt idx="4150">
                  <c:v>1595</c:v>
                </c:pt>
                <c:pt idx="4151">
                  <c:v>1566</c:v>
                </c:pt>
                <c:pt idx="4152">
                  <c:v>1340</c:v>
                </c:pt>
                <c:pt idx="4153">
                  <c:v>971</c:v>
                </c:pt>
                <c:pt idx="4154">
                  <c:v>1331</c:v>
                </c:pt>
                <c:pt idx="4155">
                  <c:v>800</c:v>
                </c:pt>
                <c:pt idx="4156">
                  <c:v>1572</c:v>
                </c:pt>
                <c:pt idx="4157">
                  <c:v>1677</c:v>
                </c:pt>
                <c:pt idx="4158">
                  <c:v>1538</c:v>
                </c:pt>
                <c:pt idx="4159">
                  <c:v>1670</c:v>
                </c:pt>
                <c:pt idx="4160">
                  <c:v>1631</c:v>
                </c:pt>
                <c:pt idx="4161">
                  <c:v>965</c:v>
                </c:pt>
                <c:pt idx="4162">
                  <c:v>904</c:v>
                </c:pt>
                <c:pt idx="4163">
                  <c:v>508</c:v>
                </c:pt>
                <c:pt idx="4164">
                  <c:v>432</c:v>
                </c:pt>
                <c:pt idx="4165">
                  <c:v>467</c:v>
                </c:pt>
                <c:pt idx="4166">
                  <c:v>459</c:v>
                </c:pt>
                <c:pt idx="4167">
                  <c:v>474</c:v>
                </c:pt>
                <c:pt idx="4168">
                  <c:v>386</c:v>
                </c:pt>
                <c:pt idx="4169">
                  <c:v>357</c:v>
                </c:pt>
                <c:pt idx="4170">
                  <c:v>448</c:v>
                </c:pt>
                <c:pt idx="4171">
                  <c:v>476</c:v>
                </c:pt>
                <c:pt idx="4172">
                  <c:v>479</c:v>
                </c:pt>
                <c:pt idx="4173">
                  <c:v>393</c:v>
                </c:pt>
                <c:pt idx="4174">
                  <c:v>422</c:v>
                </c:pt>
                <c:pt idx="4175">
                  <c:v>325</c:v>
                </c:pt>
                <c:pt idx="4176">
                  <c:v>322</c:v>
                </c:pt>
                <c:pt idx="4177">
                  <c:v>454</c:v>
                </c:pt>
                <c:pt idx="4178">
                  <c:v>510</c:v>
                </c:pt>
                <c:pt idx="4179">
                  <c:v>521</c:v>
                </c:pt>
                <c:pt idx="4180">
                  <c:v>455</c:v>
                </c:pt>
                <c:pt idx="4181">
                  <c:v>507</c:v>
                </c:pt>
                <c:pt idx="4182">
                  <c:v>404</c:v>
                </c:pt>
                <c:pt idx="4183">
                  <c:v>314</c:v>
                </c:pt>
                <c:pt idx="4184">
                  <c:v>418</c:v>
                </c:pt>
                <c:pt idx="4185">
                  <c:v>472</c:v>
                </c:pt>
                <c:pt idx="4186">
                  <c:v>494</c:v>
                </c:pt>
                <c:pt idx="4187">
                  <c:v>447</c:v>
                </c:pt>
                <c:pt idx="4188">
                  <c:v>491</c:v>
                </c:pt>
                <c:pt idx="4189">
                  <c:v>390</c:v>
                </c:pt>
                <c:pt idx="4190">
                  <c:v>352</c:v>
                </c:pt>
                <c:pt idx="4191">
                  <c:v>515</c:v>
                </c:pt>
                <c:pt idx="4192">
                  <c:v>400</c:v>
                </c:pt>
                <c:pt idx="4193">
                  <c:v>525</c:v>
                </c:pt>
                <c:pt idx="4194">
                  <c:v>549</c:v>
                </c:pt>
                <c:pt idx="4195">
                  <c:v>478</c:v>
                </c:pt>
                <c:pt idx="4196">
                  <c:v>359</c:v>
                </c:pt>
                <c:pt idx="4197">
                  <c:v>349</c:v>
                </c:pt>
                <c:pt idx="4198">
                  <c:v>514</c:v>
                </c:pt>
                <c:pt idx="4199">
                  <c:v>476</c:v>
                </c:pt>
                <c:pt idx="4200">
                  <c:v>501</c:v>
                </c:pt>
                <c:pt idx="4201">
                  <c:v>427</c:v>
                </c:pt>
                <c:pt idx="4202">
                  <c:v>519</c:v>
                </c:pt>
                <c:pt idx="4203">
                  <c:v>366</c:v>
                </c:pt>
                <c:pt idx="4204">
                  <c:v>317</c:v>
                </c:pt>
                <c:pt idx="4205">
                  <c:v>460</c:v>
                </c:pt>
                <c:pt idx="4206">
                  <c:v>449</c:v>
                </c:pt>
                <c:pt idx="4207">
                  <c:v>464</c:v>
                </c:pt>
                <c:pt idx="4208">
                  <c:v>498</c:v>
                </c:pt>
                <c:pt idx="4209">
                  <c:v>474</c:v>
                </c:pt>
                <c:pt idx="4210">
                  <c:v>331</c:v>
                </c:pt>
                <c:pt idx="4211">
                  <c:v>296</c:v>
                </c:pt>
                <c:pt idx="4212">
                  <c:v>446</c:v>
                </c:pt>
                <c:pt idx="4213">
                  <c:v>517</c:v>
                </c:pt>
                <c:pt idx="4214">
                  <c:v>500</c:v>
                </c:pt>
                <c:pt idx="4215">
                  <c:v>425</c:v>
                </c:pt>
                <c:pt idx="4216">
                  <c:v>402</c:v>
                </c:pt>
                <c:pt idx="4217">
                  <c:v>344</c:v>
                </c:pt>
                <c:pt idx="4218">
                  <c:v>353</c:v>
                </c:pt>
                <c:pt idx="4219">
                  <c:v>431</c:v>
                </c:pt>
                <c:pt idx="4220">
                  <c:v>472</c:v>
                </c:pt>
                <c:pt idx="4221">
                  <c:v>568</c:v>
                </c:pt>
                <c:pt idx="4222">
                  <c:v>631</c:v>
                </c:pt>
                <c:pt idx="4223">
                  <c:v>640</c:v>
                </c:pt>
                <c:pt idx="4224">
                  <c:v>450</c:v>
                </c:pt>
                <c:pt idx="4225">
                  <c:v>405</c:v>
                </c:pt>
                <c:pt idx="4226">
                  <c:v>553</c:v>
                </c:pt>
                <c:pt idx="4227">
                  <c:v>571</c:v>
                </c:pt>
                <c:pt idx="4228">
                  <c:v>558</c:v>
                </c:pt>
                <c:pt idx="4229">
                  <c:v>580</c:v>
                </c:pt>
                <c:pt idx="4230">
                  <c:v>596</c:v>
                </c:pt>
                <c:pt idx="4231">
                  <c:v>432</c:v>
                </c:pt>
                <c:pt idx="4232">
                  <c:v>477</c:v>
                </c:pt>
                <c:pt idx="4233">
                  <c:v>516</c:v>
                </c:pt>
                <c:pt idx="4234">
                  <c:v>600</c:v>
                </c:pt>
                <c:pt idx="4235">
                  <c:v>526</c:v>
                </c:pt>
                <c:pt idx="4236">
                  <c:v>534</c:v>
                </c:pt>
                <c:pt idx="4237">
                  <c:v>510</c:v>
                </c:pt>
                <c:pt idx="4238">
                  <c:v>366</c:v>
                </c:pt>
                <c:pt idx="4239">
                  <c:v>351</c:v>
                </c:pt>
                <c:pt idx="4240">
                  <c:v>395</c:v>
                </c:pt>
                <c:pt idx="4241">
                  <c:v>456</c:v>
                </c:pt>
                <c:pt idx="4242">
                  <c:v>397</c:v>
                </c:pt>
                <c:pt idx="4243">
                  <c:v>455</c:v>
                </c:pt>
                <c:pt idx="4244">
                  <c:v>421</c:v>
                </c:pt>
                <c:pt idx="4245">
                  <c:v>350</c:v>
                </c:pt>
                <c:pt idx="4246">
                  <c:v>366</c:v>
                </c:pt>
                <c:pt idx="4247">
                  <c:v>414</c:v>
                </c:pt>
                <c:pt idx="4248">
                  <c:v>525</c:v>
                </c:pt>
                <c:pt idx="4249">
                  <c:v>487</c:v>
                </c:pt>
                <c:pt idx="4250">
                  <c:v>561</c:v>
                </c:pt>
                <c:pt idx="4251">
                  <c:v>734</c:v>
                </c:pt>
                <c:pt idx="4252">
                  <c:v>470</c:v>
                </c:pt>
                <c:pt idx="4253">
                  <c:v>451</c:v>
                </c:pt>
                <c:pt idx="4254">
                  <c:v>626</c:v>
                </c:pt>
                <c:pt idx="4255">
                  <c:v>740</c:v>
                </c:pt>
                <c:pt idx="4256">
                  <c:v>597</c:v>
                </c:pt>
                <c:pt idx="4257">
                  <c:v>592</c:v>
                </c:pt>
                <c:pt idx="4258">
                  <c:v>605</c:v>
                </c:pt>
                <c:pt idx="4259">
                  <c:v>466</c:v>
                </c:pt>
                <c:pt idx="4260">
                  <c:v>450</c:v>
                </c:pt>
                <c:pt idx="4261">
                  <c:v>490</c:v>
                </c:pt>
                <c:pt idx="4262">
                  <c:v>438</c:v>
                </c:pt>
                <c:pt idx="4263">
                  <c:v>438</c:v>
                </c:pt>
                <c:pt idx="4264">
                  <c:v>464</c:v>
                </c:pt>
                <c:pt idx="4265">
                  <c:v>444</c:v>
                </c:pt>
                <c:pt idx="4266">
                  <c:v>358</c:v>
                </c:pt>
                <c:pt idx="4267">
                  <c:v>404</c:v>
                </c:pt>
                <c:pt idx="4268">
                  <c:v>491</c:v>
                </c:pt>
                <c:pt idx="4269">
                  <c:v>443</c:v>
                </c:pt>
                <c:pt idx="4270">
                  <c:v>482</c:v>
                </c:pt>
                <c:pt idx="4271">
                  <c:v>521</c:v>
                </c:pt>
                <c:pt idx="4272">
                  <c:v>454</c:v>
                </c:pt>
                <c:pt idx="4273">
                  <c:v>318</c:v>
                </c:pt>
                <c:pt idx="4274">
                  <c:v>359</c:v>
                </c:pt>
                <c:pt idx="4275">
                  <c:v>396</c:v>
                </c:pt>
                <c:pt idx="4276">
                  <c:v>448</c:v>
                </c:pt>
                <c:pt idx="4277">
                  <c:v>429</c:v>
                </c:pt>
                <c:pt idx="4278">
                  <c:v>470</c:v>
                </c:pt>
                <c:pt idx="4279">
                  <c:v>454</c:v>
                </c:pt>
                <c:pt idx="4280">
                  <c:v>341</c:v>
                </c:pt>
                <c:pt idx="4281">
                  <c:v>363</c:v>
                </c:pt>
                <c:pt idx="4282">
                  <c:v>472</c:v>
                </c:pt>
                <c:pt idx="4283">
                  <c:v>451</c:v>
                </c:pt>
                <c:pt idx="4284">
                  <c:v>461</c:v>
                </c:pt>
                <c:pt idx="4285">
                  <c:v>415</c:v>
                </c:pt>
                <c:pt idx="4286">
                  <c:v>456</c:v>
                </c:pt>
                <c:pt idx="4287">
                  <c:v>352</c:v>
                </c:pt>
                <c:pt idx="4288">
                  <c:v>322</c:v>
                </c:pt>
                <c:pt idx="4289">
                  <c:v>386</c:v>
                </c:pt>
                <c:pt idx="4290">
                  <c:v>405</c:v>
                </c:pt>
                <c:pt idx="4291">
                  <c:v>449</c:v>
                </c:pt>
                <c:pt idx="4292">
                  <c:v>449</c:v>
                </c:pt>
                <c:pt idx="4293">
                  <c:v>375</c:v>
                </c:pt>
                <c:pt idx="4294">
                  <c:v>352</c:v>
                </c:pt>
                <c:pt idx="4295">
                  <c:v>321</c:v>
                </c:pt>
                <c:pt idx="4296">
                  <c:v>375</c:v>
                </c:pt>
                <c:pt idx="4297">
                  <c:v>455</c:v>
                </c:pt>
                <c:pt idx="4298">
                  <c:v>446</c:v>
                </c:pt>
                <c:pt idx="4299">
                  <c:v>419</c:v>
                </c:pt>
                <c:pt idx="4300">
                  <c:v>409</c:v>
                </c:pt>
                <c:pt idx="4301">
                  <c:v>349</c:v>
                </c:pt>
                <c:pt idx="4302">
                  <c:v>289</c:v>
                </c:pt>
                <c:pt idx="4303">
                  <c:v>399</c:v>
                </c:pt>
                <c:pt idx="4304">
                  <c:v>415</c:v>
                </c:pt>
                <c:pt idx="4305">
                  <c:v>427</c:v>
                </c:pt>
                <c:pt idx="4306">
                  <c:v>418</c:v>
                </c:pt>
                <c:pt idx="4307">
                  <c:v>422</c:v>
                </c:pt>
                <c:pt idx="4308">
                  <c:v>291</c:v>
                </c:pt>
                <c:pt idx="4309">
                  <c:v>298</c:v>
                </c:pt>
                <c:pt idx="4310">
                  <c:v>409</c:v>
                </c:pt>
                <c:pt idx="4311">
                  <c:v>434</c:v>
                </c:pt>
                <c:pt idx="4312">
                  <c:v>445</c:v>
                </c:pt>
                <c:pt idx="4313">
                  <c:v>440</c:v>
                </c:pt>
                <c:pt idx="4314">
                  <c:v>399</c:v>
                </c:pt>
                <c:pt idx="4315">
                  <c:v>355</c:v>
                </c:pt>
                <c:pt idx="4316">
                  <c:v>309</c:v>
                </c:pt>
                <c:pt idx="4317">
                  <c:v>449</c:v>
                </c:pt>
                <c:pt idx="4318">
                  <c:v>453</c:v>
                </c:pt>
                <c:pt idx="4319">
                  <c:v>390</c:v>
                </c:pt>
                <c:pt idx="4320">
                  <c:v>362</c:v>
                </c:pt>
                <c:pt idx="4321">
                  <c:v>357</c:v>
                </c:pt>
                <c:pt idx="4322">
                  <c:v>336</c:v>
                </c:pt>
                <c:pt idx="4323">
                  <c:v>336</c:v>
                </c:pt>
                <c:pt idx="4324">
                  <c:v>469</c:v>
                </c:pt>
                <c:pt idx="4325">
                  <c:v>453</c:v>
                </c:pt>
                <c:pt idx="4326">
                  <c:v>431</c:v>
                </c:pt>
                <c:pt idx="4327">
                  <c:v>454</c:v>
                </c:pt>
                <c:pt idx="4328">
                  <c:v>440</c:v>
                </c:pt>
                <c:pt idx="4329">
                  <c:v>363</c:v>
                </c:pt>
                <c:pt idx="4330">
                  <c:v>472</c:v>
                </c:pt>
                <c:pt idx="4331">
                  <c:v>404</c:v>
                </c:pt>
                <c:pt idx="4332">
                  <c:v>507</c:v>
                </c:pt>
                <c:pt idx="4333">
                  <c:v>538</c:v>
                </c:pt>
                <c:pt idx="4334">
                  <c:v>442</c:v>
                </c:pt>
                <c:pt idx="4335">
                  <c:v>458</c:v>
                </c:pt>
                <c:pt idx="4336">
                  <c:v>337</c:v>
                </c:pt>
                <c:pt idx="4337">
                  <c:v>361</c:v>
                </c:pt>
                <c:pt idx="4338">
                  <c:v>514</c:v>
                </c:pt>
                <c:pt idx="4339">
                  <c:v>411</c:v>
                </c:pt>
                <c:pt idx="4340">
                  <c:v>391</c:v>
                </c:pt>
                <c:pt idx="4341">
                  <c:v>383</c:v>
                </c:pt>
                <c:pt idx="4342">
                  <c:v>394</c:v>
                </c:pt>
                <c:pt idx="4343">
                  <c:v>351</c:v>
                </c:pt>
                <c:pt idx="4344">
                  <c:v>313</c:v>
                </c:pt>
                <c:pt idx="4345">
                  <c:v>380</c:v>
                </c:pt>
                <c:pt idx="4346">
                  <c:v>313</c:v>
                </c:pt>
                <c:pt idx="4347">
                  <c:v>252</c:v>
                </c:pt>
                <c:pt idx="4348">
                  <c:v>304</c:v>
                </c:pt>
                <c:pt idx="4349">
                  <c:v>388</c:v>
                </c:pt>
                <c:pt idx="4350">
                  <c:v>331</c:v>
                </c:pt>
                <c:pt idx="4351">
                  <c:v>321</c:v>
                </c:pt>
                <c:pt idx="4352">
                  <c:v>384</c:v>
                </c:pt>
                <c:pt idx="4353">
                  <c:v>455</c:v>
                </c:pt>
                <c:pt idx="4354">
                  <c:v>381</c:v>
                </c:pt>
                <c:pt idx="4355">
                  <c:v>470</c:v>
                </c:pt>
                <c:pt idx="4356">
                  <c:v>514</c:v>
                </c:pt>
                <c:pt idx="4357">
                  <c:v>427</c:v>
                </c:pt>
                <c:pt idx="4358">
                  <c:v>435</c:v>
                </c:pt>
                <c:pt idx="4359">
                  <c:v>449</c:v>
                </c:pt>
                <c:pt idx="4360">
                  <c:v>478</c:v>
                </c:pt>
                <c:pt idx="4361">
                  <c:v>457</c:v>
                </c:pt>
                <c:pt idx="4362">
                  <c:v>507</c:v>
                </c:pt>
                <c:pt idx="4363">
                  <c:v>506</c:v>
                </c:pt>
                <c:pt idx="4364">
                  <c:v>395</c:v>
                </c:pt>
                <c:pt idx="4365">
                  <c:v>431</c:v>
                </c:pt>
                <c:pt idx="4366">
                  <c:v>454</c:v>
                </c:pt>
                <c:pt idx="4367">
                  <c:v>469</c:v>
                </c:pt>
                <c:pt idx="4368">
                  <c:v>419</c:v>
                </c:pt>
                <c:pt idx="4369">
                  <c:v>504</c:v>
                </c:pt>
                <c:pt idx="4370">
                  <c:v>465</c:v>
                </c:pt>
                <c:pt idx="4371">
                  <c:v>333</c:v>
                </c:pt>
                <c:pt idx="4372">
                  <c:v>355</c:v>
                </c:pt>
                <c:pt idx="4373">
                  <c:v>450</c:v>
                </c:pt>
                <c:pt idx="4374">
                  <c:v>497</c:v>
                </c:pt>
                <c:pt idx="4375">
                  <c:v>465</c:v>
                </c:pt>
                <c:pt idx="4376">
                  <c:v>485</c:v>
                </c:pt>
                <c:pt idx="4377">
                  <c:v>470</c:v>
                </c:pt>
                <c:pt idx="4378">
                  <c:v>336</c:v>
                </c:pt>
                <c:pt idx="4379">
                  <c:v>369</c:v>
                </c:pt>
                <c:pt idx="4380">
                  <c:v>402</c:v>
                </c:pt>
                <c:pt idx="4381">
                  <c:v>425</c:v>
                </c:pt>
                <c:pt idx="4382">
                  <c:v>435</c:v>
                </c:pt>
                <c:pt idx="4383">
                  <c:v>450</c:v>
                </c:pt>
                <c:pt idx="4384">
                  <c:v>389</c:v>
                </c:pt>
                <c:pt idx="4385">
                  <c:v>340</c:v>
                </c:pt>
                <c:pt idx="4386">
                  <c:v>328</c:v>
                </c:pt>
                <c:pt idx="4387">
                  <c:v>343</c:v>
                </c:pt>
                <c:pt idx="4388">
                  <c:v>441</c:v>
                </c:pt>
                <c:pt idx="4389">
                  <c:v>422</c:v>
                </c:pt>
                <c:pt idx="4390">
                  <c:v>430</c:v>
                </c:pt>
                <c:pt idx="4391">
                  <c:v>464</c:v>
                </c:pt>
                <c:pt idx="4392">
                  <c:v>381</c:v>
                </c:pt>
                <c:pt idx="4393">
                  <c:v>407</c:v>
                </c:pt>
                <c:pt idx="4394">
                  <c:v>463</c:v>
                </c:pt>
                <c:pt idx="4395">
                  <c:v>451</c:v>
                </c:pt>
                <c:pt idx="4396">
                  <c:v>476</c:v>
                </c:pt>
                <c:pt idx="4397">
                  <c:v>415</c:v>
                </c:pt>
                <c:pt idx="4398">
                  <c:v>447</c:v>
                </c:pt>
                <c:pt idx="4399">
                  <c:v>314</c:v>
                </c:pt>
                <c:pt idx="4400">
                  <c:v>333</c:v>
                </c:pt>
                <c:pt idx="4401">
                  <c:v>441</c:v>
                </c:pt>
                <c:pt idx="4402">
                  <c:v>458</c:v>
                </c:pt>
                <c:pt idx="4403">
                  <c:v>433</c:v>
                </c:pt>
                <c:pt idx="4404">
                  <c:v>389</c:v>
                </c:pt>
                <c:pt idx="4405">
                  <c:v>425</c:v>
                </c:pt>
                <c:pt idx="4406">
                  <c:v>338</c:v>
                </c:pt>
                <c:pt idx="4407">
                  <c:v>306</c:v>
                </c:pt>
                <c:pt idx="4408">
                  <c:v>437</c:v>
                </c:pt>
                <c:pt idx="4409">
                  <c:v>406</c:v>
                </c:pt>
                <c:pt idx="4410">
                  <c:v>372</c:v>
                </c:pt>
                <c:pt idx="4411">
                  <c:v>423</c:v>
                </c:pt>
                <c:pt idx="4412">
                  <c:v>385</c:v>
                </c:pt>
                <c:pt idx="4413">
                  <c:v>322</c:v>
                </c:pt>
                <c:pt idx="4414">
                  <c:v>339</c:v>
                </c:pt>
                <c:pt idx="4415">
                  <c:v>440</c:v>
                </c:pt>
                <c:pt idx="4416">
                  <c:v>380</c:v>
                </c:pt>
                <c:pt idx="4417">
                  <c:v>373</c:v>
                </c:pt>
                <c:pt idx="4418">
                  <c:v>417</c:v>
                </c:pt>
                <c:pt idx="4419">
                  <c:v>362</c:v>
                </c:pt>
                <c:pt idx="4420">
                  <c:v>301</c:v>
                </c:pt>
                <c:pt idx="4421">
                  <c:v>349</c:v>
                </c:pt>
                <c:pt idx="4422">
                  <c:v>390</c:v>
                </c:pt>
                <c:pt idx="4423">
                  <c:v>359</c:v>
                </c:pt>
                <c:pt idx="4424">
                  <c:v>357</c:v>
                </c:pt>
                <c:pt idx="4425">
                  <c:v>425</c:v>
                </c:pt>
                <c:pt idx="4426">
                  <c:v>359</c:v>
                </c:pt>
                <c:pt idx="4427">
                  <c:v>344</c:v>
                </c:pt>
                <c:pt idx="4428">
                  <c:v>324</c:v>
                </c:pt>
                <c:pt idx="4429">
                  <c:v>393</c:v>
                </c:pt>
                <c:pt idx="4430">
                  <c:v>384</c:v>
                </c:pt>
                <c:pt idx="4431">
                  <c:v>386</c:v>
                </c:pt>
                <c:pt idx="4432">
                  <c:v>385</c:v>
                </c:pt>
                <c:pt idx="4433">
                  <c:v>381</c:v>
                </c:pt>
                <c:pt idx="4434">
                  <c:v>343</c:v>
                </c:pt>
                <c:pt idx="4435">
                  <c:v>313</c:v>
                </c:pt>
                <c:pt idx="4436">
                  <c:v>362</c:v>
                </c:pt>
                <c:pt idx="4437">
                  <c:v>341</c:v>
                </c:pt>
                <c:pt idx="4438">
                  <c:v>380</c:v>
                </c:pt>
                <c:pt idx="4439">
                  <c:v>388</c:v>
                </c:pt>
                <c:pt idx="4440">
                  <c:v>409</c:v>
                </c:pt>
                <c:pt idx="4441">
                  <c:v>355</c:v>
                </c:pt>
                <c:pt idx="4442">
                  <c:v>306</c:v>
                </c:pt>
                <c:pt idx="4443">
                  <c:v>383</c:v>
                </c:pt>
                <c:pt idx="4444">
                  <c:v>446</c:v>
                </c:pt>
                <c:pt idx="4445">
                  <c:v>399</c:v>
                </c:pt>
                <c:pt idx="4446">
                  <c:v>431</c:v>
                </c:pt>
                <c:pt idx="4447">
                  <c:v>427</c:v>
                </c:pt>
                <c:pt idx="4448">
                  <c:v>284</c:v>
                </c:pt>
                <c:pt idx="4449">
                  <c:v>302</c:v>
                </c:pt>
                <c:pt idx="4450">
                  <c:v>340</c:v>
                </c:pt>
                <c:pt idx="4451">
                  <c:v>396</c:v>
                </c:pt>
                <c:pt idx="4452">
                  <c:v>425</c:v>
                </c:pt>
                <c:pt idx="4453">
                  <c:v>387</c:v>
                </c:pt>
                <c:pt idx="4454">
                  <c:v>390</c:v>
                </c:pt>
                <c:pt idx="4455">
                  <c:v>322</c:v>
                </c:pt>
                <c:pt idx="4456">
                  <c:v>394</c:v>
                </c:pt>
                <c:pt idx="4457">
                  <c:v>425</c:v>
                </c:pt>
                <c:pt idx="4458">
                  <c:v>421</c:v>
                </c:pt>
                <c:pt idx="4459">
                  <c:v>424</c:v>
                </c:pt>
                <c:pt idx="4460">
                  <c:v>368</c:v>
                </c:pt>
                <c:pt idx="4461">
                  <c:v>434</c:v>
                </c:pt>
                <c:pt idx="4462">
                  <c:v>327</c:v>
                </c:pt>
                <c:pt idx="4463">
                  <c:v>330</c:v>
                </c:pt>
                <c:pt idx="4464">
                  <c:v>459</c:v>
                </c:pt>
                <c:pt idx="4465">
                  <c:v>447</c:v>
                </c:pt>
                <c:pt idx="4466">
                  <c:v>621</c:v>
                </c:pt>
                <c:pt idx="4467">
                  <c:v>507</c:v>
                </c:pt>
                <c:pt idx="4468">
                  <c:v>381</c:v>
                </c:pt>
                <c:pt idx="4469">
                  <c:v>356</c:v>
                </c:pt>
                <c:pt idx="4470">
                  <c:v>334</c:v>
                </c:pt>
                <c:pt idx="4471">
                  <c:v>375</c:v>
                </c:pt>
                <c:pt idx="4472">
                  <c:v>391</c:v>
                </c:pt>
                <c:pt idx="4473">
                  <c:v>394</c:v>
                </c:pt>
                <c:pt idx="4474">
                  <c:v>450</c:v>
                </c:pt>
                <c:pt idx="4475">
                  <c:v>380</c:v>
                </c:pt>
                <c:pt idx="4476">
                  <c:v>367</c:v>
                </c:pt>
                <c:pt idx="4477">
                  <c:v>334</c:v>
                </c:pt>
                <c:pt idx="4478">
                  <c:v>417</c:v>
                </c:pt>
                <c:pt idx="4479">
                  <c:v>367</c:v>
                </c:pt>
                <c:pt idx="4480">
                  <c:v>351</c:v>
                </c:pt>
                <c:pt idx="4481">
                  <c:v>384</c:v>
                </c:pt>
                <c:pt idx="4482">
                  <c:v>381</c:v>
                </c:pt>
                <c:pt idx="4483">
                  <c:v>280</c:v>
                </c:pt>
                <c:pt idx="4484">
                  <c:v>270</c:v>
                </c:pt>
                <c:pt idx="4485">
                  <c:v>402</c:v>
                </c:pt>
                <c:pt idx="4486">
                  <c:v>356</c:v>
                </c:pt>
                <c:pt idx="4487">
                  <c:v>357</c:v>
                </c:pt>
                <c:pt idx="4488">
                  <c:v>393</c:v>
                </c:pt>
                <c:pt idx="4489">
                  <c:v>357</c:v>
                </c:pt>
                <c:pt idx="4490">
                  <c:v>343</c:v>
                </c:pt>
                <c:pt idx="4491">
                  <c:v>292</c:v>
                </c:pt>
                <c:pt idx="4492">
                  <c:v>367</c:v>
                </c:pt>
                <c:pt idx="4493">
                  <c:v>401</c:v>
                </c:pt>
                <c:pt idx="4494">
                  <c:v>368</c:v>
                </c:pt>
                <c:pt idx="4495">
                  <c:v>399</c:v>
                </c:pt>
                <c:pt idx="4496">
                  <c:v>424</c:v>
                </c:pt>
                <c:pt idx="4497">
                  <c:v>312</c:v>
                </c:pt>
                <c:pt idx="4498">
                  <c:v>305</c:v>
                </c:pt>
                <c:pt idx="4499">
                  <c:v>339</c:v>
                </c:pt>
                <c:pt idx="4500">
                  <c:v>353</c:v>
                </c:pt>
                <c:pt idx="4501">
                  <c:v>420</c:v>
                </c:pt>
                <c:pt idx="4502">
                  <c:v>412</c:v>
                </c:pt>
                <c:pt idx="4503">
                  <c:v>416</c:v>
                </c:pt>
                <c:pt idx="4504">
                  <c:v>355</c:v>
                </c:pt>
                <c:pt idx="4505">
                  <c:v>349</c:v>
                </c:pt>
                <c:pt idx="4506">
                  <c:v>378</c:v>
                </c:pt>
                <c:pt idx="4507">
                  <c:v>425</c:v>
                </c:pt>
                <c:pt idx="4508">
                  <c:v>462</c:v>
                </c:pt>
                <c:pt idx="4509">
                  <c:v>438</c:v>
                </c:pt>
                <c:pt idx="4510">
                  <c:v>502</c:v>
                </c:pt>
                <c:pt idx="4511">
                  <c:v>333</c:v>
                </c:pt>
                <c:pt idx="4512">
                  <c:v>322</c:v>
                </c:pt>
                <c:pt idx="4513">
                  <c:v>312</c:v>
                </c:pt>
                <c:pt idx="4514">
                  <c:v>386</c:v>
                </c:pt>
                <c:pt idx="4515">
                  <c:v>397</c:v>
                </c:pt>
                <c:pt idx="4516">
                  <c:v>333</c:v>
                </c:pt>
                <c:pt idx="4517">
                  <c:v>377</c:v>
                </c:pt>
                <c:pt idx="4518">
                  <c:v>314</c:v>
                </c:pt>
                <c:pt idx="4519">
                  <c:v>297</c:v>
                </c:pt>
                <c:pt idx="4520">
                  <c:v>358</c:v>
                </c:pt>
                <c:pt idx="4521">
                  <c:v>371</c:v>
                </c:pt>
                <c:pt idx="4522">
                  <c:v>346</c:v>
                </c:pt>
                <c:pt idx="4523">
                  <c:v>393</c:v>
                </c:pt>
                <c:pt idx="4524">
                  <c:v>322</c:v>
                </c:pt>
                <c:pt idx="4525">
                  <c:v>303</c:v>
                </c:pt>
                <c:pt idx="4526">
                  <c:v>335</c:v>
                </c:pt>
                <c:pt idx="4527">
                  <c:v>462</c:v>
                </c:pt>
                <c:pt idx="4528">
                  <c:v>405</c:v>
                </c:pt>
                <c:pt idx="4529">
                  <c:v>416</c:v>
                </c:pt>
                <c:pt idx="4530">
                  <c:v>491</c:v>
                </c:pt>
                <c:pt idx="4531">
                  <c:v>417</c:v>
                </c:pt>
                <c:pt idx="4532">
                  <c:v>291</c:v>
                </c:pt>
                <c:pt idx="4533">
                  <c:v>290</c:v>
                </c:pt>
                <c:pt idx="4534">
                  <c:v>379</c:v>
                </c:pt>
                <c:pt idx="4535">
                  <c:v>399</c:v>
                </c:pt>
                <c:pt idx="4536">
                  <c:v>384</c:v>
                </c:pt>
                <c:pt idx="4537">
                  <c:v>310</c:v>
                </c:pt>
                <c:pt idx="4538">
                  <c:v>321</c:v>
                </c:pt>
                <c:pt idx="4539">
                  <c:v>263</c:v>
                </c:pt>
                <c:pt idx="4540">
                  <c:v>248</c:v>
                </c:pt>
                <c:pt idx="4541">
                  <c:v>402</c:v>
                </c:pt>
                <c:pt idx="4542">
                  <c:v>361</c:v>
                </c:pt>
                <c:pt idx="4543">
                  <c:v>360</c:v>
                </c:pt>
                <c:pt idx="4544">
                  <c:v>405</c:v>
                </c:pt>
                <c:pt idx="4545">
                  <c:v>403</c:v>
                </c:pt>
                <c:pt idx="4546">
                  <c:v>344</c:v>
                </c:pt>
                <c:pt idx="4547">
                  <c:v>309</c:v>
                </c:pt>
                <c:pt idx="4548">
                  <c:v>391</c:v>
                </c:pt>
                <c:pt idx="4549">
                  <c:v>391</c:v>
                </c:pt>
                <c:pt idx="4550">
                  <c:v>373</c:v>
                </c:pt>
                <c:pt idx="4551">
                  <c:v>360</c:v>
                </c:pt>
                <c:pt idx="4552">
                  <c:v>404</c:v>
                </c:pt>
                <c:pt idx="4553">
                  <c:v>266</c:v>
                </c:pt>
                <c:pt idx="4554">
                  <c:v>307</c:v>
                </c:pt>
                <c:pt idx="4555">
                  <c:v>340</c:v>
                </c:pt>
                <c:pt idx="4556">
                  <c:v>360</c:v>
                </c:pt>
                <c:pt idx="4557">
                  <c:v>394</c:v>
                </c:pt>
                <c:pt idx="4558">
                  <c:v>379</c:v>
                </c:pt>
                <c:pt idx="4559">
                  <c:v>379</c:v>
                </c:pt>
                <c:pt idx="4560">
                  <c:v>300</c:v>
                </c:pt>
                <c:pt idx="4561">
                  <c:v>263</c:v>
                </c:pt>
                <c:pt idx="4562">
                  <c:v>380</c:v>
                </c:pt>
                <c:pt idx="4563">
                  <c:v>408</c:v>
                </c:pt>
                <c:pt idx="4564">
                  <c:v>394</c:v>
                </c:pt>
                <c:pt idx="4565">
                  <c:v>401</c:v>
                </c:pt>
                <c:pt idx="4566">
                  <c:v>376</c:v>
                </c:pt>
                <c:pt idx="4567">
                  <c:v>266</c:v>
                </c:pt>
                <c:pt idx="4568">
                  <c:v>291</c:v>
                </c:pt>
                <c:pt idx="4569">
                  <c:v>373</c:v>
                </c:pt>
                <c:pt idx="4570">
                  <c:v>447</c:v>
                </c:pt>
                <c:pt idx="4571">
                  <c:v>344</c:v>
                </c:pt>
                <c:pt idx="4572">
                  <c:v>377</c:v>
                </c:pt>
                <c:pt idx="4573">
                  <c:v>401</c:v>
                </c:pt>
                <c:pt idx="4574">
                  <c:v>315</c:v>
                </c:pt>
                <c:pt idx="4575">
                  <c:v>304</c:v>
                </c:pt>
                <c:pt idx="4576">
                  <c:v>378</c:v>
                </c:pt>
                <c:pt idx="4577">
                  <c:v>407</c:v>
                </c:pt>
                <c:pt idx="4578">
                  <c:v>377</c:v>
                </c:pt>
                <c:pt idx="4579">
                  <c:v>452</c:v>
                </c:pt>
                <c:pt idx="4580">
                  <c:v>381</c:v>
                </c:pt>
                <c:pt idx="4581">
                  <c:v>361</c:v>
                </c:pt>
                <c:pt idx="4582">
                  <c:v>352</c:v>
                </c:pt>
                <c:pt idx="4583">
                  <c:v>420</c:v>
                </c:pt>
                <c:pt idx="4584">
                  <c:v>436</c:v>
                </c:pt>
                <c:pt idx="4585">
                  <c:v>393</c:v>
                </c:pt>
                <c:pt idx="4586">
                  <c:v>392</c:v>
                </c:pt>
                <c:pt idx="4587">
                  <c:v>425</c:v>
                </c:pt>
                <c:pt idx="4588">
                  <c:v>389</c:v>
                </c:pt>
                <c:pt idx="4589">
                  <c:v>344</c:v>
                </c:pt>
                <c:pt idx="4590">
                  <c:v>416</c:v>
                </c:pt>
                <c:pt idx="4591">
                  <c:v>394</c:v>
                </c:pt>
                <c:pt idx="4592">
                  <c:v>526</c:v>
                </c:pt>
                <c:pt idx="4593">
                  <c:v>477</c:v>
                </c:pt>
                <c:pt idx="4594">
                  <c:v>401</c:v>
                </c:pt>
                <c:pt idx="4595">
                  <c:v>316</c:v>
                </c:pt>
                <c:pt idx="4596">
                  <c:v>264</c:v>
                </c:pt>
                <c:pt idx="4597">
                  <c:v>351</c:v>
                </c:pt>
                <c:pt idx="4598">
                  <c:v>415</c:v>
                </c:pt>
                <c:pt idx="4599">
                  <c:v>393</c:v>
                </c:pt>
                <c:pt idx="4600">
                  <c:v>389</c:v>
                </c:pt>
                <c:pt idx="4601">
                  <c:v>373</c:v>
                </c:pt>
                <c:pt idx="4602">
                  <c:v>304</c:v>
                </c:pt>
                <c:pt idx="4603">
                  <c:v>272</c:v>
                </c:pt>
                <c:pt idx="4604">
                  <c:v>338</c:v>
                </c:pt>
                <c:pt idx="4605">
                  <c:v>439</c:v>
                </c:pt>
                <c:pt idx="4606">
                  <c:v>444</c:v>
                </c:pt>
                <c:pt idx="4607">
                  <c:v>483</c:v>
                </c:pt>
                <c:pt idx="4608">
                  <c:v>443</c:v>
                </c:pt>
                <c:pt idx="4609">
                  <c:v>360</c:v>
                </c:pt>
                <c:pt idx="4610">
                  <c:v>386</c:v>
                </c:pt>
                <c:pt idx="4611">
                  <c:v>517</c:v>
                </c:pt>
                <c:pt idx="4612">
                  <c:v>557</c:v>
                </c:pt>
                <c:pt idx="4613">
                  <c:v>477</c:v>
                </c:pt>
                <c:pt idx="4614">
                  <c:v>432</c:v>
                </c:pt>
                <c:pt idx="4615">
                  <c:v>323</c:v>
                </c:pt>
                <c:pt idx="4616">
                  <c:v>302</c:v>
                </c:pt>
                <c:pt idx="4617">
                  <c:v>323</c:v>
                </c:pt>
                <c:pt idx="4618">
                  <c:v>406</c:v>
                </c:pt>
                <c:pt idx="4619">
                  <c:v>233</c:v>
                </c:pt>
                <c:pt idx="4620">
                  <c:v>386</c:v>
                </c:pt>
                <c:pt idx="4621">
                  <c:v>424</c:v>
                </c:pt>
                <c:pt idx="4622">
                  <c:v>320</c:v>
                </c:pt>
                <c:pt idx="4623">
                  <c:v>321</c:v>
                </c:pt>
                <c:pt idx="4624">
                  <c:v>318</c:v>
                </c:pt>
                <c:pt idx="4625">
                  <c:v>361</c:v>
                </c:pt>
                <c:pt idx="4626">
                  <c:v>395</c:v>
                </c:pt>
                <c:pt idx="4627">
                  <c:v>436</c:v>
                </c:pt>
                <c:pt idx="4628">
                  <c:v>387</c:v>
                </c:pt>
                <c:pt idx="4629">
                  <c:v>349</c:v>
                </c:pt>
                <c:pt idx="4630">
                  <c:v>237</c:v>
                </c:pt>
                <c:pt idx="4631">
                  <c:v>269</c:v>
                </c:pt>
                <c:pt idx="4632">
                  <c:v>403</c:v>
                </c:pt>
                <c:pt idx="4633">
                  <c:v>474</c:v>
                </c:pt>
                <c:pt idx="4634">
                  <c:v>458</c:v>
                </c:pt>
                <c:pt idx="4635">
                  <c:v>420</c:v>
                </c:pt>
                <c:pt idx="4636">
                  <c:v>361</c:v>
                </c:pt>
                <c:pt idx="4637">
                  <c:v>314</c:v>
                </c:pt>
                <c:pt idx="4638">
                  <c:v>290</c:v>
                </c:pt>
                <c:pt idx="4639">
                  <c:v>350</c:v>
                </c:pt>
                <c:pt idx="4640">
                  <c:v>351</c:v>
                </c:pt>
                <c:pt idx="4641">
                  <c:v>402</c:v>
                </c:pt>
                <c:pt idx="4642">
                  <c:v>391</c:v>
                </c:pt>
                <c:pt idx="4643">
                  <c:v>416</c:v>
                </c:pt>
                <c:pt idx="4644">
                  <c:v>304</c:v>
                </c:pt>
                <c:pt idx="4645">
                  <c:v>253</c:v>
                </c:pt>
                <c:pt idx="4646">
                  <c:v>221</c:v>
                </c:pt>
                <c:pt idx="4647">
                  <c:v>302</c:v>
                </c:pt>
                <c:pt idx="4648">
                  <c:v>401</c:v>
                </c:pt>
                <c:pt idx="4649">
                  <c:v>404</c:v>
                </c:pt>
                <c:pt idx="4650">
                  <c:v>427</c:v>
                </c:pt>
                <c:pt idx="4651">
                  <c:v>281</c:v>
                </c:pt>
                <c:pt idx="4652">
                  <c:v>341</c:v>
                </c:pt>
                <c:pt idx="4653">
                  <c:v>421</c:v>
                </c:pt>
                <c:pt idx="4654">
                  <c:v>420</c:v>
                </c:pt>
                <c:pt idx="4655">
                  <c:v>388</c:v>
                </c:pt>
                <c:pt idx="4656">
                  <c:v>447</c:v>
                </c:pt>
                <c:pt idx="4657">
                  <c:v>452</c:v>
                </c:pt>
                <c:pt idx="4658">
                  <c:v>325</c:v>
                </c:pt>
                <c:pt idx="4659">
                  <c:v>291</c:v>
                </c:pt>
                <c:pt idx="4660">
                  <c:v>449</c:v>
                </c:pt>
                <c:pt idx="4661">
                  <c:v>381</c:v>
                </c:pt>
                <c:pt idx="4662">
                  <c:v>306</c:v>
                </c:pt>
                <c:pt idx="4663">
                  <c:v>22</c:v>
                </c:pt>
                <c:pt idx="4664">
                  <c:v>98</c:v>
                </c:pt>
                <c:pt idx="4665">
                  <c:v>272</c:v>
                </c:pt>
                <c:pt idx="4666">
                  <c:v>255</c:v>
                </c:pt>
                <c:pt idx="4667">
                  <c:v>359</c:v>
                </c:pt>
                <c:pt idx="4668">
                  <c:v>375</c:v>
                </c:pt>
                <c:pt idx="4669">
                  <c:v>359</c:v>
                </c:pt>
                <c:pt idx="4670">
                  <c:v>413</c:v>
                </c:pt>
                <c:pt idx="4671">
                  <c:v>416</c:v>
                </c:pt>
                <c:pt idx="4672">
                  <c:v>285</c:v>
                </c:pt>
                <c:pt idx="4673">
                  <c:v>290</c:v>
                </c:pt>
                <c:pt idx="4674">
                  <c:v>391</c:v>
                </c:pt>
                <c:pt idx="4675">
                  <c:v>423</c:v>
                </c:pt>
                <c:pt idx="4676">
                  <c:v>395</c:v>
                </c:pt>
                <c:pt idx="4677">
                  <c:v>402</c:v>
                </c:pt>
                <c:pt idx="4678">
                  <c:v>392</c:v>
                </c:pt>
                <c:pt idx="4679">
                  <c:v>344</c:v>
                </c:pt>
                <c:pt idx="4680">
                  <c:v>354</c:v>
                </c:pt>
                <c:pt idx="4681">
                  <c:v>357</c:v>
                </c:pt>
                <c:pt idx="4682">
                  <c:v>359</c:v>
                </c:pt>
                <c:pt idx="4683">
                  <c:v>376</c:v>
                </c:pt>
                <c:pt idx="4684">
                  <c:v>263</c:v>
                </c:pt>
                <c:pt idx="4685">
                  <c:v>341</c:v>
                </c:pt>
                <c:pt idx="4686">
                  <c:v>313</c:v>
                </c:pt>
                <c:pt idx="4687">
                  <c:v>282</c:v>
                </c:pt>
                <c:pt idx="4688">
                  <c:v>396</c:v>
                </c:pt>
                <c:pt idx="4689">
                  <c:v>387</c:v>
                </c:pt>
                <c:pt idx="4690">
                  <c:v>427</c:v>
                </c:pt>
                <c:pt idx="4691">
                  <c:v>234</c:v>
                </c:pt>
                <c:pt idx="4692">
                  <c:v>348</c:v>
                </c:pt>
                <c:pt idx="4693">
                  <c:v>318</c:v>
                </c:pt>
                <c:pt idx="4694">
                  <c:v>301</c:v>
                </c:pt>
                <c:pt idx="4695">
                  <c:v>424</c:v>
                </c:pt>
                <c:pt idx="4696">
                  <c:v>402</c:v>
                </c:pt>
                <c:pt idx="4697">
                  <c:v>385</c:v>
                </c:pt>
                <c:pt idx="4698">
                  <c:v>418</c:v>
                </c:pt>
                <c:pt idx="4699">
                  <c:v>390</c:v>
                </c:pt>
                <c:pt idx="4700">
                  <c:v>356</c:v>
                </c:pt>
                <c:pt idx="4701">
                  <c:v>329</c:v>
                </c:pt>
                <c:pt idx="4702">
                  <c:v>352</c:v>
                </c:pt>
                <c:pt idx="4703">
                  <c:v>393</c:v>
                </c:pt>
                <c:pt idx="4704">
                  <c:v>379</c:v>
                </c:pt>
                <c:pt idx="4705">
                  <c:v>376</c:v>
                </c:pt>
                <c:pt idx="4706">
                  <c:v>395</c:v>
                </c:pt>
                <c:pt idx="4707">
                  <c:v>322</c:v>
                </c:pt>
                <c:pt idx="4708">
                  <c:v>266</c:v>
                </c:pt>
                <c:pt idx="4709">
                  <c:v>398</c:v>
                </c:pt>
                <c:pt idx="4710">
                  <c:v>384</c:v>
                </c:pt>
                <c:pt idx="4711">
                  <c:v>335</c:v>
                </c:pt>
                <c:pt idx="4712">
                  <c:v>314</c:v>
                </c:pt>
                <c:pt idx="4713">
                  <c:v>272</c:v>
                </c:pt>
                <c:pt idx="4714">
                  <c:v>236</c:v>
                </c:pt>
                <c:pt idx="4715">
                  <c:v>323</c:v>
                </c:pt>
                <c:pt idx="4716">
                  <c:v>337</c:v>
                </c:pt>
                <c:pt idx="4717">
                  <c:v>357</c:v>
                </c:pt>
                <c:pt idx="4718">
                  <c:v>324</c:v>
                </c:pt>
                <c:pt idx="4719">
                  <c:v>309</c:v>
                </c:pt>
                <c:pt idx="4720">
                  <c:v>302</c:v>
                </c:pt>
                <c:pt idx="4721">
                  <c:v>311</c:v>
                </c:pt>
                <c:pt idx="4722">
                  <c:v>347</c:v>
                </c:pt>
                <c:pt idx="4723">
                  <c:v>414</c:v>
                </c:pt>
                <c:pt idx="4724">
                  <c:v>419</c:v>
                </c:pt>
                <c:pt idx="4725">
                  <c:v>394</c:v>
                </c:pt>
                <c:pt idx="4726">
                  <c:v>377</c:v>
                </c:pt>
                <c:pt idx="4727">
                  <c:v>426</c:v>
                </c:pt>
                <c:pt idx="4728">
                  <c:v>310</c:v>
                </c:pt>
                <c:pt idx="4729">
                  <c:v>285</c:v>
                </c:pt>
                <c:pt idx="4730">
                  <c:v>418</c:v>
                </c:pt>
                <c:pt idx="4731">
                  <c:v>379</c:v>
                </c:pt>
                <c:pt idx="4732">
                  <c:v>399</c:v>
                </c:pt>
                <c:pt idx="4733">
                  <c:v>405</c:v>
                </c:pt>
                <c:pt idx="4734">
                  <c:v>342</c:v>
                </c:pt>
                <c:pt idx="4735">
                  <c:v>305</c:v>
                </c:pt>
                <c:pt idx="4736">
                  <c:v>268</c:v>
                </c:pt>
                <c:pt idx="4737">
                  <c:v>306</c:v>
                </c:pt>
                <c:pt idx="4738">
                  <c:v>371</c:v>
                </c:pt>
                <c:pt idx="4739">
                  <c:v>320</c:v>
                </c:pt>
                <c:pt idx="4740">
                  <c:v>372</c:v>
                </c:pt>
                <c:pt idx="4741">
                  <c:v>350</c:v>
                </c:pt>
                <c:pt idx="4742">
                  <c:v>294</c:v>
                </c:pt>
                <c:pt idx="4743">
                  <c:v>310</c:v>
                </c:pt>
                <c:pt idx="4744">
                  <c:v>435</c:v>
                </c:pt>
                <c:pt idx="4745">
                  <c:v>270</c:v>
                </c:pt>
                <c:pt idx="4746">
                  <c:v>204</c:v>
                </c:pt>
                <c:pt idx="4747">
                  <c:v>429</c:v>
                </c:pt>
                <c:pt idx="4748">
                  <c:v>364</c:v>
                </c:pt>
                <c:pt idx="4749">
                  <c:v>320</c:v>
                </c:pt>
                <c:pt idx="4750">
                  <c:v>323</c:v>
                </c:pt>
                <c:pt idx="4751">
                  <c:v>388</c:v>
                </c:pt>
                <c:pt idx="4752">
                  <c:v>408</c:v>
                </c:pt>
                <c:pt idx="4753">
                  <c:v>432</c:v>
                </c:pt>
                <c:pt idx="4754">
                  <c:v>348</c:v>
                </c:pt>
                <c:pt idx="4755">
                  <c:v>10</c:v>
                </c:pt>
                <c:pt idx="4756">
                  <c:v>240</c:v>
                </c:pt>
                <c:pt idx="4757">
                  <c:v>327</c:v>
                </c:pt>
                <c:pt idx="4758">
                  <c:v>310</c:v>
                </c:pt>
                <c:pt idx="4759">
                  <c:v>379</c:v>
                </c:pt>
                <c:pt idx="4760">
                  <c:v>375</c:v>
                </c:pt>
                <c:pt idx="4761">
                  <c:v>306</c:v>
                </c:pt>
                <c:pt idx="4762">
                  <c:v>311</c:v>
                </c:pt>
                <c:pt idx="4763">
                  <c:v>422</c:v>
                </c:pt>
                <c:pt idx="4764">
                  <c:v>240</c:v>
                </c:pt>
                <c:pt idx="4765">
                  <c:v>166</c:v>
                </c:pt>
                <c:pt idx="4766">
                  <c:v>501</c:v>
                </c:pt>
                <c:pt idx="4767">
                  <c:v>399</c:v>
                </c:pt>
                <c:pt idx="4768">
                  <c:v>356</c:v>
                </c:pt>
                <c:pt idx="4769">
                  <c:v>305</c:v>
                </c:pt>
                <c:pt idx="4770">
                  <c:v>384</c:v>
                </c:pt>
                <c:pt idx="4771">
                  <c:v>350</c:v>
                </c:pt>
                <c:pt idx="4772">
                  <c:v>418</c:v>
                </c:pt>
                <c:pt idx="4773">
                  <c:v>438</c:v>
                </c:pt>
                <c:pt idx="4774">
                  <c:v>408</c:v>
                </c:pt>
                <c:pt idx="4775">
                  <c:v>296</c:v>
                </c:pt>
                <c:pt idx="4776">
                  <c:v>69</c:v>
                </c:pt>
                <c:pt idx="4777">
                  <c:v>192</c:v>
                </c:pt>
                <c:pt idx="4778">
                  <c:v>417</c:v>
                </c:pt>
                <c:pt idx="4779">
                  <c:v>426</c:v>
                </c:pt>
                <c:pt idx="4780">
                  <c:v>115</c:v>
                </c:pt>
                <c:pt idx="4781">
                  <c:v>37</c:v>
                </c:pt>
                <c:pt idx="4782">
                  <c:v>211</c:v>
                </c:pt>
                <c:pt idx="4783">
                  <c:v>391</c:v>
                </c:pt>
                <c:pt idx="4784">
                  <c:v>425</c:v>
                </c:pt>
                <c:pt idx="4785">
                  <c:v>398</c:v>
                </c:pt>
                <c:pt idx="4786">
                  <c:v>360</c:v>
                </c:pt>
                <c:pt idx="4787">
                  <c:v>323</c:v>
                </c:pt>
                <c:pt idx="4788">
                  <c:v>285</c:v>
                </c:pt>
                <c:pt idx="4789">
                  <c:v>271</c:v>
                </c:pt>
                <c:pt idx="4790">
                  <c:v>434</c:v>
                </c:pt>
                <c:pt idx="4791">
                  <c:v>270</c:v>
                </c:pt>
                <c:pt idx="4792">
                  <c:v>65</c:v>
                </c:pt>
                <c:pt idx="4793">
                  <c:v>294</c:v>
                </c:pt>
                <c:pt idx="4794">
                  <c:v>390</c:v>
                </c:pt>
                <c:pt idx="4795">
                  <c:v>396</c:v>
                </c:pt>
                <c:pt idx="4796">
                  <c:v>394</c:v>
                </c:pt>
                <c:pt idx="4797">
                  <c:v>449</c:v>
                </c:pt>
                <c:pt idx="4798">
                  <c:v>369</c:v>
                </c:pt>
                <c:pt idx="4799">
                  <c:v>285</c:v>
                </c:pt>
                <c:pt idx="4800">
                  <c:v>278</c:v>
                </c:pt>
                <c:pt idx="4801">
                  <c:v>352</c:v>
                </c:pt>
                <c:pt idx="4802">
                  <c:v>350</c:v>
                </c:pt>
                <c:pt idx="4803">
                  <c:v>368</c:v>
                </c:pt>
                <c:pt idx="4804">
                  <c:v>393</c:v>
                </c:pt>
                <c:pt idx="4805">
                  <c:v>357</c:v>
                </c:pt>
                <c:pt idx="4806">
                  <c:v>311</c:v>
                </c:pt>
                <c:pt idx="4807">
                  <c:v>351</c:v>
                </c:pt>
                <c:pt idx="4808">
                  <c:v>340</c:v>
                </c:pt>
                <c:pt idx="4809">
                  <c:v>299</c:v>
                </c:pt>
                <c:pt idx="4810">
                  <c:v>285</c:v>
                </c:pt>
                <c:pt idx="4811">
                  <c:v>343</c:v>
                </c:pt>
                <c:pt idx="4812">
                  <c:v>423</c:v>
                </c:pt>
                <c:pt idx="4813">
                  <c:v>457</c:v>
                </c:pt>
                <c:pt idx="4814">
                  <c:v>607</c:v>
                </c:pt>
                <c:pt idx="4815">
                  <c:v>502</c:v>
                </c:pt>
                <c:pt idx="4816">
                  <c:v>335</c:v>
                </c:pt>
                <c:pt idx="4817">
                  <c:v>300</c:v>
                </c:pt>
                <c:pt idx="4818">
                  <c:v>323</c:v>
                </c:pt>
                <c:pt idx="4819">
                  <c:v>397</c:v>
                </c:pt>
                <c:pt idx="4820">
                  <c:v>429</c:v>
                </c:pt>
                <c:pt idx="4821">
                  <c:v>420</c:v>
                </c:pt>
                <c:pt idx="4822">
                  <c:v>370</c:v>
                </c:pt>
                <c:pt idx="4823">
                  <c:v>294</c:v>
                </c:pt>
                <c:pt idx="4824">
                  <c:v>263</c:v>
                </c:pt>
                <c:pt idx="4825">
                  <c:v>450</c:v>
                </c:pt>
                <c:pt idx="4826">
                  <c:v>437</c:v>
                </c:pt>
                <c:pt idx="4827">
                  <c:v>390</c:v>
                </c:pt>
                <c:pt idx="4828">
                  <c:v>387</c:v>
                </c:pt>
                <c:pt idx="4829">
                  <c:v>367</c:v>
                </c:pt>
                <c:pt idx="4830">
                  <c:v>314</c:v>
                </c:pt>
                <c:pt idx="4831">
                  <c:v>322</c:v>
                </c:pt>
                <c:pt idx="4832">
                  <c:v>390</c:v>
                </c:pt>
                <c:pt idx="4833">
                  <c:v>379</c:v>
                </c:pt>
                <c:pt idx="4834">
                  <c:v>406</c:v>
                </c:pt>
                <c:pt idx="4835">
                  <c:v>383</c:v>
                </c:pt>
                <c:pt idx="4836">
                  <c:v>335</c:v>
                </c:pt>
                <c:pt idx="4837">
                  <c:v>308</c:v>
                </c:pt>
                <c:pt idx="4838">
                  <c:v>299</c:v>
                </c:pt>
                <c:pt idx="4839">
                  <c:v>349</c:v>
                </c:pt>
                <c:pt idx="4840">
                  <c:v>428</c:v>
                </c:pt>
                <c:pt idx="4841">
                  <c:v>431</c:v>
                </c:pt>
                <c:pt idx="4842">
                  <c:v>459</c:v>
                </c:pt>
                <c:pt idx="4843">
                  <c:v>413</c:v>
                </c:pt>
                <c:pt idx="4844">
                  <c:v>290</c:v>
                </c:pt>
                <c:pt idx="4845">
                  <c:v>302</c:v>
                </c:pt>
                <c:pt idx="4846">
                  <c:v>353</c:v>
                </c:pt>
                <c:pt idx="4847">
                  <c:v>304</c:v>
                </c:pt>
                <c:pt idx="4848">
                  <c:v>354</c:v>
                </c:pt>
                <c:pt idx="4849">
                  <c:v>401</c:v>
                </c:pt>
                <c:pt idx="4850">
                  <c:v>327</c:v>
                </c:pt>
                <c:pt idx="4851">
                  <c:v>283</c:v>
                </c:pt>
                <c:pt idx="4852">
                  <c:v>278</c:v>
                </c:pt>
                <c:pt idx="4853">
                  <c:v>311</c:v>
                </c:pt>
                <c:pt idx="4854">
                  <c:v>404</c:v>
                </c:pt>
                <c:pt idx="4855">
                  <c:v>400</c:v>
                </c:pt>
                <c:pt idx="4856">
                  <c:v>374</c:v>
                </c:pt>
                <c:pt idx="4857">
                  <c:v>416</c:v>
                </c:pt>
                <c:pt idx="4858">
                  <c:v>313</c:v>
                </c:pt>
                <c:pt idx="4859">
                  <c:v>350</c:v>
                </c:pt>
                <c:pt idx="4860">
                  <c:v>389</c:v>
                </c:pt>
                <c:pt idx="4861">
                  <c:v>382</c:v>
                </c:pt>
                <c:pt idx="4862">
                  <c:v>389</c:v>
                </c:pt>
                <c:pt idx="4863">
                  <c:v>420</c:v>
                </c:pt>
                <c:pt idx="4864">
                  <c:v>348</c:v>
                </c:pt>
                <c:pt idx="4865">
                  <c:v>262</c:v>
                </c:pt>
                <c:pt idx="4866">
                  <c:v>320</c:v>
                </c:pt>
                <c:pt idx="4867">
                  <c:v>376</c:v>
                </c:pt>
                <c:pt idx="4868">
                  <c:v>410</c:v>
                </c:pt>
                <c:pt idx="4869">
                  <c:v>392</c:v>
                </c:pt>
                <c:pt idx="4870">
                  <c:v>416</c:v>
                </c:pt>
                <c:pt idx="4871">
                  <c:v>463</c:v>
                </c:pt>
                <c:pt idx="4872">
                  <c:v>340</c:v>
                </c:pt>
                <c:pt idx="4873">
                  <c:v>335</c:v>
                </c:pt>
                <c:pt idx="4874">
                  <c:v>387</c:v>
                </c:pt>
                <c:pt idx="4875">
                  <c:v>418</c:v>
                </c:pt>
                <c:pt idx="4876">
                  <c:v>417</c:v>
                </c:pt>
                <c:pt idx="4877">
                  <c:v>395</c:v>
                </c:pt>
                <c:pt idx="4878">
                  <c:v>425</c:v>
                </c:pt>
                <c:pt idx="4879">
                  <c:v>321</c:v>
                </c:pt>
                <c:pt idx="4880">
                  <c:v>315</c:v>
                </c:pt>
                <c:pt idx="4881">
                  <c:v>451</c:v>
                </c:pt>
                <c:pt idx="4882">
                  <c:v>416</c:v>
                </c:pt>
                <c:pt idx="4883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0944792"/>
        <c:axId val="240944008"/>
      </c:areaChart>
      <c:lineChart>
        <c:grouping val="standard"/>
        <c:varyColors val="0"/>
        <c:ser>
          <c:idx val="1"/>
          <c:order val="1"/>
          <c:tx>
            <c:strRef>
              <c:f>TimeSeries!$D$4</c:f>
              <c:strCache>
                <c:ptCount val="1"/>
                <c:pt idx="0">
                  <c:v>Cumulative posts count (RHS)</c:v>
                </c:pt>
              </c:strCache>
            </c:strRef>
          </c:tx>
          <c:spPr>
            <a:ln w="2222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TimeSeries!$B$5:$B$4888</c:f>
              <c:numCache>
                <c:formatCode>m/d/yyyy</c:formatCode>
                <c:ptCount val="4884"/>
                <c:pt idx="0">
                  <c:v>39474</c:v>
                </c:pt>
                <c:pt idx="1">
                  <c:v>39476</c:v>
                </c:pt>
                <c:pt idx="2">
                  <c:v>39477</c:v>
                </c:pt>
                <c:pt idx="3">
                  <c:v>39478</c:v>
                </c:pt>
                <c:pt idx="4">
                  <c:v>39480</c:v>
                </c:pt>
                <c:pt idx="5">
                  <c:v>39482</c:v>
                </c:pt>
                <c:pt idx="6">
                  <c:v>39483</c:v>
                </c:pt>
                <c:pt idx="7">
                  <c:v>39484</c:v>
                </c:pt>
                <c:pt idx="8">
                  <c:v>39485</c:v>
                </c:pt>
                <c:pt idx="9">
                  <c:v>39486</c:v>
                </c:pt>
                <c:pt idx="10">
                  <c:v>39487</c:v>
                </c:pt>
                <c:pt idx="11">
                  <c:v>39488</c:v>
                </c:pt>
                <c:pt idx="12">
                  <c:v>39489</c:v>
                </c:pt>
                <c:pt idx="13">
                  <c:v>39490</c:v>
                </c:pt>
                <c:pt idx="14">
                  <c:v>39491</c:v>
                </c:pt>
                <c:pt idx="15">
                  <c:v>39492</c:v>
                </c:pt>
                <c:pt idx="16">
                  <c:v>39493</c:v>
                </c:pt>
                <c:pt idx="17">
                  <c:v>39494</c:v>
                </c:pt>
                <c:pt idx="18">
                  <c:v>39495</c:v>
                </c:pt>
                <c:pt idx="19">
                  <c:v>39496</c:v>
                </c:pt>
                <c:pt idx="20">
                  <c:v>39497</c:v>
                </c:pt>
                <c:pt idx="21">
                  <c:v>39498</c:v>
                </c:pt>
                <c:pt idx="22">
                  <c:v>39499</c:v>
                </c:pt>
                <c:pt idx="23">
                  <c:v>39500</c:v>
                </c:pt>
                <c:pt idx="24">
                  <c:v>39501</c:v>
                </c:pt>
                <c:pt idx="25">
                  <c:v>39502</c:v>
                </c:pt>
                <c:pt idx="26">
                  <c:v>39503</c:v>
                </c:pt>
                <c:pt idx="27">
                  <c:v>39504</c:v>
                </c:pt>
                <c:pt idx="28">
                  <c:v>39505</c:v>
                </c:pt>
                <c:pt idx="29">
                  <c:v>39506</c:v>
                </c:pt>
                <c:pt idx="30">
                  <c:v>39507</c:v>
                </c:pt>
                <c:pt idx="31">
                  <c:v>39508</c:v>
                </c:pt>
                <c:pt idx="32">
                  <c:v>39509</c:v>
                </c:pt>
                <c:pt idx="33">
                  <c:v>39510</c:v>
                </c:pt>
                <c:pt idx="34">
                  <c:v>39511</c:v>
                </c:pt>
                <c:pt idx="35">
                  <c:v>39512</c:v>
                </c:pt>
                <c:pt idx="36">
                  <c:v>39513</c:v>
                </c:pt>
                <c:pt idx="37">
                  <c:v>39514</c:v>
                </c:pt>
                <c:pt idx="38">
                  <c:v>39515</c:v>
                </c:pt>
                <c:pt idx="39">
                  <c:v>39516</c:v>
                </c:pt>
                <c:pt idx="40">
                  <c:v>39517</c:v>
                </c:pt>
                <c:pt idx="41">
                  <c:v>39518</c:v>
                </c:pt>
                <c:pt idx="42">
                  <c:v>39519</c:v>
                </c:pt>
                <c:pt idx="43">
                  <c:v>39520</c:v>
                </c:pt>
                <c:pt idx="44">
                  <c:v>39521</c:v>
                </c:pt>
                <c:pt idx="45">
                  <c:v>39522</c:v>
                </c:pt>
                <c:pt idx="46">
                  <c:v>39523</c:v>
                </c:pt>
                <c:pt idx="47">
                  <c:v>39524</c:v>
                </c:pt>
                <c:pt idx="48">
                  <c:v>39525</c:v>
                </c:pt>
                <c:pt idx="49">
                  <c:v>39526</c:v>
                </c:pt>
                <c:pt idx="50">
                  <c:v>39527</c:v>
                </c:pt>
                <c:pt idx="51">
                  <c:v>39528</c:v>
                </c:pt>
                <c:pt idx="52">
                  <c:v>39529</c:v>
                </c:pt>
                <c:pt idx="53">
                  <c:v>39530</c:v>
                </c:pt>
                <c:pt idx="54">
                  <c:v>39531</c:v>
                </c:pt>
                <c:pt idx="55">
                  <c:v>39532</c:v>
                </c:pt>
                <c:pt idx="56">
                  <c:v>39533</c:v>
                </c:pt>
                <c:pt idx="57">
                  <c:v>39534</c:v>
                </c:pt>
                <c:pt idx="58">
                  <c:v>39535</c:v>
                </c:pt>
                <c:pt idx="59">
                  <c:v>39536</c:v>
                </c:pt>
                <c:pt idx="60">
                  <c:v>39537</c:v>
                </c:pt>
                <c:pt idx="61">
                  <c:v>39538</c:v>
                </c:pt>
                <c:pt idx="62">
                  <c:v>39539</c:v>
                </c:pt>
                <c:pt idx="63">
                  <c:v>39540</c:v>
                </c:pt>
                <c:pt idx="64">
                  <c:v>39541</c:v>
                </c:pt>
                <c:pt idx="65">
                  <c:v>39542</c:v>
                </c:pt>
                <c:pt idx="66">
                  <c:v>39543</c:v>
                </c:pt>
                <c:pt idx="67">
                  <c:v>39544</c:v>
                </c:pt>
                <c:pt idx="68">
                  <c:v>39545</c:v>
                </c:pt>
                <c:pt idx="69">
                  <c:v>39546</c:v>
                </c:pt>
                <c:pt idx="70">
                  <c:v>39547</c:v>
                </c:pt>
                <c:pt idx="71">
                  <c:v>39548</c:v>
                </c:pt>
                <c:pt idx="72">
                  <c:v>39549</c:v>
                </c:pt>
                <c:pt idx="73">
                  <c:v>39550</c:v>
                </c:pt>
                <c:pt idx="74">
                  <c:v>39551</c:v>
                </c:pt>
                <c:pt idx="75">
                  <c:v>39552</c:v>
                </c:pt>
                <c:pt idx="76">
                  <c:v>39553</c:v>
                </c:pt>
                <c:pt idx="77">
                  <c:v>39554</c:v>
                </c:pt>
                <c:pt idx="78">
                  <c:v>39555</c:v>
                </c:pt>
                <c:pt idx="79">
                  <c:v>39556</c:v>
                </c:pt>
                <c:pt idx="80">
                  <c:v>39557</c:v>
                </c:pt>
                <c:pt idx="81">
                  <c:v>39558</c:v>
                </c:pt>
                <c:pt idx="82">
                  <c:v>39559</c:v>
                </c:pt>
                <c:pt idx="83">
                  <c:v>39560</c:v>
                </c:pt>
                <c:pt idx="84">
                  <c:v>39561</c:v>
                </c:pt>
                <c:pt idx="85">
                  <c:v>39562</c:v>
                </c:pt>
                <c:pt idx="86">
                  <c:v>39563</c:v>
                </c:pt>
                <c:pt idx="87">
                  <c:v>39564</c:v>
                </c:pt>
                <c:pt idx="88">
                  <c:v>39565</c:v>
                </c:pt>
                <c:pt idx="89">
                  <c:v>39566</c:v>
                </c:pt>
                <c:pt idx="90">
                  <c:v>39567</c:v>
                </c:pt>
                <c:pt idx="91">
                  <c:v>39568</c:v>
                </c:pt>
                <c:pt idx="92">
                  <c:v>39569</c:v>
                </c:pt>
                <c:pt idx="93">
                  <c:v>39570</c:v>
                </c:pt>
                <c:pt idx="94">
                  <c:v>39571</c:v>
                </c:pt>
                <c:pt idx="95">
                  <c:v>39572</c:v>
                </c:pt>
                <c:pt idx="96">
                  <c:v>39573</c:v>
                </c:pt>
                <c:pt idx="97">
                  <c:v>39574</c:v>
                </c:pt>
                <c:pt idx="98">
                  <c:v>39575</c:v>
                </c:pt>
                <c:pt idx="99">
                  <c:v>39576</c:v>
                </c:pt>
                <c:pt idx="100">
                  <c:v>39577</c:v>
                </c:pt>
                <c:pt idx="101">
                  <c:v>39578</c:v>
                </c:pt>
                <c:pt idx="102">
                  <c:v>39579</c:v>
                </c:pt>
                <c:pt idx="103">
                  <c:v>39580</c:v>
                </c:pt>
                <c:pt idx="104">
                  <c:v>39581</c:v>
                </c:pt>
                <c:pt idx="105">
                  <c:v>39582</c:v>
                </c:pt>
                <c:pt idx="106">
                  <c:v>39583</c:v>
                </c:pt>
                <c:pt idx="107">
                  <c:v>39584</c:v>
                </c:pt>
                <c:pt idx="108">
                  <c:v>39585</c:v>
                </c:pt>
                <c:pt idx="109">
                  <c:v>39586</c:v>
                </c:pt>
                <c:pt idx="110">
                  <c:v>39587</c:v>
                </c:pt>
                <c:pt idx="111">
                  <c:v>39588</c:v>
                </c:pt>
                <c:pt idx="112">
                  <c:v>39589</c:v>
                </c:pt>
                <c:pt idx="113">
                  <c:v>39590</c:v>
                </c:pt>
                <c:pt idx="114">
                  <c:v>39591</c:v>
                </c:pt>
                <c:pt idx="115">
                  <c:v>39592</c:v>
                </c:pt>
                <c:pt idx="116">
                  <c:v>39593</c:v>
                </c:pt>
                <c:pt idx="117">
                  <c:v>39594</c:v>
                </c:pt>
                <c:pt idx="118">
                  <c:v>39595</c:v>
                </c:pt>
                <c:pt idx="119">
                  <c:v>39596</c:v>
                </c:pt>
                <c:pt idx="120">
                  <c:v>39597</c:v>
                </c:pt>
                <c:pt idx="121">
                  <c:v>39598</c:v>
                </c:pt>
                <c:pt idx="122">
                  <c:v>39599</c:v>
                </c:pt>
                <c:pt idx="123">
                  <c:v>39600</c:v>
                </c:pt>
                <c:pt idx="124">
                  <c:v>39601</c:v>
                </c:pt>
                <c:pt idx="125">
                  <c:v>39602</c:v>
                </c:pt>
                <c:pt idx="126">
                  <c:v>39603</c:v>
                </c:pt>
                <c:pt idx="127">
                  <c:v>39604</c:v>
                </c:pt>
                <c:pt idx="128">
                  <c:v>39605</c:v>
                </c:pt>
                <c:pt idx="129">
                  <c:v>39606</c:v>
                </c:pt>
                <c:pt idx="130">
                  <c:v>39607</c:v>
                </c:pt>
                <c:pt idx="131">
                  <c:v>39608</c:v>
                </c:pt>
                <c:pt idx="132">
                  <c:v>39609</c:v>
                </c:pt>
                <c:pt idx="133">
                  <c:v>39610</c:v>
                </c:pt>
                <c:pt idx="134">
                  <c:v>39611</c:v>
                </c:pt>
                <c:pt idx="135">
                  <c:v>39612</c:v>
                </c:pt>
                <c:pt idx="136">
                  <c:v>39613</c:v>
                </c:pt>
                <c:pt idx="137">
                  <c:v>39614</c:v>
                </c:pt>
                <c:pt idx="138">
                  <c:v>39615</c:v>
                </c:pt>
                <c:pt idx="139">
                  <c:v>39616</c:v>
                </c:pt>
                <c:pt idx="140">
                  <c:v>39617</c:v>
                </c:pt>
                <c:pt idx="141">
                  <c:v>39618</c:v>
                </c:pt>
                <c:pt idx="142">
                  <c:v>39619</c:v>
                </c:pt>
                <c:pt idx="143">
                  <c:v>39620</c:v>
                </c:pt>
                <c:pt idx="144">
                  <c:v>39621</c:v>
                </c:pt>
                <c:pt idx="145">
                  <c:v>39622</c:v>
                </c:pt>
                <c:pt idx="146">
                  <c:v>39623</c:v>
                </c:pt>
                <c:pt idx="147">
                  <c:v>39624</c:v>
                </c:pt>
                <c:pt idx="148">
                  <c:v>39625</c:v>
                </c:pt>
                <c:pt idx="149">
                  <c:v>39626</c:v>
                </c:pt>
                <c:pt idx="150">
                  <c:v>39627</c:v>
                </c:pt>
                <c:pt idx="151">
                  <c:v>39628</c:v>
                </c:pt>
                <c:pt idx="152">
                  <c:v>39629</c:v>
                </c:pt>
                <c:pt idx="153">
                  <c:v>39630</c:v>
                </c:pt>
                <c:pt idx="154">
                  <c:v>39631</c:v>
                </c:pt>
                <c:pt idx="155">
                  <c:v>39632</c:v>
                </c:pt>
                <c:pt idx="156">
                  <c:v>39633</c:v>
                </c:pt>
                <c:pt idx="157">
                  <c:v>39634</c:v>
                </c:pt>
                <c:pt idx="158">
                  <c:v>39635</c:v>
                </c:pt>
                <c:pt idx="159">
                  <c:v>39636</c:v>
                </c:pt>
                <c:pt idx="160">
                  <c:v>39637</c:v>
                </c:pt>
                <c:pt idx="161">
                  <c:v>39638</c:v>
                </c:pt>
                <c:pt idx="162">
                  <c:v>39639</c:v>
                </c:pt>
                <c:pt idx="163">
                  <c:v>39640</c:v>
                </c:pt>
                <c:pt idx="164">
                  <c:v>39641</c:v>
                </c:pt>
                <c:pt idx="165">
                  <c:v>39642</c:v>
                </c:pt>
                <c:pt idx="166">
                  <c:v>39643</c:v>
                </c:pt>
                <c:pt idx="167">
                  <c:v>39644</c:v>
                </c:pt>
                <c:pt idx="168">
                  <c:v>39645</c:v>
                </c:pt>
                <c:pt idx="169">
                  <c:v>39646</c:v>
                </c:pt>
                <c:pt idx="170">
                  <c:v>39647</c:v>
                </c:pt>
                <c:pt idx="171">
                  <c:v>39648</c:v>
                </c:pt>
                <c:pt idx="172">
                  <c:v>39649</c:v>
                </c:pt>
                <c:pt idx="173">
                  <c:v>39650</c:v>
                </c:pt>
                <c:pt idx="174">
                  <c:v>39651</c:v>
                </c:pt>
                <c:pt idx="175">
                  <c:v>39652</c:v>
                </c:pt>
                <c:pt idx="176">
                  <c:v>39653</c:v>
                </c:pt>
                <c:pt idx="177">
                  <c:v>39654</c:v>
                </c:pt>
                <c:pt idx="178">
                  <c:v>39655</c:v>
                </c:pt>
                <c:pt idx="179">
                  <c:v>39656</c:v>
                </c:pt>
                <c:pt idx="180">
                  <c:v>39657</c:v>
                </c:pt>
                <c:pt idx="181">
                  <c:v>39658</c:v>
                </c:pt>
                <c:pt idx="182">
                  <c:v>39659</c:v>
                </c:pt>
                <c:pt idx="183">
                  <c:v>39660</c:v>
                </c:pt>
                <c:pt idx="184">
                  <c:v>39661</c:v>
                </c:pt>
                <c:pt idx="185">
                  <c:v>39662</c:v>
                </c:pt>
                <c:pt idx="186">
                  <c:v>39663</c:v>
                </c:pt>
                <c:pt idx="187">
                  <c:v>39664</c:v>
                </c:pt>
                <c:pt idx="188">
                  <c:v>39665</c:v>
                </c:pt>
                <c:pt idx="189">
                  <c:v>39666</c:v>
                </c:pt>
                <c:pt idx="190">
                  <c:v>39667</c:v>
                </c:pt>
                <c:pt idx="191">
                  <c:v>39668</c:v>
                </c:pt>
                <c:pt idx="192">
                  <c:v>39669</c:v>
                </c:pt>
                <c:pt idx="193">
                  <c:v>39670</c:v>
                </c:pt>
                <c:pt idx="194">
                  <c:v>39671</c:v>
                </c:pt>
                <c:pt idx="195">
                  <c:v>39672</c:v>
                </c:pt>
                <c:pt idx="196">
                  <c:v>39673</c:v>
                </c:pt>
                <c:pt idx="197">
                  <c:v>39674</c:v>
                </c:pt>
                <c:pt idx="198">
                  <c:v>39675</c:v>
                </c:pt>
                <c:pt idx="199">
                  <c:v>39676</c:v>
                </c:pt>
                <c:pt idx="200">
                  <c:v>39677</c:v>
                </c:pt>
                <c:pt idx="201">
                  <c:v>39678</c:v>
                </c:pt>
                <c:pt idx="202">
                  <c:v>39679</c:v>
                </c:pt>
                <c:pt idx="203">
                  <c:v>39680</c:v>
                </c:pt>
                <c:pt idx="204">
                  <c:v>39681</c:v>
                </c:pt>
                <c:pt idx="205">
                  <c:v>39682</c:v>
                </c:pt>
                <c:pt idx="206">
                  <c:v>39683</c:v>
                </c:pt>
                <c:pt idx="207">
                  <c:v>39684</c:v>
                </c:pt>
                <c:pt idx="208">
                  <c:v>39685</c:v>
                </c:pt>
                <c:pt idx="209">
                  <c:v>39686</c:v>
                </c:pt>
                <c:pt idx="210">
                  <c:v>39687</c:v>
                </c:pt>
                <c:pt idx="211">
                  <c:v>39688</c:v>
                </c:pt>
                <c:pt idx="212">
                  <c:v>39689</c:v>
                </c:pt>
                <c:pt idx="213">
                  <c:v>39690</c:v>
                </c:pt>
                <c:pt idx="214">
                  <c:v>39691</c:v>
                </c:pt>
                <c:pt idx="215">
                  <c:v>39692</c:v>
                </c:pt>
                <c:pt idx="216">
                  <c:v>39693</c:v>
                </c:pt>
                <c:pt idx="217">
                  <c:v>39694</c:v>
                </c:pt>
                <c:pt idx="218">
                  <c:v>39695</c:v>
                </c:pt>
                <c:pt idx="219">
                  <c:v>39696</c:v>
                </c:pt>
                <c:pt idx="220">
                  <c:v>39697</c:v>
                </c:pt>
                <c:pt idx="221">
                  <c:v>39698</c:v>
                </c:pt>
                <c:pt idx="222">
                  <c:v>39699</c:v>
                </c:pt>
                <c:pt idx="223">
                  <c:v>39700</c:v>
                </c:pt>
                <c:pt idx="224">
                  <c:v>39701</c:v>
                </c:pt>
                <c:pt idx="225">
                  <c:v>39702</c:v>
                </c:pt>
                <c:pt idx="226">
                  <c:v>39703</c:v>
                </c:pt>
                <c:pt idx="227">
                  <c:v>39704</c:v>
                </c:pt>
                <c:pt idx="228">
                  <c:v>39705</c:v>
                </c:pt>
                <c:pt idx="229">
                  <c:v>39706</c:v>
                </c:pt>
                <c:pt idx="230">
                  <c:v>39707</c:v>
                </c:pt>
                <c:pt idx="231">
                  <c:v>39708</c:v>
                </c:pt>
                <c:pt idx="232">
                  <c:v>39709</c:v>
                </c:pt>
                <c:pt idx="233">
                  <c:v>39710</c:v>
                </c:pt>
                <c:pt idx="234">
                  <c:v>39711</c:v>
                </c:pt>
                <c:pt idx="235">
                  <c:v>39712</c:v>
                </c:pt>
                <c:pt idx="236">
                  <c:v>39713</c:v>
                </c:pt>
                <c:pt idx="237">
                  <c:v>39714</c:v>
                </c:pt>
                <c:pt idx="238">
                  <c:v>39715</c:v>
                </c:pt>
                <c:pt idx="239">
                  <c:v>39716</c:v>
                </c:pt>
                <c:pt idx="240">
                  <c:v>39717</c:v>
                </c:pt>
                <c:pt idx="241">
                  <c:v>39718</c:v>
                </c:pt>
                <c:pt idx="242">
                  <c:v>39719</c:v>
                </c:pt>
                <c:pt idx="243">
                  <c:v>39720</c:v>
                </c:pt>
                <c:pt idx="244">
                  <c:v>39721</c:v>
                </c:pt>
                <c:pt idx="245">
                  <c:v>39722</c:v>
                </c:pt>
                <c:pt idx="246">
                  <c:v>39723</c:v>
                </c:pt>
                <c:pt idx="247">
                  <c:v>39724</c:v>
                </c:pt>
                <c:pt idx="248">
                  <c:v>39725</c:v>
                </c:pt>
                <c:pt idx="249">
                  <c:v>39726</c:v>
                </c:pt>
                <c:pt idx="250">
                  <c:v>39727</c:v>
                </c:pt>
                <c:pt idx="251">
                  <c:v>39728</c:v>
                </c:pt>
                <c:pt idx="252">
                  <c:v>39729</c:v>
                </c:pt>
                <c:pt idx="253">
                  <c:v>39730</c:v>
                </c:pt>
                <c:pt idx="254">
                  <c:v>39731</c:v>
                </c:pt>
                <c:pt idx="255">
                  <c:v>39732</c:v>
                </c:pt>
                <c:pt idx="256">
                  <c:v>39733</c:v>
                </c:pt>
                <c:pt idx="257">
                  <c:v>39734</c:v>
                </c:pt>
                <c:pt idx="258">
                  <c:v>39735</c:v>
                </c:pt>
                <c:pt idx="259">
                  <c:v>39736</c:v>
                </c:pt>
                <c:pt idx="260">
                  <c:v>39737</c:v>
                </c:pt>
                <c:pt idx="261">
                  <c:v>39738</c:v>
                </c:pt>
                <c:pt idx="262">
                  <c:v>39739</c:v>
                </c:pt>
                <c:pt idx="263">
                  <c:v>39740</c:v>
                </c:pt>
                <c:pt idx="264">
                  <c:v>39741</c:v>
                </c:pt>
                <c:pt idx="265">
                  <c:v>39742</c:v>
                </c:pt>
                <c:pt idx="266">
                  <c:v>39743</c:v>
                </c:pt>
                <c:pt idx="267">
                  <c:v>39744</c:v>
                </c:pt>
                <c:pt idx="268">
                  <c:v>39745</c:v>
                </c:pt>
                <c:pt idx="269">
                  <c:v>39746</c:v>
                </c:pt>
                <c:pt idx="270">
                  <c:v>39747</c:v>
                </c:pt>
                <c:pt idx="271">
                  <c:v>39748</c:v>
                </c:pt>
                <c:pt idx="272">
                  <c:v>39749</c:v>
                </c:pt>
                <c:pt idx="273">
                  <c:v>39750</c:v>
                </c:pt>
                <c:pt idx="274">
                  <c:v>39751</c:v>
                </c:pt>
                <c:pt idx="275">
                  <c:v>39752</c:v>
                </c:pt>
                <c:pt idx="276">
                  <c:v>39753</c:v>
                </c:pt>
                <c:pt idx="277">
                  <c:v>39754</c:v>
                </c:pt>
                <c:pt idx="278">
                  <c:v>39755</c:v>
                </c:pt>
                <c:pt idx="279">
                  <c:v>39756</c:v>
                </c:pt>
                <c:pt idx="280">
                  <c:v>39757</c:v>
                </c:pt>
                <c:pt idx="281">
                  <c:v>39758</c:v>
                </c:pt>
                <c:pt idx="282">
                  <c:v>39759</c:v>
                </c:pt>
                <c:pt idx="283">
                  <c:v>39760</c:v>
                </c:pt>
                <c:pt idx="284">
                  <c:v>39761</c:v>
                </c:pt>
                <c:pt idx="285">
                  <c:v>39762</c:v>
                </c:pt>
                <c:pt idx="286">
                  <c:v>39763</c:v>
                </c:pt>
                <c:pt idx="287">
                  <c:v>39764</c:v>
                </c:pt>
                <c:pt idx="288">
                  <c:v>39765</c:v>
                </c:pt>
                <c:pt idx="289">
                  <c:v>39766</c:v>
                </c:pt>
                <c:pt idx="290">
                  <c:v>39767</c:v>
                </c:pt>
                <c:pt idx="291">
                  <c:v>39768</c:v>
                </c:pt>
                <c:pt idx="292">
                  <c:v>39769</c:v>
                </c:pt>
                <c:pt idx="293">
                  <c:v>39770</c:v>
                </c:pt>
                <c:pt idx="294">
                  <c:v>39771</c:v>
                </c:pt>
                <c:pt idx="295">
                  <c:v>39772</c:v>
                </c:pt>
                <c:pt idx="296">
                  <c:v>39773</c:v>
                </c:pt>
                <c:pt idx="297">
                  <c:v>39774</c:v>
                </c:pt>
                <c:pt idx="298">
                  <c:v>39775</c:v>
                </c:pt>
                <c:pt idx="299">
                  <c:v>39776</c:v>
                </c:pt>
                <c:pt idx="300">
                  <c:v>39777</c:v>
                </c:pt>
                <c:pt idx="301">
                  <c:v>39778</c:v>
                </c:pt>
                <c:pt idx="302">
                  <c:v>39779</c:v>
                </c:pt>
                <c:pt idx="303">
                  <c:v>39780</c:v>
                </c:pt>
                <c:pt idx="304">
                  <c:v>39781</c:v>
                </c:pt>
                <c:pt idx="305">
                  <c:v>39782</c:v>
                </c:pt>
                <c:pt idx="306">
                  <c:v>39783</c:v>
                </c:pt>
                <c:pt idx="307">
                  <c:v>39784</c:v>
                </c:pt>
                <c:pt idx="308">
                  <c:v>39785</c:v>
                </c:pt>
                <c:pt idx="309">
                  <c:v>39786</c:v>
                </c:pt>
                <c:pt idx="310">
                  <c:v>39787</c:v>
                </c:pt>
                <c:pt idx="311">
                  <c:v>39788</c:v>
                </c:pt>
                <c:pt idx="312">
                  <c:v>39789</c:v>
                </c:pt>
                <c:pt idx="313">
                  <c:v>39790</c:v>
                </c:pt>
                <c:pt idx="314">
                  <c:v>39791</c:v>
                </c:pt>
                <c:pt idx="315">
                  <c:v>39792</c:v>
                </c:pt>
                <c:pt idx="316">
                  <c:v>39793</c:v>
                </c:pt>
                <c:pt idx="317">
                  <c:v>39794</c:v>
                </c:pt>
                <c:pt idx="318">
                  <c:v>39795</c:v>
                </c:pt>
                <c:pt idx="319">
                  <c:v>39796</c:v>
                </c:pt>
                <c:pt idx="320">
                  <c:v>39797</c:v>
                </c:pt>
                <c:pt idx="321">
                  <c:v>39798</c:v>
                </c:pt>
                <c:pt idx="322">
                  <c:v>39799</c:v>
                </c:pt>
                <c:pt idx="323">
                  <c:v>39800</c:v>
                </c:pt>
                <c:pt idx="324">
                  <c:v>39801</c:v>
                </c:pt>
                <c:pt idx="325">
                  <c:v>39802</c:v>
                </c:pt>
                <c:pt idx="326">
                  <c:v>39803</c:v>
                </c:pt>
                <c:pt idx="327">
                  <c:v>39804</c:v>
                </c:pt>
                <c:pt idx="328">
                  <c:v>39805</c:v>
                </c:pt>
                <c:pt idx="329">
                  <c:v>39806</c:v>
                </c:pt>
                <c:pt idx="330">
                  <c:v>39807</c:v>
                </c:pt>
                <c:pt idx="331">
                  <c:v>39808</c:v>
                </c:pt>
                <c:pt idx="332">
                  <c:v>39809</c:v>
                </c:pt>
                <c:pt idx="333">
                  <c:v>39810</c:v>
                </c:pt>
                <c:pt idx="334">
                  <c:v>39811</c:v>
                </c:pt>
                <c:pt idx="335">
                  <c:v>39812</c:v>
                </c:pt>
                <c:pt idx="336">
                  <c:v>39813</c:v>
                </c:pt>
                <c:pt idx="337">
                  <c:v>39814</c:v>
                </c:pt>
                <c:pt idx="338">
                  <c:v>39815</c:v>
                </c:pt>
                <c:pt idx="339">
                  <c:v>39816</c:v>
                </c:pt>
                <c:pt idx="340">
                  <c:v>39817</c:v>
                </c:pt>
                <c:pt idx="341">
                  <c:v>39818</c:v>
                </c:pt>
                <c:pt idx="342">
                  <c:v>39819</c:v>
                </c:pt>
                <c:pt idx="343">
                  <c:v>39820</c:v>
                </c:pt>
                <c:pt idx="344">
                  <c:v>39821</c:v>
                </c:pt>
                <c:pt idx="345">
                  <c:v>39822</c:v>
                </c:pt>
                <c:pt idx="346">
                  <c:v>39823</c:v>
                </c:pt>
                <c:pt idx="347">
                  <c:v>39824</c:v>
                </c:pt>
                <c:pt idx="348">
                  <c:v>39825</c:v>
                </c:pt>
                <c:pt idx="349">
                  <c:v>39826</c:v>
                </c:pt>
                <c:pt idx="350">
                  <c:v>39827</c:v>
                </c:pt>
                <c:pt idx="351">
                  <c:v>39828</c:v>
                </c:pt>
                <c:pt idx="352">
                  <c:v>39829</c:v>
                </c:pt>
                <c:pt idx="353">
                  <c:v>39830</c:v>
                </c:pt>
                <c:pt idx="354">
                  <c:v>39831</c:v>
                </c:pt>
                <c:pt idx="355">
                  <c:v>39832</c:v>
                </c:pt>
                <c:pt idx="356">
                  <c:v>39833</c:v>
                </c:pt>
                <c:pt idx="357">
                  <c:v>39834</c:v>
                </c:pt>
                <c:pt idx="358">
                  <c:v>39835</c:v>
                </c:pt>
                <c:pt idx="359">
                  <c:v>39836</c:v>
                </c:pt>
                <c:pt idx="360">
                  <c:v>39837</c:v>
                </c:pt>
                <c:pt idx="361">
                  <c:v>39838</c:v>
                </c:pt>
                <c:pt idx="362">
                  <c:v>39839</c:v>
                </c:pt>
                <c:pt idx="363">
                  <c:v>39840</c:v>
                </c:pt>
                <c:pt idx="364">
                  <c:v>39841</c:v>
                </c:pt>
                <c:pt idx="365">
                  <c:v>39842</c:v>
                </c:pt>
                <c:pt idx="366">
                  <c:v>39843</c:v>
                </c:pt>
                <c:pt idx="367">
                  <c:v>39844</c:v>
                </c:pt>
                <c:pt idx="368">
                  <c:v>39845</c:v>
                </c:pt>
                <c:pt idx="369">
                  <c:v>39846</c:v>
                </c:pt>
                <c:pt idx="370">
                  <c:v>39847</c:v>
                </c:pt>
                <c:pt idx="371">
                  <c:v>39848</c:v>
                </c:pt>
                <c:pt idx="372">
                  <c:v>39849</c:v>
                </c:pt>
                <c:pt idx="373">
                  <c:v>39850</c:v>
                </c:pt>
                <c:pt idx="374">
                  <c:v>39851</c:v>
                </c:pt>
                <c:pt idx="375">
                  <c:v>39852</c:v>
                </c:pt>
                <c:pt idx="376">
                  <c:v>39853</c:v>
                </c:pt>
                <c:pt idx="377">
                  <c:v>39854</c:v>
                </c:pt>
                <c:pt idx="378">
                  <c:v>39855</c:v>
                </c:pt>
                <c:pt idx="379">
                  <c:v>39856</c:v>
                </c:pt>
                <c:pt idx="380">
                  <c:v>39857</c:v>
                </c:pt>
                <c:pt idx="381">
                  <c:v>39858</c:v>
                </c:pt>
                <c:pt idx="382">
                  <c:v>39859</c:v>
                </c:pt>
                <c:pt idx="383">
                  <c:v>39860</c:v>
                </c:pt>
                <c:pt idx="384">
                  <c:v>39861</c:v>
                </c:pt>
                <c:pt idx="385">
                  <c:v>39862</c:v>
                </c:pt>
                <c:pt idx="386">
                  <c:v>39863</c:v>
                </c:pt>
                <c:pt idx="387">
                  <c:v>39864</c:v>
                </c:pt>
                <c:pt idx="388">
                  <c:v>39865</c:v>
                </c:pt>
                <c:pt idx="389">
                  <c:v>39866</c:v>
                </c:pt>
                <c:pt idx="390">
                  <c:v>39867</c:v>
                </c:pt>
                <c:pt idx="391">
                  <c:v>39868</c:v>
                </c:pt>
                <c:pt idx="392">
                  <c:v>39869</c:v>
                </c:pt>
                <c:pt idx="393">
                  <c:v>39870</c:v>
                </c:pt>
                <c:pt idx="394">
                  <c:v>39871</c:v>
                </c:pt>
                <c:pt idx="395">
                  <c:v>39872</c:v>
                </c:pt>
                <c:pt idx="396">
                  <c:v>39873</c:v>
                </c:pt>
                <c:pt idx="397">
                  <c:v>39874</c:v>
                </c:pt>
                <c:pt idx="398">
                  <c:v>39875</c:v>
                </c:pt>
                <c:pt idx="399">
                  <c:v>39876</c:v>
                </c:pt>
                <c:pt idx="400">
                  <c:v>39877</c:v>
                </c:pt>
                <c:pt idx="401">
                  <c:v>39878</c:v>
                </c:pt>
                <c:pt idx="402">
                  <c:v>39879</c:v>
                </c:pt>
                <c:pt idx="403">
                  <c:v>39880</c:v>
                </c:pt>
                <c:pt idx="404">
                  <c:v>39881</c:v>
                </c:pt>
                <c:pt idx="405">
                  <c:v>39882</c:v>
                </c:pt>
                <c:pt idx="406">
                  <c:v>39883</c:v>
                </c:pt>
                <c:pt idx="407">
                  <c:v>39884</c:v>
                </c:pt>
                <c:pt idx="408">
                  <c:v>39885</c:v>
                </c:pt>
                <c:pt idx="409">
                  <c:v>39886</c:v>
                </c:pt>
                <c:pt idx="410">
                  <c:v>39887</c:v>
                </c:pt>
                <c:pt idx="411">
                  <c:v>39888</c:v>
                </c:pt>
                <c:pt idx="412">
                  <c:v>39889</c:v>
                </c:pt>
                <c:pt idx="413">
                  <c:v>39890</c:v>
                </c:pt>
                <c:pt idx="414">
                  <c:v>39891</c:v>
                </c:pt>
                <c:pt idx="415">
                  <c:v>39892</c:v>
                </c:pt>
                <c:pt idx="416">
                  <c:v>39893</c:v>
                </c:pt>
                <c:pt idx="417">
                  <c:v>39894</c:v>
                </c:pt>
                <c:pt idx="418">
                  <c:v>39895</c:v>
                </c:pt>
                <c:pt idx="419">
                  <c:v>39896</c:v>
                </c:pt>
                <c:pt idx="420">
                  <c:v>39897</c:v>
                </c:pt>
                <c:pt idx="421">
                  <c:v>39898</c:v>
                </c:pt>
                <c:pt idx="422">
                  <c:v>39899</c:v>
                </c:pt>
                <c:pt idx="423">
                  <c:v>39900</c:v>
                </c:pt>
                <c:pt idx="424">
                  <c:v>39901</c:v>
                </c:pt>
                <c:pt idx="425">
                  <c:v>39902</c:v>
                </c:pt>
                <c:pt idx="426">
                  <c:v>39903</c:v>
                </c:pt>
                <c:pt idx="427">
                  <c:v>39904</c:v>
                </c:pt>
                <c:pt idx="428">
                  <c:v>39905</c:v>
                </c:pt>
                <c:pt idx="429">
                  <c:v>39906</c:v>
                </c:pt>
                <c:pt idx="430">
                  <c:v>39907</c:v>
                </c:pt>
                <c:pt idx="431">
                  <c:v>39908</c:v>
                </c:pt>
                <c:pt idx="432">
                  <c:v>39909</c:v>
                </c:pt>
                <c:pt idx="433">
                  <c:v>39910</c:v>
                </c:pt>
                <c:pt idx="434">
                  <c:v>39911</c:v>
                </c:pt>
                <c:pt idx="435">
                  <c:v>39912</c:v>
                </c:pt>
                <c:pt idx="436">
                  <c:v>39913</c:v>
                </c:pt>
                <c:pt idx="437">
                  <c:v>39914</c:v>
                </c:pt>
                <c:pt idx="438">
                  <c:v>39915</c:v>
                </c:pt>
                <c:pt idx="439">
                  <c:v>39916</c:v>
                </c:pt>
                <c:pt idx="440">
                  <c:v>39917</c:v>
                </c:pt>
                <c:pt idx="441">
                  <c:v>39918</c:v>
                </c:pt>
                <c:pt idx="442">
                  <c:v>39919</c:v>
                </c:pt>
                <c:pt idx="443">
                  <c:v>39920</c:v>
                </c:pt>
                <c:pt idx="444">
                  <c:v>39921</c:v>
                </c:pt>
                <c:pt idx="445">
                  <c:v>39922</c:v>
                </c:pt>
                <c:pt idx="446">
                  <c:v>39923</c:v>
                </c:pt>
                <c:pt idx="447">
                  <c:v>39924</c:v>
                </c:pt>
                <c:pt idx="448">
                  <c:v>39925</c:v>
                </c:pt>
                <c:pt idx="449">
                  <c:v>39926</c:v>
                </c:pt>
                <c:pt idx="450">
                  <c:v>39927</c:v>
                </c:pt>
                <c:pt idx="451">
                  <c:v>39928</c:v>
                </c:pt>
                <c:pt idx="452">
                  <c:v>39929</c:v>
                </c:pt>
                <c:pt idx="453">
                  <c:v>39930</c:v>
                </c:pt>
                <c:pt idx="454">
                  <c:v>39931</c:v>
                </c:pt>
                <c:pt idx="455">
                  <c:v>39932</c:v>
                </c:pt>
                <c:pt idx="456">
                  <c:v>39933</c:v>
                </c:pt>
                <c:pt idx="457">
                  <c:v>39934</c:v>
                </c:pt>
                <c:pt idx="458">
                  <c:v>39935</c:v>
                </c:pt>
                <c:pt idx="459">
                  <c:v>39936</c:v>
                </c:pt>
                <c:pt idx="460">
                  <c:v>39937</c:v>
                </c:pt>
                <c:pt idx="461">
                  <c:v>39938</c:v>
                </c:pt>
                <c:pt idx="462">
                  <c:v>39939</c:v>
                </c:pt>
                <c:pt idx="463">
                  <c:v>39940</c:v>
                </c:pt>
                <c:pt idx="464">
                  <c:v>39941</c:v>
                </c:pt>
                <c:pt idx="465">
                  <c:v>39942</c:v>
                </c:pt>
                <c:pt idx="466">
                  <c:v>39943</c:v>
                </c:pt>
                <c:pt idx="467">
                  <c:v>39944</c:v>
                </c:pt>
                <c:pt idx="468">
                  <c:v>39945</c:v>
                </c:pt>
                <c:pt idx="469">
                  <c:v>39946</c:v>
                </c:pt>
                <c:pt idx="470">
                  <c:v>39947</c:v>
                </c:pt>
                <c:pt idx="471">
                  <c:v>39948</c:v>
                </c:pt>
                <c:pt idx="472">
                  <c:v>39949</c:v>
                </c:pt>
                <c:pt idx="473">
                  <c:v>39950</c:v>
                </c:pt>
                <c:pt idx="474">
                  <c:v>39951</c:v>
                </c:pt>
                <c:pt idx="475">
                  <c:v>39952</c:v>
                </c:pt>
                <c:pt idx="476">
                  <c:v>39953</c:v>
                </c:pt>
                <c:pt idx="477">
                  <c:v>39954</c:v>
                </c:pt>
                <c:pt idx="478">
                  <c:v>39955</c:v>
                </c:pt>
                <c:pt idx="479">
                  <c:v>39956</c:v>
                </c:pt>
                <c:pt idx="480">
                  <c:v>39957</c:v>
                </c:pt>
                <c:pt idx="481">
                  <c:v>39958</c:v>
                </c:pt>
                <c:pt idx="482">
                  <c:v>39959</c:v>
                </c:pt>
                <c:pt idx="483">
                  <c:v>39960</c:v>
                </c:pt>
                <c:pt idx="484">
                  <c:v>39961</c:v>
                </c:pt>
                <c:pt idx="485">
                  <c:v>39962</c:v>
                </c:pt>
                <c:pt idx="486">
                  <c:v>39963</c:v>
                </c:pt>
                <c:pt idx="487">
                  <c:v>39964</c:v>
                </c:pt>
                <c:pt idx="488">
                  <c:v>39965</c:v>
                </c:pt>
                <c:pt idx="489">
                  <c:v>39966</c:v>
                </c:pt>
                <c:pt idx="490">
                  <c:v>39967</c:v>
                </c:pt>
                <c:pt idx="491">
                  <c:v>39968</c:v>
                </c:pt>
                <c:pt idx="492">
                  <c:v>39969</c:v>
                </c:pt>
                <c:pt idx="493">
                  <c:v>39970</c:v>
                </c:pt>
                <c:pt idx="494">
                  <c:v>39971</c:v>
                </c:pt>
                <c:pt idx="495">
                  <c:v>39972</c:v>
                </c:pt>
                <c:pt idx="496">
                  <c:v>39973</c:v>
                </c:pt>
                <c:pt idx="497">
                  <c:v>39974</c:v>
                </c:pt>
                <c:pt idx="498">
                  <c:v>39975</c:v>
                </c:pt>
                <c:pt idx="499">
                  <c:v>39976</c:v>
                </c:pt>
                <c:pt idx="500">
                  <c:v>39977</c:v>
                </c:pt>
                <c:pt idx="501">
                  <c:v>39978</c:v>
                </c:pt>
                <c:pt idx="502">
                  <c:v>39979</c:v>
                </c:pt>
                <c:pt idx="503">
                  <c:v>39980</c:v>
                </c:pt>
                <c:pt idx="504">
                  <c:v>39981</c:v>
                </c:pt>
                <c:pt idx="505">
                  <c:v>39982</c:v>
                </c:pt>
                <c:pt idx="506">
                  <c:v>39983</c:v>
                </c:pt>
                <c:pt idx="507">
                  <c:v>39984</c:v>
                </c:pt>
                <c:pt idx="508">
                  <c:v>39985</c:v>
                </c:pt>
                <c:pt idx="509">
                  <c:v>39986</c:v>
                </c:pt>
                <c:pt idx="510">
                  <c:v>39987</c:v>
                </c:pt>
                <c:pt idx="511">
                  <c:v>39988</c:v>
                </c:pt>
                <c:pt idx="512">
                  <c:v>39989</c:v>
                </c:pt>
                <c:pt idx="513">
                  <c:v>39990</c:v>
                </c:pt>
                <c:pt idx="514">
                  <c:v>39991</c:v>
                </c:pt>
                <c:pt idx="515">
                  <c:v>39992</c:v>
                </c:pt>
                <c:pt idx="516">
                  <c:v>39993</c:v>
                </c:pt>
                <c:pt idx="517">
                  <c:v>39994</c:v>
                </c:pt>
                <c:pt idx="518">
                  <c:v>39995</c:v>
                </c:pt>
                <c:pt idx="519">
                  <c:v>39996</c:v>
                </c:pt>
                <c:pt idx="520">
                  <c:v>39997</c:v>
                </c:pt>
                <c:pt idx="521">
                  <c:v>39998</c:v>
                </c:pt>
                <c:pt idx="522">
                  <c:v>39999</c:v>
                </c:pt>
                <c:pt idx="523">
                  <c:v>40000</c:v>
                </c:pt>
                <c:pt idx="524">
                  <c:v>40001</c:v>
                </c:pt>
                <c:pt idx="525">
                  <c:v>40002</c:v>
                </c:pt>
                <c:pt idx="526">
                  <c:v>40003</c:v>
                </c:pt>
                <c:pt idx="527">
                  <c:v>40004</c:v>
                </c:pt>
                <c:pt idx="528">
                  <c:v>40005</c:v>
                </c:pt>
                <c:pt idx="529">
                  <c:v>40006</c:v>
                </c:pt>
                <c:pt idx="530">
                  <c:v>40007</c:v>
                </c:pt>
                <c:pt idx="531">
                  <c:v>40008</c:v>
                </c:pt>
                <c:pt idx="532">
                  <c:v>40009</c:v>
                </c:pt>
                <c:pt idx="533">
                  <c:v>40010</c:v>
                </c:pt>
                <c:pt idx="534">
                  <c:v>40011</c:v>
                </c:pt>
                <c:pt idx="535">
                  <c:v>40012</c:v>
                </c:pt>
                <c:pt idx="536">
                  <c:v>40013</c:v>
                </c:pt>
                <c:pt idx="537">
                  <c:v>40014</c:v>
                </c:pt>
                <c:pt idx="538">
                  <c:v>40015</c:v>
                </c:pt>
                <c:pt idx="539">
                  <c:v>40016</c:v>
                </c:pt>
                <c:pt idx="540">
                  <c:v>40017</c:v>
                </c:pt>
                <c:pt idx="541">
                  <c:v>40018</c:v>
                </c:pt>
                <c:pt idx="542">
                  <c:v>40019</c:v>
                </c:pt>
                <c:pt idx="543">
                  <c:v>40020</c:v>
                </c:pt>
                <c:pt idx="544">
                  <c:v>40021</c:v>
                </c:pt>
                <c:pt idx="545">
                  <c:v>40022</c:v>
                </c:pt>
                <c:pt idx="546">
                  <c:v>40023</c:v>
                </c:pt>
                <c:pt idx="547">
                  <c:v>40024</c:v>
                </c:pt>
                <c:pt idx="548">
                  <c:v>40025</c:v>
                </c:pt>
                <c:pt idx="549">
                  <c:v>40026</c:v>
                </c:pt>
                <c:pt idx="550">
                  <c:v>40027</c:v>
                </c:pt>
                <c:pt idx="551">
                  <c:v>40028</c:v>
                </c:pt>
                <c:pt idx="552">
                  <c:v>40029</c:v>
                </c:pt>
                <c:pt idx="553">
                  <c:v>40030</c:v>
                </c:pt>
                <c:pt idx="554">
                  <c:v>40031</c:v>
                </c:pt>
                <c:pt idx="555">
                  <c:v>40032</c:v>
                </c:pt>
                <c:pt idx="556">
                  <c:v>40033</c:v>
                </c:pt>
                <c:pt idx="557">
                  <c:v>40034</c:v>
                </c:pt>
                <c:pt idx="558">
                  <c:v>40035</c:v>
                </c:pt>
                <c:pt idx="559">
                  <c:v>40036</c:v>
                </c:pt>
                <c:pt idx="560">
                  <c:v>40037</c:v>
                </c:pt>
                <c:pt idx="561">
                  <c:v>40038</c:v>
                </c:pt>
                <c:pt idx="562">
                  <c:v>40039</c:v>
                </c:pt>
                <c:pt idx="563">
                  <c:v>40040</c:v>
                </c:pt>
                <c:pt idx="564">
                  <c:v>40041</c:v>
                </c:pt>
                <c:pt idx="565">
                  <c:v>40042</c:v>
                </c:pt>
                <c:pt idx="566">
                  <c:v>40043</c:v>
                </c:pt>
                <c:pt idx="567">
                  <c:v>40044</c:v>
                </c:pt>
                <c:pt idx="568">
                  <c:v>40045</c:v>
                </c:pt>
                <c:pt idx="569">
                  <c:v>40046</c:v>
                </c:pt>
                <c:pt idx="570">
                  <c:v>40047</c:v>
                </c:pt>
                <c:pt idx="571">
                  <c:v>40048</c:v>
                </c:pt>
                <c:pt idx="572">
                  <c:v>40049</c:v>
                </c:pt>
                <c:pt idx="573">
                  <c:v>40050</c:v>
                </c:pt>
                <c:pt idx="574">
                  <c:v>40051</c:v>
                </c:pt>
                <c:pt idx="575">
                  <c:v>40052</c:v>
                </c:pt>
                <c:pt idx="576">
                  <c:v>40053</c:v>
                </c:pt>
                <c:pt idx="577">
                  <c:v>40054</c:v>
                </c:pt>
                <c:pt idx="578">
                  <c:v>40055</c:v>
                </c:pt>
                <c:pt idx="579">
                  <c:v>40056</c:v>
                </c:pt>
                <c:pt idx="580">
                  <c:v>40057</c:v>
                </c:pt>
                <c:pt idx="581">
                  <c:v>40058</c:v>
                </c:pt>
                <c:pt idx="582">
                  <c:v>40059</c:v>
                </c:pt>
                <c:pt idx="583">
                  <c:v>40060</c:v>
                </c:pt>
                <c:pt idx="584">
                  <c:v>40061</c:v>
                </c:pt>
                <c:pt idx="585">
                  <c:v>40062</c:v>
                </c:pt>
                <c:pt idx="586">
                  <c:v>40063</c:v>
                </c:pt>
                <c:pt idx="587">
                  <c:v>40064</c:v>
                </c:pt>
                <c:pt idx="588">
                  <c:v>40065</c:v>
                </c:pt>
                <c:pt idx="589">
                  <c:v>40066</c:v>
                </c:pt>
                <c:pt idx="590">
                  <c:v>40067</c:v>
                </c:pt>
                <c:pt idx="591">
                  <c:v>40068</c:v>
                </c:pt>
                <c:pt idx="592">
                  <c:v>40069</c:v>
                </c:pt>
                <c:pt idx="593">
                  <c:v>40070</c:v>
                </c:pt>
                <c:pt idx="594">
                  <c:v>40071</c:v>
                </c:pt>
                <c:pt idx="595">
                  <c:v>40072</c:v>
                </c:pt>
                <c:pt idx="596">
                  <c:v>40073</c:v>
                </c:pt>
                <c:pt idx="597">
                  <c:v>40074</c:v>
                </c:pt>
                <c:pt idx="598">
                  <c:v>40075</c:v>
                </c:pt>
                <c:pt idx="599">
                  <c:v>40076</c:v>
                </c:pt>
                <c:pt idx="600">
                  <c:v>40077</c:v>
                </c:pt>
                <c:pt idx="601">
                  <c:v>40078</c:v>
                </c:pt>
                <c:pt idx="602">
                  <c:v>40079</c:v>
                </c:pt>
                <c:pt idx="603">
                  <c:v>40080</c:v>
                </c:pt>
                <c:pt idx="604">
                  <c:v>40081</c:v>
                </c:pt>
                <c:pt idx="605">
                  <c:v>40082</c:v>
                </c:pt>
                <c:pt idx="606">
                  <c:v>40083</c:v>
                </c:pt>
                <c:pt idx="607">
                  <c:v>40084</c:v>
                </c:pt>
                <c:pt idx="608">
                  <c:v>40085</c:v>
                </c:pt>
                <c:pt idx="609">
                  <c:v>40086</c:v>
                </c:pt>
                <c:pt idx="610">
                  <c:v>40087</c:v>
                </c:pt>
                <c:pt idx="611">
                  <c:v>40088</c:v>
                </c:pt>
                <c:pt idx="612">
                  <c:v>40089</c:v>
                </c:pt>
                <c:pt idx="613">
                  <c:v>40090</c:v>
                </c:pt>
                <c:pt idx="614">
                  <c:v>40091</c:v>
                </c:pt>
                <c:pt idx="615">
                  <c:v>40092</c:v>
                </c:pt>
                <c:pt idx="616">
                  <c:v>40093</c:v>
                </c:pt>
                <c:pt idx="617">
                  <c:v>40094</c:v>
                </c:pt>
                <c:pt idx="618">
                  <c:v>40095</c:v>
                </c:pt>
                <c:pt idx="619">
                  <c:v>40096</c:v>
                </c:pt>
                <c:pt idx="620">
                  <c:v>40097</c:v>
                </c:pt>
                <c:pt idx="621">
                  <c:v>40098</c:v>
                </c:pt>
                <c:pt idx="622">
                  <c:v>40099</c:v>
                </c:pt>
                <c:pt idx="623">
                  <c:v>40100</c:v>
                </c:pt>
                <c:pt idx="624">
                  <c:v>40101</c:v>
                </c:pt>
                <c:pt idx="625">
                  <c:v>40102</c:v>
                </c:pt>
                <c:pt idx="626">
                  <c:v>40103</c:v>
                </c:pt>
                <c:pt idx="627">
                  <c:v>40104</c:v>
                </c:pt>
                <c:pt idx="628">
                  <c:v>40105</c:v>
                </c:pt>
                <c:pt idx="629">
                  <c:v>40106</c:v>
                </c:pt>
                <c:pt idx="630">
                  <c:v>40107</c:v>
                </c:pt>
                <c:pt idx="631">
                  <c:v>40108</c:v>
                </c:pt>
                <c:pt idx="632">
                  <c:v>40109</c:v>
                </c:pt>
                <c:pt idx="633">
                  <c:v>40110</c:v>
                </c:pt>
                <c:pt idx="634">
                  <c:v>40111</c:v>
                </c:pt>
                <c:pt idx="635">
                  <c:v>40112</c:v>
                </c:pt>
                <c:pt idx="636">
                  <c:v>40113</c:v>
                </c:pt>
                <c:pt idx="637">
                  <c:v>40114</c:v>
                </c:pt>
                <c:pt idx="638">
                  <c:v>40115</c:v>
                </c:pt>
                <c:pt idx="639">
                  <c:v>40116</c:v>
                </c:pt>
                <c:pt idx="640">
                  <c:v>40117</c:v>
                </c:pt>
                <c:pt idx="641">
                  <c:v>40118</c:v>
                </c:pt>
                <c:pt idx="642">
                  <c:v>40119</c:v>
                </c:pt>
                <c:pt idx="643">
                  <c:v>40120</c:v>
                </c:pt>
                <c:pt idx="644">
                  <c:v>40121</c:v>
                </c:pt>
                <c:pt idx="645">
                  <c:v>40122</c:v>
                </c:pt>
                <c:pt idx="646">
                  <c:v>40123</c:v>
                </c:pt>
                <c:pt idx="647">
                  <c:v>40124</c:v>
                </c:pt>
                <c:pt idx="648">
                  <c:v>40125</c:v>
                </c:pt>
                <c:pt idx="649">
                  <c:v>40126</c:v>
                </c:pt>
                <c:pt idx="650">
                  <c:v>40127</c:v>
                </c:pt>
                <c:pt idx="651">
                  <c:v>40128</c:v>
                </c:pt>
                <c:pt idx="652">
                  <c:v>40129</c:v>
                </c:pt>
                <c:pt idx="653">
                  <c:v>40130</c:v>
                </c:pt>
                <c:pt idx="654">
                  <c:v>40131</c:v>
                </c:pt>
                <c:pt idx="655">
                  <c:v>40132</c:v>
                </c:pt>
                <c:pt idx="656">
                  <c:v>40133</c:v>
                </c:pt>
                <c:pt idx="657">
                  <c:v>40134</c:v>
                </c:pt>
                <c:pt idx="658">
                  <c:v>40135</c:v>
                </c:pt>
                <c:pt idx="659">
                  <c:v>40136</c:v>
                </c:pt>
                <c:pt idx="660">
                  <c:v>40137</c:v>
                </c:pt>
                <c:pt idx="661">
                  <c:v>40138</c:v>
                </c:pt>
                <c:pt idx="662">
                  <c:v>40139</c:v>
                </c:pt>
                <c:pt idx="663">
                  <c:v>40140</c:v>
                </c:pt>
                <c:pt idx="664">
                  <c:v>40141</c:v>
                </c:pt>
                <c:pt idx="665">
                  <c:v>40142</c:v>
                </c:pt>
                <c:pt idx="666">
                  <c:v>40143</c:v>
                </c:pt>
                <c:pt idx="667">
                  <c:v>40144</c:v>
                </c:pt>
                <c:pt idx="668">
                  <c:v>40145</c:v>
                </c:pt>
                <c:pt idx="669">
                  <c:v>40146</c:v>
                </c:pt>
                <c:pt idx="670">
                  <c:v>40147</c:v>
                </c:pt>
                <c:pt idx="671">
                  <c:v>40148</c:v>
                </c:pt>
                <c:pt idx="672">
                  <c:v>40149</c:v>
                </c:pt>
                <c:pt idx="673">
                  <c:v>40150</c:v>
                </c:pt>
                <c:pt idx="674">
                  <c:v>40151</c:v>
                </c:pt>
                <c:pt idx="675">
                  <c:v>40152</c:v>
                </c:pt>
                <c:pt idx="676">
                  <c:v>40153</c:v>
                </c:pt>
                <c:pt idx="677">
                  <c:v>40154</c:v>
                </c:pt>
                <c:pt idx="678">
                  <c:v>40155</c:v>
                </c:pt>
                <c:pt idx="679">
                  <c:v>40156</c:v>
                </c:pt>
                <c:pt idx="680">
                  <c:v>40157</c:v>
                </c:pt>
                <c:pt idx="681">
                  <c:v>40158</c:v>
                </c:pt>
                <c:pt idx="682">
                  <c:v>40159</c:v>
                </c:pt>
                <c:pt idx="683">
                  <c:v>40160</c:v>
                </c:pt>
                <c:pt idx="684">
                  <c:v>40161</c:v>
                </c:pt>
                <c:pt idx="685">
                  <c:v>40162</c:v>
                </c:pt>
                <c:pt idx="686">
                  <c:v>40163</c:v>
                </c:pt>
                <c:pt idx="687">
                  <c:v>40164</c:v>
                </c:pt>
                <c:pt idx="688">
                  <c:v>40165</c:v>
                </c:pt>
                <c:pt idx="689">
                  <c:v>40166</c:v>
                </c:pt>
                <c:pt idx="690">
                  <c:v>40167</c:v>
                </c:pt>
                <c:pt idx="691">
                  <c:v>40168</c:v>
                </c:pt>
                <c:pt idx="692">
                  <c:v>40169</c:v>
                </c:pt>
                <c:pt idx="693">
                  <c:v>40170</c:v>
                </c:pt>
                <c:pt idx="694">
                  <c:v>40171</c:v>
                </c:pt>
                <c:pt idx="695">
                  <c:v>40172</c:v>
                </c:pt>
                <c:pt idx="696">
                  <c:v>40173</c:v>
                </c:pt>
                <c:pt idx="697">
                  <c:v>40174</c:v>
                </c:pt>
                <c:pt idx="698">
                  <c:v>40175</c:v>
                </c:pt>
                <c:pt idx="699">
                  <c:v>40176</c:v>
                </c:pt>
                <c:pt idx="700">
                  <c:v>40177</c:v>
                </c:pt>
                <c:pt idx="701">
                  <c:v>40178</c:v>
                </c:pt>
                <c:pt idx="702">
                  <c:v>40179</c:v>
                </c:pt>
                <c:pt idx="703">
                  <c:v>40180</c:v>
                </c:pt>
                <c:pt idx="704">
                  <c:v>40181</c:v>
                </c:pt>
                <c:pt idx="705">
                  <c:v>40182</c:v>
                </c:pt>
                <c:pt idx="706">
                  <c:v>40183</c:v>
                </c:pt>
                <c:pt idx="707">
                  <c:v>40184</c:v>
                </c:pt>
                <c:pt idx="708">
                  <c:v>40185</c:v>
                </c:pt>
                <c:pt idx="709">
                  <c:v>40186</c:v>
                </c:pt>
                <c:pt idx="710">
                  <c:v>40187</c:v>
                </c:pt>
                <c:pt idx="711">
                  <c:v>40188</c:v>
                </c:pt>
                <c:pt idx="712">
                  <c:v>40189</c:v>
                </c:pt>
                <c:pt idx="713">
                  <c:v>40190</c:v>
                </c:pt>
                <c:pt idx="714">
                  <c:v>40191</c:v>
                </c:pt>
                <c:pt idx="715">
                  <c:v>40192</c:v>
                </c:pt>
                <c:pt idx="716">
                  <c:v>40193</c:v>
                </c:pt>
                <c:pt idx="717">
                  <c:v>40194</c:v>
                </c:pt>
                <c:pt idx="718">
                  <c:v>40195</c:v>
                </c:pt>
                <c:pt idx="719">
                  <c:v>40196</c:v>
                </c:pt>
                <c:pt idx="720">
                  <c:v>40197</c:v>
                </c:pt>
                <c:pt idx="721">
                  <c:v>40198</c:v>
                </c:pt>
                <c:pt idx="722">
                  <c:v>40199</c:v>
                </c:pt>
                <c:pt idx="723">
                  <c:v>40200</c:v>
                </c:pt>
                <c:pt idx="724">
                  <c:v>40201</c:v>
                </c:pt>
                <c:pt idx="725">
                  <c:v>40202</c:v>
                </c:pt>
                <c:pt idx="726">
                  <c:v>40203</c:v>
                </c:pt>
                <c:pt idx="727">
                  <c:v>40204</c:v>
                </c:pt>
                <c:pt idx="728">
                  <c:v>40205</c:v>
                </c:pt>
                <c:pt idx="729">
                  <c:v>40206</c:v>
                </c:pt>
                <c:pt idx="730">
                  <c:v>40207</c:v>
                </c:pt>
                <c:pt idx="731">
                  <c:v>40208</c:v>
                </c:pt>
                <c:pt idx="732">
                  <c:v>40209</c:v>
                </c:pt>
                <c:pt idx="733">
                  <c:v>40210</c:v>
                </c:pt>
                <c:pt idx="734">
                  <c:v>40211</c:v>
                </c:pt>
                <c:pt idx="735">
                  <c:v>40212</c:v>
                </c:pt>
                <c:pt idx="736">
                  <c:v>40213</c:v>
                </c:pt>
                <c:pt idx="737">
                  <c:v>40214</c:v>
                </c:pt>
                <c:pt idx="738">
                  <c:v>40215</c:v>
                </c:pt>
                <c:pt idx="739">
                  <c:v>40216</c:v>
                </c:pt>
                <c:pt idx="740">
                  <c:v>40217</c:v>
                </c:pt>
                <c:pt idx="741">
                  <c:v>40218</c:v>
                </c:pt>
                <c:pt idx="742">
                  <c:v>40219</c:v>
                </c:pt>
                <c:pt idx="743">
                  <c:v>40220</c:v>
                </c:pt>
                <c:pt idx="744">
                  <c:v>40221</c:v>
                </c:pt>
                <c:pt idx="745">
                  <c:v>40222</c:v>
                </c:pt>
                <c:pt idx="746">
                  <c:v>40223</c:v>
                </c:pt>
                <c:pt idx="747">
                  <c:v>40224</c:v>
                </c:pt>
                <c:pt idx="748">
                  <c:v>40225</c:v>
                </c:pt>
                <c:pt idx="749">
                  <c:v>40226</c:v>
                </c:pt>
                <c:pt idx="750">
                  <c:v>40227</c:v>
                </c:pt>
                <c:pt idx="751">
                  <c:v>40228</c:v>
                </c:pt>
                <c:pt idx="752">
                  <c:v>40229</c:v>
                </c:pt>
                <c:pt idx="753">
                  <c:v>40230</c:v>
                </c:pt>
                <c:pt idx="754">
                  <c:v>40231</c:v>
                </c:pt>
                <c:pt idx="755">
                  <c:v>40232</c:v>
                </c:pt>
                <c:pt idx="756">
                  <c:v>40233</c:v>
                </c:pt>
                <c:pt idx="757">
                  <c:v>40234</c:v>
                </c:pt>
                <c:pt idx="758">
                  <c:v>40235</c:v>
                </c:pt>
                <c:pt idx="759">
                  <c:v>40236</c:v>
                </c:pt>
                <c:pt idx="760">
                  <c:v>40237</c:v>
                </c:pt>
                <c:pt idx="761">
                  <c:v>40238</c:v>
                </c:pt>
                <c:pt idx="762">
                  <c:v>40239</c:v>
                </c:pt>
                <c:pt idx="763">
                  <c:v>40240</c:v>
                </c:pt>
                <c:pt idx="764">
                  <c:v>40241</c:v>
                </c:pt>
                <c:pt idx="765">
                  <c:v>40242</c:v>
                </c:pt>
                <c:pt idx="766">
                  <c:v>40243</c:v>
                </c:pt>
                <c:pt idx="767">
                  <c:v>40244</c:v>
                </c:pt>
                <c:pt idx="768">
                  <c:v>40245</c:v>
                </c:pt>
                <c:pt idx="769">
                  <c:v>40246</c:v>
                </c:pt>
                <c:pt idx="770">
                  <c:v>40247</c:v>
                </c:pt>
                <c:pt idx="771">
                  <c:v>40248</c:v>
                </c:pt>
                <c:pt idx="772">
                  <c:v>40249</c:v>
                </c:pt>
                <c:pt idx="773">
                  <c:v>40250</c:v>
                </c:pt>
                <c:pt idx="774">
                  <c:v>40251</c:v>
                </c:pt>
                <c:pt idx="775">
                  <c:v>40252</c:v>
                </c:pt>
                <c:pt idx="776">
                  <c:v>40253</c:v>
                </c:pt>
                <c:pt idx="777">
                  <c:v>40254</c:v>
                </c:pt>
                <c:pt idx="778">
                  <c:v>40255</c:v>
                </c:pt>
                <c:pt idx="779">
                  <c:v>40256</c:v>
                </c:pt>
                <c:pt idx="780">
                  <c:v>40257</c:v>
                </c:pt>
                <c:pt idx="781">
                  <c:v>40258</c:v>
                </c:pt>
                <c:pt idx="782">
                  <c:v>40259</c:v>
                </c:pt>
                <c:pt idx="783">
                  <c:v>40260</c:v>
                </c:pt>
                <c:pt idx="784">
                  <c:v>40261</c:v>
                </c:pt>
                <c:pt idx="785">
                  <c:v>40262</c:v>
                </c:pt>
                <c:pt idx="786">
                  <c:v>40263</c:v>
                </c:pt>
                <c:pt idx="787">
                  <c:v>40264</c:v>
                </c:pt>
                <c:pt idx="788">
                  <c:v>40265</c:v>
                </c:pt>
                <c:pt idx="789">
                  <c:v>40266</c:v>
                </c:pt>
                <c:pt idx="790">
                  <c:v>40267</c:v>
                </c:pt>
                <c:pt idx="791">
                  <c:v>40268</c:v>
                </c:pt>
                <c:pt idx="792">
                  <c:v>40269</c:v>
                </c:pt>
                <c:pt idx="793">
                  <c:v>40270</c:v>
                </c:pt>
                <c:pt idx="794">
                  <c:v>40271</c:v>
                </c:pt>
                <c:pt idx="795">
                  <c:v>40272</c:v>
                </c:pt>
                <c:pt idx="796">
                  <c:v>40273</c:v>
                </c:pt>
                <c:pt idx="797">
                  <c:v>40274</c:v>
                </c:pt>
                <c:pt idx="798">
                  <c:v>40275</c:v>
                </c:pt>
                <c:pt idx="799">
                  <c:v>40276</c:v>
                </c:pt>
                <c:pt idx="800">
                  <c:v>40277</c:v>
                </c:pt>
                <c:pt idx="801">
                  <c:v>40278</c:v>
                </c:pt>
                <c:pt idx="802">
                  <c:v>40279</c:v>
                </c:pt>
                <c:pt idx="803">
                  <c:v>40280</c:v>
                </c:pt>
                <c:pt idx="804">
                  <c:v>40281</c:v>
                </c:pt>
                <c:pt idx="805">
                  <c:v>40282</c:v>
                </c:pt>
                <c:pt idx="806">
                  <c:v>40283</c:v>
                </c:pt>
                <c:pt idx="807">
                  <c:v>40284</c:v>
                </c:pt>
                <c:pt idx="808">
                  <c:v>40285</c:v>
                </c:pt>
                <c:pt idx="809">
                  <c:v>40286</c:v>
                </c:pt>
                <c:pt idx="810">
                  <c:v>40287</c:v>
                </c:pt>
                <c:pt idx="811">
                  <c:v>40288</c:v>
                </c:pt>
                <c:pt idx="812">
                  <c:v>40289</c:v>
                </c:pt>
                <c:pt idx="813">
                  <c:v>40290</c:v>
                </c:pt>
                <c:pt idx="814">
                  <c:v>40291</c:v>
                </c:pt>
                <c:pt idx="815">
                  <c:v>40292</c:v>
                </c:pt>
                <c:pt idx="816">
                  <c:v>40293</c:v>
                </c:pt>
                <c:pt idx="817">
                  <c:v>40294</c:v>
                </c:pt>
                <c:pt idx="818">
                  <c:v>40295</c:v>
                </c:pt>
                <c:pt idx="819">
                  <c:v>40296</c:v>
                </c:pt>
                <c:pt idx="820">
                  <c:v>40297</c:v>
                </c:pt>
                <c:pt idx="821">
                  <c:v>40298</c:v>
                </c:pt>
                <c:pt idx="822">
                  <c:v>40299</c:v>
                </c:pt>
                <c:pt idx="823">
                  <c:v>40300</c:v>
                </c:pt>
                <c:pt idx="824">
                  <c:v>40301</c:v>
                </c:pt>
                <c:pt idx="825">
                  <c:v>40302</c:v>
                </c:pt>
                <c:pt idx="826">
                  <c:v>40303</c:v>
                </c:pt>
                <c:pt idx="827">
                  <c:v>40304</c:v>
                </c:pt>
                <c:pt idx="828">
                  <c:v>40305</c:v>
                </c:pt>
                <c:pt idx="829">
                  <c:v>40306</c:v>
                </c:pt>
                <c:pt idx="830">
                  <c:v>40307</c:v>
                </c:pt>
                <c:pt idx="831">
                  <c:v>40308</c:v>
                </c:pt>
                <c:pt idx="832">
                  <c:v>40309</c:v>
                </c:pt>
                <c:pt idx="833">
                  <c:v>40310</c:v>
                </c:pt>
                <c:pt idx="834">
                  <c:v>40311</c:v>
                </c:pt>
                <c:pt idx="835">
                  <c:v>40312</c:v>
                </c:pt>
                <c:pt idx="836">
                  <c:v>40313</c:v>
                </c:pt>
                <c:pt idx="837">
                  <c:v>40314</c:v>
                </c:pt>
                <c:pt idx="838">
                  <c:v>40315</c:v>
                </c:pt>
                <c:pt idx="839">
                  <c:v>40316</c:v>
                </c:pt>
                <c:pt idx="840">
                  <c:v>40317</c:v>
                </c:pt>
                <c:pt idx="841">
                  <c:v>40318</c:v>
                </c:pt>
                <c:pt idx="842">
                  <c:v>40319</c:v>
                </c:pt>
                <c:pt idx="843">
                  <c:v>40320</c:v>
                </c:pt>
                <c:pt idx="844">
                  <c:v>40321</c:v>
                </c:pt>
                <c:pt idx="845">
                  <c:v>40322</c:v>
                </c:pt>
                <c:pt idx="846">
                  <c:v>40323</c:v>
                </c:pt>
                <c:pt idx="847">
                  <c:v>40324</c:v>
                </c:pt>
                <c:pt idx="848">
                  <c:v>40325</c:v>
                </c:pt>
                <c:pt idx="849">
                  <c:v>40326</c:v>
                </c:pt>
                <c:pt idx="850">
                  <c:v>40327</c:v>
                </c:pt>
                <c:pt idx="851">
                  <c:v>40328</c:v>
                </c:pt>
                <c:pt idx="852">
                  <c:v>40329</c:v>
                </c:pt>
                <c:pt idx="853">
                  <c:v>40330</c:v>
                </c:pt>
                <c:pt idx="854">
                  <c:v>40331</c:v>
                </c:pt>
                <c:pt idx="855">
                  <c:v>40332</c:v>
                </c:pt>
                <c:pt idx="856">
                  <c:v>40333</c:v>
                </c:pt>
                <c:pt idx="857">
                  <c:v>40334</c:v>
                </c:pt>
                <c:pt idx="858">
                  <c:v>40335</c:v>
                </c:pt>
                <c:pt idx="859">
                  <c:v>40336</c:v>
                </c:pt>
                <c:pt idx="860">
                  <c:v>40337</c:v>
                </c:pt>
                <c:pt idx="861">
                  <c:v>40338</c:v>
                </c:pt>
                <c:pt idx="862">
                  <c:v>40339</c:v>
                </c:pt>
                <c:pt idx="863">
                  <c:v>40340</c:v>
                </c:pt>
                <c:pt idx="864">
                  <c:v>40341</c:v>
                </c:pt>
                <c:pt idx="865">
                  <c:v>40342</c:v>
                </c:pt>
                <c:pt idx="866">
                  <c:v>40343</c:v>
                </c:pt>
                <c:pt idx="867">
                  <c:v>40344</c:v>
                </c:pt>
                <c:pt idx="868">
                  <c:v>40345</c:v>
                </c:pt>
                <c:pt idx="869">
                  <c:v>40346</c:v>
                </c:pt>
                <c:pt idx="870">
                  <c:v>40347</c:v>
                </c:pt>
                <c:pt idx="871">
                  <c:v>40348</c:v>
                </c:pt>
                <c:pt idx="872">
                  <c:v>40349</c:v>
                </c:pt>
                <c:pt idx="873">
                  <c:v>40350</c:v>
                </c:pt>
                <c:pt idx="874">
                  <c:v>40351</c:v>
                </c:pt>
                <c:pt idx="875">
                  <c:v>40352</c:v>
                </c:pt>
                <c:pt idx="876">
                  <c:v>40353</c:v>
                </c:pt>
                <c:pt idx="877">
                  <c:v>40354</c:v>
                </c:pt>
                <c:pt idx="878">
                  <c:v>40355</c:v>
                </c:pt>
                <c:pt idx="879">
                  <c:v>40356</c:v>
                </c:pt>
                <c:pt idx="880">
                  <c:v>40357</c:v>
                </c:pt>
                <c:pt idx="881">
                  <c:v>40358</c:v>
                </c:pt>
                <c:pt idx="882">
                  <c:v>40359</c:v>
                </c:pt>
                <c:pt idx="883">
                  <c:v>40360</c:v>
                </c:pt>
                <c:pt idx="884">
                  <c:v>40361</c:v>
                </c:pt>
                <c:pt idx="885">
                  <c:v>40362</c:v>
                </c:pt>
                <c:pt idx="886">
                  <c:v>40363</c:v>
                </c:pt>
                <c:pt idx="887">
                  <c:v>40364</c:v>
                </c:pt>
                <c:pt idx="888">
                  <c:v>40365</c:v>
                </c:pt>
                <c:pt idx="889">
                  <c:v>40366</c:v>
                </c:pt>
                <c:pt idx="890">
                  <c:v>40367</c:v>
                </c:pt>
                <c:pt idx="891">
                  <c:v>40368</c:v>
                </c:pt>
                <c:pt idx="892">
                  <c:v>40369</c:v>
                </c:pt>
                <c:pt idx="893">
                  <c:v>40370</c:v>
                </c:pt>
                <c:pt idx="894">
                  <c:v>40371</c:v>
                </c:pt>
                <c:pt idx="895">
                  <c:v>40372</c:v>
                </c:pt>
                <c:pt idx="896">
                  <c:v>40373</c:v>
                </c:pt>
                <c:pt idx="897">
                  <c:v>40374</c:v>
                </c:pt>
                <c:pt idx="898">
                  <c:v>40375</c:v>
                </c:pt>
                <c:pt idx="899">
                  <c:v>40376</c:v>
                </c:pt>
                <c:pt idx="900">
                  <c:v>40377</c:v>
                </c:pt>
                <c:pt idx="901">
                  <c:v>40378</c:v>
                </c:pt>
                <c:pt idx="902">
                  <c:v>40379</c:v>
                </c:pt>
                <c:pt idx="903">
                  <c:v>40380</c:v>
                </c:pt>
                <c:pt idx="904">
                  <c:v>40381</c:v>
                </c:pt>
                <c:pt idx="905">
                  <c:v>40382</c:v>
                </c:pt>
                <c:pt idx="906">
                  <c:v>40383</c:v>
                </c:pt>
                <c:pt idx="907">
                  <c:v>40384</c:v>
                </c:pt>
                <c:pt idx="908">
                  <c:v>40385</c:v>
                </c:pt>
                <c:pt idx="909">
                  <c:v>40386</c:v>
                </c:pt>
                <c:pt idx="910">
                  <c:v>40387</c:v>
                </c:pt>
                <c:pt idx="911">
                  <c:v>40388</c:v>
                </c:pt>
                <c:pt idx="912">
                  <c:v>40389</c:v>
                </c:pt>
                <c:pt idx="913">
                  <c:v>40390</c:v>
                </c:pt>
                <c:pt idx="914">
                  <c:v>40391</c:v>
                </c:pt>
                <c:pt idx="915">
                  <c:v>40392</c:v>
                </c:pt>
                <c:pt idx="916">
                  <c:v>40393</c:v>
                </c:pt>
                <c:pt idx="917">
                  <c:v>40394</c:v>
                </c:pt>
                <c:pt idx="918">
                  <c:v>40395</c:v>
                </c:pt>
                <c:pt idx="919">
                  <c:v>40396</c:v>
                </c:pt>
                <c:pt idx="920">
                  <c:v>40397</c:v>
                </c:pt>
                <c:pt idx="921">
                  <c:v>40398</c:v>
                </c:pt>
                <c:pt idx="922">
                  <c:v>40399</c:v>
                </c:pt>
                <c:pt idx="923">
                  <c:v>40400</c:v>
                </c:pt>
                <c:pt idx="924">
                  <c:v>40401</c:v>
                </c:pt>
                <c:pt idx="925">
                  <c:v>40402</c:v>
                </c:pt>
                <c:pt idx="926">
                  <c:v>40403</c:v>
                </c:pt>
                <c:pt idx="927">
                  <c:v>40404</c:v>
                </c:pt>
                <c:pt idx="928">
                  <c:v>40405</c:v>
                </c:pt>
                <c:pt idx="929">
                  <c:v>40406</c:v>
                </c:pt>
                <c:pt idx="930">
                  <c:v>40407</c:v>
                </c:pt>
                <c:pt idx="931">
                  <c:v>40408</c:v>
                </c:pt>
                <c:pt idx="932">
                  <c:v>40409</c:v>
                </c:pt>
                <c:pt idx="933">
                  <c:v>40410</c:v>
                </c:pt>
                <c:pt idx="934">
                  <c:v>40411</c:v>
                </c:pt>
                <c:pt idx="935">
                  <c:v>40412</c:v>
                </c:pt>
                <c:pt idx="936">
                  <c:v>40413</c:v>
                </c:pt>
                <c:pt idx="937">
                  <c:v>40414</c:v>
                </c:pt>
                <c:pt idx="938">
                  <c:v>40415</c:v>
                </c:pt>
                <c:pt idx="939">
                  <c:v>40416</c:v>
                </c:pt>
                <c:pt idx="940">
                  <c:v>40417</c:v>
                </c:pt>
                <c:pt idx="941">
                  <c:v>40418</c:v>
                </c:pt>
                <c:pt idx="942">
                  <c:v>40419</c:v>
                </c:pt>
                <c:pt idx="943">
                  <c:v>40420</c:v>
                </c:pt>
                <c:pt idx="944">
                  <c:v>40421</c:v>
                </c:pt>
                <c:pt idx="945">
                  <c:v>40422</c:v>
                </c:pt>
                <c:pt idx="946">
                  <c:v>40423</c:v>
                </c:pt>
                <c:pt idx="947">
                  <c:v>40424</c:v>
                </c:pt>
                <c:pt idx="948">
                  <c:v>40425</c:v>
                </c:pt>
                <c:pt idx="949">
                  <c:v>40426</c:v>
                </c:pt>
                <c:pt idx="950">
                  <c:v>40427</c:v>
                </c:pt>
                <c:pt idx="951">
                  <c:v>40428</c:v>
                </c:pt>
                <c:pt idx="952">
                  <c:v>40429</c:v>
                </c:pt>
                <c:pt idx="953">
                  <c:v>40430</c:v>
                </c:pt>
                <c:pt idx="954">
                  <c:v>40431</c:v>
                </c:pt>
                <c:pt idx="955">
                  <c:v>40432</c:v>
                </c:pt>
                <c:pt idx="956">
                  <c:v>40433</c:v>
                </c:pt>
                <c:pt idx="957">
                  <c:v>40434</c:v>
                </c:pt>
                <c:pt idx="958">
                  <c:v>40435</c:v>
                </c:pt>
                <c:pt idx="959">
                  <c:v>40436</c:v>
                </c:pt>
                <c:pt idx="960">
                  <c:v>40437</c:v>
                </c:pt>
                <c:pt idx="961">
                  <c:v>40438</c:v>
                </c:pt>
                <c:pt idx="962">
                  <c:v>40439</c:v>
                </c:pt>
                <c:pt idx="963">
                  <c:v>40440</c:v>
                </c:pt>
                <c:pt idx="964">
                  <c:v>40441</c:v>
                </c:pt>
                <c:pt idx="965">
                  <c:v>40442</c:v>
                </c:pt>
                <c:pt idx="966">
                  <c:v>40443</c:v>
                </c:pt>
                <c:pt idx="967">
                  <c:v>40444</c:v>
                </c:pt>
                <c:pt idx="968">
                  <c:v>40445</c:v>
                </c:pt>
                <c:pt idx="969">
                  <c:v>40446</c:v>
                </c:pt>
                <c:pt idx="970">
                  <c:v>40447</c:v>
                </c:pt>
                <c:pt idx="971">
                  <c:v>40448</c:v>
                </c:pt>
                <c:pt idx="972">
                  <c:v>40449</c:v>
                </c:pt>
                <c:pt idx="973">
                  <c:v>40450</c:v>
                </c:pt>
                <c:pt idx="974">
                  <c:v>40451</c:v>
                </c:pt>
                <c:pt idx="975">
                  <c:v>40452</c:v>
                </c:pt>
                <c:pt idx="976">
                  <c:v>40453</c:v>
                </c:pt>
                <c:pt idx="977">
                  <c:v>40454</c:v>
                </c:pt>
                <c:pt idx="978">
                  <c:v>40455</c:v>
                </c:pt>
                <c:pt idx="979">
                  <c:v>40456</c:v>
                </c:pt>
                <c:pt idx="980">
                  <c:v>40457</c:v>
                </c:pt>
                <c:pt idx="981">
                  <c:v>40458</c:v>
                </c:pt>
                <c:pt idx="982">
                  <c:v>40459</c:v>
                </c:pt>
                <c:pt idx="983">
                  <c:v>40460</c:v>
                </c:pt>
                <c:pt idx="984">
                  <c:v>40461</c:v>
                </c:pt>
                <c:pt idx="985">
                  <c:v>40462</c:v>
                </c:pt>
                <c:pt idx="986">
                  <c:v>40463</c:v>
                </c:pt>
                <c:pt idx="987">
                  <c:v>40464</c:v>
                </c:pt>
                <c:pt idx="988">
                  <c:v>40465</c:v>
                </c:pt>
                <c:pt idx="989">
                  <c:v>40466</c:v>
                </c:pt>
                <c:pt idx="990">
                  <c:v>40467</c:v>
                </c:pt>
                <c:pt idx="991">
                  <c:v>40468</c:v>
                </c:pt>
                <c:pt idx="992">
                  <c:v>40469</c:v>
                </c:pt>
                <c:pt idx="993">
                  <c:v>40470</c:v>
                </c:pt>
                <c:pt idx="994">
                  <c:v>40471</c:v>
                </c:pt>
                <c:pt idx="995">
                  <c:v>40472</c:v>
                </c:pt>
                <c:pt idx="996">
                  <c:v>40473</c:v>
                </c:pt>
                <c:pt idx="997">
                  <c:v>40474</c:v>
                </c:pt>
                <c:pt idx="998">
                  <c:v>40475</c:v>
                </c:pt>
                <c:pt idx="999">
                  <c:v>40476</c:v>
                </c:pt>
                <c:pt idx="1000">
                  <c:v>40477</c:v>
                </c:pt>
                <c:pt idx="1001">
                  <c:v>40478</c:v>
                </c:pt>
                <c:pt idx="1002">
                  <c:v>40479</c:v>
                </c:pt>
                <c:pt idx="1003">
                  <c:v>40480</c:v>
                </c:pt>
                <c:pt idx="1004">
                  <c:v>40481</c:v>
                </c:pt>
                <c:pt idx="1005">
                  <c:v>40482</c:v>
                </c:pt>
                <c:pt idx="1006">
                  <c:v>40483</c:v>
                </c:pt>
                <c:pt idx="1007">
                  <c:v>40484</c:v>
                </c:pt>
                <c:pt idx="1008">
                  <c:v>40485</c:v>
                </c:pt>
                <c:pt idx="1009">
                  <c:v>40486</c:v>
                </c:pt>
                <c:pt idx="1010">
                  <c:v>40487</c:v>
                </c:pt>
                <c:pt idx="1011">
                  <c:v>40488</c:v>
                </c:pt>
                <c:pt idx="1012">
                  <c:v>40489</c:v>
                </c:pt>
                <c:pt idx="1013">
                  <c:v>40490</c:v>
                </c:pt>
                <c:pt idx="1014">
                  <c:v>40491</c:v>
                </c:pt>
                <c:pt idx="1015">
                  <c:v>40492</c:v>
                </c:pt>
                <c:pt idx="1016">
                  <c:v>40493</c:v>
                </c:pt>
                <c:pt idx="1017">
                  <c:v>40494</c:v>
                </c:pt>
                <c:pt idx="1018">
                  <c:v>40495</c:v>
                </c:pt>
                <c:pt idx="1019">
                  <c:v>40496</c:v>
                </c:pt>
                <c:pt idx="1020">
                  <c:v>40497</c:v>
                </c:pt>
                <c:pt idx="1021">
                  <c:v>40498</c:v>
                </c:pt>
                <c:pt idx="1022">
                  <c:v>40499</c:v>
                </c:pt>
                <c:pt idx="1023">
                  <c:v>40500</c:v>
                </c:pt>
                <c:pt idx="1024">
                  <c:v>40501</c:v>
                </c:pt>
                <c:pt idx="1025">
                  <c:v>40502</c:v>
                </c:pt>
                <c:pt idx="1026">
                  <c:v>40503</c:v>
                </c:pt>
                <c:pt idx="1027">
                  <c:v>40504</c:v>
                </c:pt>
                <c:pt idx="1028">
                  <c:v>40505</c:v>
                </c:pt>
                <c:pt idx="1029">
                  <c:v>40506</c:v>
                </c:pt>
                <c:pt idx="1030">
                  <c:v>40507</c:v>
                </c:pt>
                <c:pt idx="1031">
                  <c:v>40508</c:v>
                </c:pt>
                <c:pt idx="1032">
                  <c:v>40509</c:v>
                </c:pt>
                <c:pt idx="1033">
                  <c:v>40510</c:v>
                </c:pt>
                <c:pt idx="1034">
                  <c:v>40511</c:v>
                </c:pt>
                <c:pt idx="1035">
                  <c:v>40512</c:v>
                </c:pt>
                <c:pt idx="1036">
                  <c:v>40513</c:v>
                </c:pt>
                <c:pt idx="1037">
                  <c:v>40514</c:v>
                </c:pt>
                <c:pt idx="1038">
                  <c:v>40515</c:v>
                </c:pt>
                <c:pt idx="1039">
                  <c:v>40516</c:v>
                </c:pt>
                <c:pt idx="1040">
                  <c:v>40517</c:v>
                </c:pt>
                <c:pt idx="1041">
                  <c:v>40518</c:v>
                </c:pt>
                <c:pt idx="1042">
                  <c:v>40519</c:v>
                </c:pt>
                <c:pt idx="1043">
                  <c:v>40520</c:v>
                </c:pt>
                <c:pt idx="1044">
                  <c:v>40521</c:v>
                </c:pt>
                <c:pt idx="1045">
                  <c:v>40522</c:v>
                </c:pt>
                <c:pt idx="1046">
                  <c:v>40523</c:v>
                </c:pt>
                <c:pt idx="1047">
                  <c:v>40524</c:v>
                </c:pt>
                <c:pt idx="1048">
                  <c:v>40525</c:v>
                </c:pt>
                <c:pt idx="1049">
                  <c:v>40526</c:v>
                </c:pt>
                <c:pt idx="1050">
                  <c:v>40527</c:v>
                </c:pt>
                <c:pt idx="1051">
                  <c:v>40528</c:v>
                </c:pt>
                <c:pt idx="1052">
                  <c:v>40529</c:v>
                </c:pt>
                <c:pt idx="1053">
                  <c:v>40530</c:v>
                </c:pt>
                <c:pt idx="1054">
                  <c:v>40531</c:v>
                </c:pt>
                <c:pt idx="1055">
                  <c:v>40532</c:v>
                </c:pt>
                <c:pt idx="1056">
                  <c:v>40533</c:v>
                </c:pt>
                <c:pt idx="1057">
                  <c:v>40534</c:v>
                </c:pt>
                <c:pt idx="1058">
                  <c:v>40535</c:v>
                </c:pt>
                <c:pt idx="1059">
                  <c:v>40536</c:v>
                </c:pt>
                <c:pt idx="1060">
                  <c:v>40537</c:v>
                </c:pt>
                <c:pt idx="1061">
                  <c:v>40538</c:v>
                </c:pt>
                <c:pt idx="1062">
                  <c:v>40539</c:v>
                </c:pt>
                <c:pt idx="1063">
                  <c:v>40540</c:v>
                </c:pt>
                <c:pt idx="1064">
                  <c:v>40541</c:v>
                </c:pt>
                <c:pt idx="1065">
                  <c:v>40542</c:v>
                </c:pt>
                <c:pt idx="1066">
                  <c:v>40543</c:v>
                </c:pt>
                <c:pt idx="1067">
                  <c:v>40544</c:v>
                </c:pt>
                <c:pt idx="1068">
                  <c:v>40545</c:v>
                </c:pt>
                <c:pt idx="1069">
                  <c:v>40546</c:v>
                </c:pt>
                <c:pt idx="1070">
                  <c:v>40547</c:v>
                </c:pt>
                <c:pt idx="1071">
                  <c:v>40548</c:v>
                </c:pt>
                <c:pt idx="1072">
                  <c:v>40549</c:v>
                </c:pt>
                <c:pt idx="1073">
                  <c:v>40550</c:v>
                </c:pt>
                <c:pt idx="1074">
                  <c:v>40551</c:v>
                </c:pt>
                <c:pt idx="1075">
                  <c:v>40552</c:v>
                </c:pt>
                <c:pt idx="1076">
                  <c:v>40553</c:v>
                </c:pt>
                <c:pt idx="1077">
                  <c:v>40554</c:v>
                </c:pt>
                <c:pt idx="1078">
                  <c:v>40555</c:v>
                </c:pt>
                <c:pt idx="1079">
                  <c:v>40556</c:v>
                </c:pt>
                <c:pt idx="1080">
                  <c:v>40557</c:v>
                </c:pt>
                <c:pt idx="1081">
                  <c:v>40558</c:v>
                </c:pt>
                <c:pt idx="1082">
                  <c:v>40559</c:v>
                </c:pt>
                <c:pt idx="1083">
                  <c:v>40560</c:v>
                </c:pt>
                <c:pt idx="1084">
                  <c:v>40561</c:v>
                </c:pt>
                <c:pt idx="1085">
                  <c:v>40562</c:v>
                </c:pt>
                <c:pt idx="1086">
                  <c:v>40563</c:v>
                </c:pt>
                <c:pt idx="1087">
                  <c:v>40564</c:v>
                </c:pt>
                <c:pt idx="1088">
                  <c:v>40565</c:v>
                </c:pt>
                <c:pt idx="1089">
                  <c:v>40566</c:v>
                </c:pt>
                <c:pt idx="1090">
                  <c:v>40567</c:v>
                </c:pt>
                <c:pt idx="1091">
                  <c:v>40568</c:v>
                </c:pt>
                <c:pt idx="1092">
                  <c:v>40569</c:v>
                </c:pt>
                <c:pt idx="1093">
                  <c:v>40570</c:v>
                </c:pt>
                <c:pt idx="1094">
                  <c:v>40571</c:v>
                </c:pt>
                <c:pt idx="1095">
                  <c:v>40572</c:v>
                </c:pt>
                <c:pt idx="1096">
                  <c:v>40573</c:v>
                </c:pt>
                <c:pt idx="1097">
                  <c:v>40574</c:v>
                </c:pt>
                <c:pt idx="1098">
                  <c:v>40575</c:v>
                </c:pt>
                <c:pt idx="1099">
                  <c:v>40576</c:v>
                </c:pt>
                <c:pt idx="1100">
                  <c:v>40577</c:v>
                </c:pt>
                <c:pt idx="1101">
                  <c:v>40578</c:v>
                </c:pt>
                <c:pt idx="1102">
                  <c:v>40579</c:v>
                </c:pt>
                <c:pt idx="1103">
                  <c:v>40580</c:v>
                </c:pt>
                <c:pt idx="1104">
                  <c:v>40581</c:v>
                </c:pt>
                <c:pt idx="1105">
                  <c:v>40582</c:v>
                </c:pt>
                <c:pt idx="1106">
                  <c:v>40583</c:v>
                </c:pt>
                <c:pt idx="1107">
                  <c:v>40584</c:v>
                </c:pt>
                <c:pt idx="1108">
                  <c:v>40585</c:v>
                </c:pt>
                <c:pt idx="1109">
                  <c:v>40586</c:v>
                </c:pt>
                <c:pt idx="1110">
                  <c:v>40587</c:v>
                </c:pt>
                <c:pt idx="1111">
                  <c:v>40588</c:v>
                </c:pt>
                <c:pt idx="1112">
                  <c:v>40589</c:v>
                </c:pt>
                <c:pt idx="1113">
                  <c:v>40590</c:v>
                </c:pt>
                <c:pt idx="1114">
                  <c:v>40591</c:v>
                </c:pt>
                <c:pt idx="1115">
                  <c:v>40592</c:v>
                </c:pt>
                <c:pt idx="1116">
                  <c:v>40593</c:v>
                </c:pt>
                <c:pt idx="1117">
                  <c:v>40594</c:v>
                </c:pt>
                <c:pt idx="1118">
                  <c:v>40595</c:v>
                </c:pt>
                <c:pt idx="1119">
                  <c:v>40596</c:v>
                </c:pt>
                <c:pt idx="1120">
                  <c:v>40597</c:v>
                </c:pt>
                <c:pt idx="1121">
                  <c:v>40598</c:v>
                </c:pt>
                <c:pt idx="1122">
                  <c:v>40599</c:v>
                </c:pt>
                <c:pt idx="1123">
                  <c:v>40600</c:v>
                </c:pt>
                <c:pt idx="1124">
                  <c:v>40601</c:v>
                </c:pt>
                <c:pt idx="1125">
                  <c:v>40602</c:v>
                </c:pt>
                <c:pt idx="1126">
                  <c:v>40603</c:v>
                </c:pt>
                <c:pt idx="1127">
                  <c:v>40604</c:v>
                </c:pt>
                <c:pt idx="1128">
                  <c:v>40605</c:v>
                </c:pt>
                <c:pt idx="1129">
                  <c:v>40606</c:v>
                </c:pt>
                <c:pt idx="1130">
                  <c:v>40607</c:v>
                </c:pt>
                <c:pt idx="1131">
                  <c:v>40608</c:v>
                </c:pt>
                <c:pt idx="1132">
                  <c:v>40609</c:v>
                </c:pt>
                <c:pt idx="1133">
                  <c:v>40610</c:v>
                </c:pt>
                <c:pt idx="1134">
                  <c:v>40611</c:v>
                </c:pt>
                <c:pt idx="1135">
                  <c:v>40612</c:v>
                </c:pt>
                <c:pt idx="1136">
                  <c:v>40613</c:v>
                </c:pt>
                <c:pt idx="1137">
                  <c:v>40614</c:v>
                </c:pt>
                <c:pt idx="1138">
                  <c:v>40615</c:v>
                </c:pt>
                <c:pt idx="1139">
                  <c:v>40616</c:v>
                </c:pt>
                <c:pt idx="1140">
                  <c:v>40617</c:v>
                </c:pt>
                <c:pt idx="1141">
                  <c:v>40618</c:v>
                </c:pt>
                <c:pt idx="1142">
                  <c:v>40619</c:v>
                </c:pt>
                <c:pt idx="1143">
                  <c:v>40620</c:v>
                </c:pt>
                <c:pt idx="1144">
                  <c:v>40621</c:v>
                </c:pt>
                <c:pt idx="1145">
                  <c:v>40622</c:v>
                </c:pt>
                <c:pt idx="1146">
                  <c:v>40623</c:v>
                </c:pt>
                <c:pt idx="1147">
                  <c:v>40624</c:v>
                </c:pt>
                <c:pt idx="1148">
                  <c:v>40625</c:v>
                </c:pt>
                <c:pt idx="1149">
                  <c:v>40626</c:v>
                </c:pt>
                <c:pt idx="1150">
                  <c:v>40627</c:v>
                </c:pt>
                <c:pt idx="1151">
                  <c:v>40628</c:v>
                </c:pt>
                <c:pt idx="1152">
                  <c:v>40629</c:v>
                </c:pt>
                <c:pt idx="1153">
                  <c:v>40630</c:v>
                </c:pt>
                <c:pt idx="1154">
                  <c:v>40631</c:v>
                </c:pt>
                <c:pt idx="1155">
                  <c:v>40632</c:v>
                </c:pt>
                <c:pt idx="1156">
                  <c:v>40633</c:v>
                </c:pt>
                <c:pt idx="1157">
                  <c:v>40634</c:v>
                </c:pt>
                <c:pt idx="1158">
                  <c:v>40635</c:v>
                </c:pt>
                <c:pt idx="1159">
                  <c:v>40636</c:v>
                </c:pt>
                <c:pt idx="1160">
                  <c:v>40637</c:v>
                </c:pt>
                <c:pt idx="1161">
                  <c:v>40638</c:v>
                </c:pt>
                <c:pt idx="1162">
                  <c:v>40639</c:v>
                </c:pt>
                <c:pt idx="1163">
                  <c:v>40640</c:v>
                </c:pt>
                <c:pt idx="1164">
                  <c:v>40641</c:v>
                </c:pt>
                <c:pt idx="1165">
                  <c:v>40642</c:v>
                </c:pt>
                <c:pt idx="1166">
                  <c:v>40643</c:v>
                </c:pt>
                <c:pt idx="1167">
                  <c:v>40644</c:v>
                </c:pt>
                <c:pt idx="1168">
                  <c:v>40645</c:v>
                </c:pt>
                <c:pt idx="1169">
                  <c:v>40646</c:v>
                </c:pt>
                <c:pt idx="1170">
                  <c:v>40647</c:v>
                </c:pt>
                <c:pt idx="1171">
                  <c:v>40648</c:v>
                </c:pt>
                <c:pt idx="1172">
                  <c:v>40649</c:v>
                </c:pt>
                <c:pt idx="1173">
                  <c:v>40650</c:v>
                </c:pt>
                <c:pt idx="1174">
                  <c:v>40651</c:v>
                </c:pt>
                <c:pt idx="1175">
                  <c:v>40652</c:v>
                </c:pt>
                <c:pt idx="1176">
                  <c:v>40653</c:v>
                </c:pt>
                <c:pt idx="1177">
                  <c:v>40654</c:v>
                </c:pt>
                <c:pt idx="1178">
                  <c:v>40655</c:v>
                </c:pt>
                <c:pt idx="1179">
                  <c:v>40656</c:v>
                </c:pt>
                <c:pt idx="1180">
                  <c:v>40657</c:v>
                </c:pt>
                <c:pt idx="1181">
                  <c:v>40658</c:v>
                </c:pt>
                <c:pt idx="1182">
                  <c:v>40659</c:v>
                </c:pt>
                <c:pt idx="1183">
                  <c:v>40660</c:v>
                </c:pt>
                <c:pt idx="1184">
                  <c:v>40661</c:v>
                </c:pt>
                <c:pt idx="1185">
                  <c:v>40662</c:v>
                </c:pt>
                <c:pt idx="1186">
                  <c:v>40663</c:v>
                </c:pt>
                <c:pt idx="1187">
                  <c:v>40664</c:v>
                </c:pt>
                <c:pt idx="1188">
                  <c:v>40665</c:v>
                </c:pt>
                <c:pt idx="1189">
                  <c:v>40666</c:v>
                </c:pt>
                <c:pt idx="1190">
                  <c:v>40667</c:v>
                </c:pt>
                <c:pt idx="1191">
                  <c:v>40668</c:v>
                </c:pt>
                <c:pt idx="1192">
                  <c:v>40669</c:v>
                </c:pt>
                <c:pt idx="1193">
                  <c:v>40670</c:v>
                </c:pt>
                <c:pt idx="1194">
                  <c:v>40671</c:v>
                </c:pt>
                <c:pt idx="1195">
                  <c:v>40672</c:v>
                </c:pt>
                <c:pt idx="1196">
                  <c:v>40673</c:v>
                </c:pt>
                <c:pt idx="1197">
                  <c:v>40674</c:v>
                </c:pt>
                <c:pt idx="1198">
                  <c:v>40675</c:v>
                </c:pt>
                <c:pt idx="1199">
                  <c:v>40676</c:v>
                </c:pt>
                <c:pt idx="1200">
                  <c:v>40677</c:v>
                </c:pt>
                <c:pt idx="1201">
                  <c:v>40678</c:v>
                </c:pt>
                <c:pt idx="1202">
                  <c:v>40679</c:v>
                </c:pt>
                <c:pt idx="1203">
                  <c:v>40680</c:v>
                </c:pt>
                <c:pt idx="1204">
                  <c:v>40681</c:v>
                </c:pt>
                <c:pt idx="1205">
                  <c:v>40682</c:v>
                </c:pt>
                <c:pt idx="1206">
                  <c:v>40683</c:v>
                </c:pt>
                <c:pt idx="1207">
                  <c:v>40684</c:v>
                </c:pt>
                <c:pt idx="1208">
                  <c:v>40685</c:v>
                </c:pt>
                <c:pt idx="1209">
                  <c:v>40686</c:v>
                </c:pt>
                <c:pt idx="1210">
                  <c:v>40687</c:v>
                </c:pt>
                <c:pt idx="1211">
                  <c:v>40688</c:v>
                </c:pt>
                <c:pt idx="1212">
                  <c:v>40689</c:v>
                </c:pt>
                <c:pt idx="1213">
                  <c:v>40690</c:v>
                </c:pt>
                <c:pt idx="1214">
                  <c:v>40691</c:v>
                </c:pt>
                <c:pt idx="1215">
                  <c:v>40692</c:v>
                </c:pt>
                <c:pt idx="1216">
                  <c:v>40693</c:v>
                </c:pt>
                <c:pt idx="1217">
                  <c:v>40694</c:v>
                </c:pt>
                <c:pt idx="1218">
                  <c:v>40695</c:v>
                </c:pt>
                <c:pt idx="1219">
                  <c:v>40696</c:v>
                </c:pt>
                <c:pt idx="1220">
                  <c:v>40697</c:v>
                </c:pt>
                <c:pt idx="1221">
                  <c:v>40698</c:v>
                </c:pt>
                <c:pt idx="1222">
                  <c:v>40699</c:v>
                </c:pt>
                <c:pt idx="1223">
                  <c:v>40700</c:v>
                </c:pt>
                <c:pt idx="1224">
                  <c:v>40701</c:v>
                </c:pt>
                <c:pt idx="1225">
                  <c:v>40702</c:v>
                </c:pt>
                <c:pt idx="1226">
                  <c:v>40703</c:v>
                </c:pt>
                <c:pt idx="1227">
                  <c:v>40704</c:v>
                </c:pt>
                <c:pt idx="1228">
                  <c:v>40705</c:v>
                </c:pt>
                <c:pt idx="1229">
                  <c:v>40706</c:v>
                </c:pt>
                <c:pt idx="1230">
                  <c:v>40707</c:v>
                </c:pt>
                <c:pt idx="1231">
                  <c:v>40708</c:v>
                </c:pt>
                <c:pt idx="1232">
                  <c:v>40709</c:v>
                </c:pt>
                <c:pt idx="1233">
                  <c:v>40710</c:v>
                </c:pt>
                <c:pt idx="1234">
                  <c:v>40711</c:v>
                </c:pt>
                <c:pt idx="1235">
                  <c:v>40712</c:v>
                </c:pt>
                <c:pt idx="1236">
                  <c:v>40713</c:v>
                </c:pt>
                <c:pt idx="1237">
                  <c:v>40714</c:v>
                </c:pt>
                <c:pt idx="1238">
                  <c:v>40715</c:v>
                </c:pt>
                <c:pt idx="1239">
                  <c:v>40716</c:v>
                </c:pt>
                <c:pt idx="1240">
                  <c:v>40717</c:v>
                </c:pt>
                <c:pt idx="1241">
                  <c:v>40718</c:v>
                </c:pt>
                <c:pt idx="1242">
                  <c:v>40719</c:v>
                </c:pt>
                <c:pt idx="1243">
                  <c:v>40720</c:v>
                </c:pt>
                <c:pt idx="1244">
                  <c:v>40721</c:v>
                </c:pt>
                <c:pt idx="1245">
                  <c:v>40722</c:v>
                </c:pt>
                <c:pt idx="1246">
                  <c:v>40723</c:v>
                </c:pt>
                <c:pt idx="1247">
                  <c:v>40724</c:v>
                </c:pt>
                <c:pt idx="1248">
                  <c:v>40725</c:v>
                </c:pt>
                <c:pt idx="1249">
                  <c:v>40726</c:v>
                </c:pt>
                <c:pt idx="1250">
                  <c:v>40727</c:v>
                </c:pt>
                <c:pt idx="1251">
                  <c:v>40728</c:v>
                </c:pt>
                <c:pt idx="1252">
                  <c:v>40729</c:v>
                </c:pt>
                <c:pt idx="1253">
                  <c:v>40730</c:v>
                </c:pt>
                <c:pt idx="1254">
                  <c:v>40731</c:v>
                </c:pt>
                <c:pt idx="1255">
                  <c:v>40732</c:v>
                </c:pt>
                <c:pt idx="1256">
                  <c:v>40733</c:v>
                </c:pt>
                <c:pt idx="1257">
                  <c:v>40734</c:v>
                </c:pt>
                <c:pt idx="1258">
                  <c:v>40735</c:v>
                </c:pt>
                <c:pt idx="1259">
                  <c:v>40736</c:v>
                </c:pt>
                <c:pt idx="1260">
                  <c:v>40737</c:v>
                </c:pt>
                <c:pt idx="1261">
                  <c:v>40738</c:v>
                </c:pt>
                <c:pt idx="1262">
                  <c:v>40739</c:v>
                </c:pt>
                <c:pt idx="1263">
                  <c:v>40740</c:v>
                </c:pt>
                <c:pt idx="1264">
                  <c:v>40741</c:v>
                </c:pt>
                <c:pt idx="1265">
                  <c:v>40742</c:v>
                </c:pt>
                <c:pt idx="1266">
                  <c:v>40743</c:v>
                </c:pt>
                <c:pt idx="1267">
                  <c:v>40744</c:v>
                </c:pt>
                <c:pt idx="1268">
                  <c:v>40745</c:v>
                </c:pt>
                <c:pt idx="1269">
                  <c:v>40746</c:v>
                </c:pt>
                <c:pt idx="1270">
                  <c:v>40747</c:v>
                </c:pt>
                <c:pt idx="1271">
                  <c:v>40748</c:v>
                </c:pt>
                <c:pt idx="1272">
                  <c:v>40749</c:v>
                </c:pt>
                <c:pt idx="1273">
                  <c:v>40750</c:v>
                </c:pt>
                <c:pt idx="1274">
                  <c:v>40751</c:v>
                </c:pt>
                <c:pt idx="1275">
                  <c:v>40752</c:v>
                </c:pt>
                <c:pt idx="1276">
                  <c:v>40753</c:v>
                </c:pt>
                <c:pt idx="1277">
                  <c:v>40754</c:v>
                </c:pt>
                <c:pt idx="1278">
                  <c:v>40755</c:v>
                </c:pt>
                <c:pt idx="1279">
                  <c:v>40756</c:v>
                </c:pt>
                <c:pt idx="1280">
                  <c:v>40757</c:v>
                </c:pt>
                <c:pt idx="1281">
                  <c:v>40758</c:v>
                </c:pt>
                <c:pt idx="1282">
                  <c:v>40759</c:v>
                </c:pt>
                <c:pt idx="1283">
                  <c:v>40760</c:v>
                </c:pt>
                <c:pt idx="1284">
                  <c:v>40761</c:v>
                </c:pt>
                <c:pt idx="1285">
                  <c:v>40762</c:v>
                </c:pt>
                <c:pt idx="1286">
                  <c:v>40763</c:v>
                </c:pt>
                <c:pt idx="1287">
                  <c:v>40764</c:v>
                </c:pt>
                <c:pt idx="1288">
                  <c:v>40765</c:v>
                </c:pt>
                <c:pt idx="1289">
                  <c:v>40766</c:v>
                </c:pt>
                <c:pt idx="1290">
                  <c:v>40767</c:v>
                </c:pt>
                <c:pt idx="1291">
                  <c:v>40768</c:v>
                </c:pt>
                <c:pt idx="1292">
                  <c:v>40769</c:v>
                </c:pt>
                <c:pt idx="1293">
                  <c:v>40770</c:v>
                </c:pt>
                <c:pt idx="1294">
                  <c:v>40771</c:v>
                </c:pt>
                <c:pt idx="1295">
                  <c:v>40772</c:v>
                </c:pt>
                <c:pt idx="1296">
                  <c:v>40773</c:v>
                </c:pt>
                <c:pt idx="1297">
                  <c:v>40774</c:v>
                </c:pt>
                <c:pt idx="1298">
                  <c:v>40775</c:v>
                </c:pt>
                <c:pt idx="1299">
                  <c:v>40776</c:v>
                </c:pt>
                <c:pt idx="1300">
                  <c:v>40777</c:v>
                </c:pt>
                <c:pt idx="1301">
                  <c:v>40778</c:v>
                </c:pt>
                <c:pt idx="1302">
                  <c:v>40779</c:v>
                </c:pt>
                <c:pt idx="1303">
                  <c:v>40780</c:v>
                </c:pt>
                <c:pt idx="1304">
                  <c:v>40781</c:v>
                </c:pt>
                <c:pt idx="1305">
                  <c:v>40782</c:v>
                </c:pt>
                <c:pt idx="1306">
                  <c:v>40783</c:v>
                </c:pt>
                <c:pt idx="1307">
                  <c:v>40784</c:v>
                </c:pt>
                <c:pt idx="1308">
                  <c:v>40785</c:v>
                </c:pt>
                <c:pt idx="1309">
                  <c:v>40786</c:v>
                </c:pt>
                <c:pt idx="1310">
                  <c:v>40787</c:v>
                </c:pt>
                <c:pt idx="1311">
                  <c:v>40788</c:v>
                </c:pt>
                <c:pt idx="1312">
                  <c:v>40789</c:v>
                </c:pt>
                <c:pt idx="1313">
                  <c:v>40790</c:v>
                </c:pt>
                <c:pt idx="1314">
                  <c:v>40791</c:v>
                </c:pt>
                <c:pt idx="1315">
                  <c:v>40792</c:v>
                </c:pt>
                <c:pt idx="1316">
                  <c:v>40793</c:v>
                </c:pt>
                <c:pt idx="1317">
                  <c:v>40794</c:v>
                </c:pt>
                <c:pt idx="1318">
                  <c:v>40795</c:v>
                </c:pt>
                <c:pt idx="1319">
                  <c:v>40796</c:v>
                </c:pt>
                <c:pt idx="1320">
                  <c:v>40797</c:v>
                </c:pt>
                <c:pt idx="1321">
                  <c:v>40798</c:v>
                </c:pt>
                <c:pt idx="1322">
                  <c:v>40799</c:v>
                </c:pt>
                <c:pt idx="1323">
                  <c:v>40800</c:v>
                </c:pt>
                <c:pt idx="1324">
                  <c:v>40801</c:v>
                </c:pt>
                <c:pt idx="1325">
                  <c:v>40802</c:v>
                </c:pt>
                <c:pt idx="1326">
                  <c:v>40803</c:v>
                </c:pt>
                <c:pt idx="1327">
                  <c:v>40804</c:v>
                </c:pt>
                <c:pt idx="1328">
                  <c:v>40805</c:v>
                </c:pt>
                <c:pt idx="1329">
                  <c:v>40806</c:v>
                </c:pt>
                <c:pt idx="1330">
                  <c:v>40807</c:v>
                </c:pt>
                <c:pt idx="1331">
                  <c:v>40808</c:v>
                </c:pt>
                <c:pt idx="1332">
                  <c:v>40809</c:v>
                </c:pt>
                <c:pt idx="1333">
                  <c:v>40810</c:v>
                </c:pt>
                <c:pt idx="1334">
                  <c:v>40811</c:v>
                </c:pt>
                <c:pt idx="1335">
                  <c:v>40812</c:v>
                </c:pt>
                <c:pt idx="1336">
                  <c:v>40813</c:v>
                </c:pt>
                <c:pt idx="1337">
                  <c:v>40814</c:v>
                </c:pt>
                <c:pt idx="1338">
                  <c:v>40815</c:v>
                </c:pt>
                <c:pt idx="1339">
                  <c:v>40816</c:v>
                </c:pt>
                <c:pt idx="1340">
                  <c:v>40817</c:v>
                </c:pt>
                <c:pt idx="1341">
                  <c:v>40818</c:v>
                </c:pt>
                <c:pt idx="1342">
                  <c:v>40819</c:v>
                </c:pt>
                <c:pt idx="1343">
                  <c:v>40820</c:v>
                </c:pt>
                <c:pt idx="1344">
                  <c:v>40821</c:v>
                </c:pt>
                <c:pt idx="1345">
                  <c:v>40822</c:v>
                </c:pt>
                <c:pt idx="1346">
                  <c:v>40823</c:v>
                </c:pt>
                <c:pt idx="1347">
                  <c:v>40824</c:v>
                </c:pt>
                <c:pt idx="1348">
                  <c:v>40825</c:v>
                </c:pt>
                <c:pt idx="1349">
                  <c:v>40826</c:v>
                </c:pt>
                <c:pt idx="1350">
                  <c:v>40827</c:v>
                </c:pt>
                <c:pt idx="1351">
                  <c:v>40828</c:v>
                </c:pt>
                <c:pt idx="1352">
                  <c:v>40829</c:v>
                </c:pt>
                <c:pt idx="1353">
                  <c:v>40830</c:v>
                </c:pt>
                <c:pt idx="1354">
                  <c:v>40831</c:v>
                </c:pt>
                <c:pt idx="1355">
                  <c:v>40832</c:v>
                </c:pt>
                <c:pt idx="1356">
                  <c:v>40833</c:v>
                </c:pt>
                <c:pt idx="1357">
                  <c:v>40834</c:v>
                </c:pt>
                <c:pt idx="1358">
                  <c:v>40835</c:v>
                </c:pt>
                <c:pt idx="1359">
                  <c:v>40836</c:v>
                </c:pt>
                <c:pt idx="1360">
                  <c:v>40837</c:v>
                </c:pt>
                <c:pt idx="1361">
                  <c:v>40838</c:v>
                </c:pt>
                <c:pt idx="1362">
                  <c:v>40839</c:v>
                </c:pt>
                <c:pt idx="1363">
                  <c:v>40840</c:v>
                </c:pt>
                <c:pt idx="1364">
                  <c:v>40841</c:v>
                </c:pt>
                <c:pt idx="1365">
                  <c:v>40842</c:v>
                </c:pt>
                <c:pt idx="1366">
                  <c:v>40843</c:v>
                </c:pt>
                <c:pt idx="1367">
                  <c:v>40844</c:v>
                </c:pt>
                <c:pt idx="1368">
                  <c:v>40845</c:v>
                </c:pt>
                <c:pt idx="1369">
                  <c:v>40846</c:v>
                </c:pt>
                <c:pt idx="1370">
                  <c:v>40847</c:v>
                </c:pt>
                <c:pt idx="1371">
                  <c:v>40848</c:v>
                </c:pt>
                <c:pt idx="1372">
                  <c:v>40849</c:v>
                </c:pt>
                <c:pt idx="1373">
                  <c:v>40850</c:v>
                </c:pt>
                <c:pt idx="1374">
                  <c:v>40851</c:v>
                </c:pt>
                <c:pt idx="1375">
                  <c:v>40852</c:v>
                </c:pt>
                <c:pt idx="1376">
                  <c:v>40853</c:v>
                </c:pt>
                <c:pt idx="1377">
                  <c:v>40854</c:v>
                </c:pt>
                <c:pt idx="1378">
                  <c:v>40855</c:v>
                </c:pt>
                <c:pt idx="1379">
                  <c:v>40856</c:v>
                </c:pt>
                <c:pt idx="1380">
                  <c:v>40857</c:v>
                </c:pt>
                <c:pt idx="1381">
                  <c:v>40858</c:v>
                </c:pt>
                <c:pt idx="1382">
                  <c:v>40859</c:v>
                </c:pt>
                <c:pt idx="1383">
                  <c:v>40860</c:v>
                </c:pt>
                <c:pt idx="1384">
                  <c:v>40861</c:v>
                </c:pt>
                <c:pt idx="1385">
                  <c:v>40862</c:v>
                </c:pt>
                <c:pt idx="1386">
                  <c:v>40863</c:v>
                </c:pt>
                <c:pt idx="1387">
                  <c:v>40864</c:v>
                </c:pt>
                <c:pt idx="1388">
                  <c:v>40865</c:v>
                </c:pt>
                <c:pt idx="1389">
                  <c:v>40866</c:v>
                </c:pt>
                <c:pt idx="1390">
                  <c:v>40867</c:v>
                </c:pt>
                <c:pt idx="1391">
                  <c:v>40868</c:v>
                </c:pt>
                <c:pt idx="1392">
                  <c:v>40869</c:v>
                </c:pt>
                <c:pt idx="1393">
                  <c:v>40870</c:v>
                </c:pt>
                <c:pt idx="1394">
                  <c:v>40871</c:v>
                </c:pt>
                <c:pt idx="1395">
                  <c:v>40872</c:v>
                </c:pt>
                <c:pt idx="1396">
                  <c:v>40873</c:v>
                </c:pt>
                <c:pt idx="1397">
                  <c:v>40874</c:v>
                </c:pt>
                <c:pt idx="1398">
                  <c:v>40875</c:v>
                </c:pt>
                <c:pt idx="1399">
                  <c:v>40876</c:v>
                </c:pt>
                <c:pt idx="1400">
                  <c:v>40877</c:v>
                </c:pt>
                <c:pt idx="1401">
                  <c:v>40878</c:v>
                </c:pt>
                <c:pt idx="1402">
                  <c:v>40879</c:v>
                </c:pt>
                <c:pt idx="1403">
                  <c:v>40880</c:v>
                </c:pt>
                <c:pt idx="1404">
                  <c:v>40881</c:v>
                </c:pt>
                <c:pt idx="1405">
                  <c:v>40882</c:v>
                </c:pt>
                <c:pt idx="1406">
                  <c:v>40883</c:v>
                </c:pt>
                <c:pt idx="1407">
                  <c:v>40884</c:v>
                </c:pt>
                <c:pt idx="1408">
                  <c:v>40885</c:v>
                </c:pt>
                <c:pt idx="1409">
                  <c:v>40886</c:v>
                </c:pt>
                <c:pt idx="1410">
                  <c:v>40887</c:v>
                </c:pt>
                <c:pt idx="1411">
                  <c:v>40888</c:v>
                </c:pt>
                <c:pt idx="1412">
                  <c:v>40889</c:v>
                </c:pt>
                <c:pt idx="1413">
                  <c:v>40890</c:v>
                </c:pt>
                <c:pt idx="1414">
                  <c:v>40891</c:v>
                </c:pt>
                <c:pt idx="1415">
                  <c:v>40892</c:v>
                </c:pt>
                <c:pt idx="1416">
                  <c:v>40893</c:v>
                </c:pt>
                <c:pt idx="1417">
                  <c:v>40894</c:v>
                </c:pt>
                <c:pt idx="1418">
                  <c:v>40895</c:v>
                </c:pt>
                <c:pt idx="1419">
                  <c:v>40896</c:v>
                </c:pt>
                <c:pt idx="1420">
                  <c:v>40897</c:v>
                </c:pt>
                <c:pt idx="1421">
                  <c:v>40898</c:v>
                </c:pt>
                <c:pt idx="1422">
                  <c:v>40899</c:v>
                </c:pt>
                <c:pt idx="1423">
                  <c:v>40900</c:v>
                </c:pt>
                <c:pt idx="1424">
                  <c:v>40901</c:v>
                </c:pt>
                <c:pt idx="1425">
                  <c:v>40902</c:v>
                </c:pt>
                <c:pt idx="1426">
                  <c:v>40903</c:v>
                </c:pt>
                <c:pt idx="1427">
                  <c:v>40904</c:v>
                </c:pt>
                <c:pt idx="1428">
                  <c:v>40905</c:v>
                </c:pt>
                <c:pt idx="1429">
                  <c:v>40906</c:v>
                </c:pt>
                <c:pt idx="1430">
                  <c:v>40907</c:v>
                </c:pt>
                <c:pt idx="1431">
                  <c:v>40908</c:v>
                </c:pt>
                <c:pt idx="1432">
                  <c:v>40909</c:v>
                </c:pt>
                <c:pt idx="1433">
                  <c:v>40910</c:v>
                </c:pt>
                <c:pt idx="1434">
                  <c:v>40911</c:v>
                </c:pt>
                <c:pt idx="1435">
                  <c:v>40912</c:v>
                </c:pt>
                <c:pt idx="1436">
                  <c:v>40913</c:v>
                </c:pt>
                <c:pt idx="1437">
                  <c:v>40914</c:v>
                </c:pt>
                <c:pt idx="1438">
                  <c:v>40915</c:v>
                </c:pt>
                <c:pt idx="1439">
                  <c:v>40916</c:v>
                </c:pt>
                <c:pt idx="1440">
                  <c:v>40917</c:v>
                </c:pt>
                <c:pt idx="1441">
                  <c:v>40918</c:v>
                </c:pt>
                <c:pt idx="1442">
                  <c:v>40919</c:v>
                </c:pt>
                <c:pt idx="1443">
                  <c:v>40920</c:v>
                </c:pt>
                <c:pt idx="1444">
                  <c:v>40921</c:v>
                </c:pt>
                <c:pt idx="1445">
                  <c:v>40922</c:v>
                </c:pt>
                <c:pt idx="1446">
                  <c:v>40923</c:v>
                </c:pt>
                <c:pt idx="1447">
                  <c:v>40924</c:v>
                </c:pt>
                <c:pt idx="1448">
                  <c:v>40925</c:v>
                </c:pt>
                <c:pt idx="1449">
                  <c:v>40926</c:v>
                </c:pt>
                <c:pt idx="1450">
                  <c:v>40927</c:v>
                </c:pt>
                <c:pt idx="1451">
                  <c:v>40928</c:v>
                </c:pt>
                <c:pt idx="1452">
                  <c:v>40929</c:v>
                </c:pt>
                <c:pt idx="1453">
                  <c:v>40930</c:v>
                </c:pt>
                <c:pt idx="1454">
                  <c:v>40931</c:v>
                </c:pt>
                <c:pt idx="1455">
                  <c:v>40932</c:v>
                </c:pt>
                <c:pt idx="1456">
                  <c:v>40933</c:v>
                </c:pt>
                <c:pt idx="1457">
                  <c:v>40934</c:v>
                </c:pt>
                <c:pt idx="1458">
                  <c:v>40935</c:v>
                </c:pt>
                <c:pt idx="1459">
                  <c:v>40936</c:v>
                </c:pt>
                <c:pt idx="1460">
                  <c:v>40937</c:v>
                </c:pt>
                <c:pt idx="1461">
                  <c:v>40938</c:v>
                </c:pt>
                <c:pt idx="1462">
                  <c:v>40939</c:v>
                </c:pt>
                <c:pt idx="1463">
                  <c:v>40940</c:v>
                </c:pt>
                <c:pt idx="1464">
                  <c:v>40941</c:v>
                </c:pt>
                <c:pt idx="1465">
                  <c:v>40942</c:v>
                </c:pt>
                <c:pt idx="1466">
                  <c:v>40943</c:v>
                </c:pt>
                <c:pt idx="1467">
                  <c:v>40944</c:v>
                </c:pt>
                <c:pt idx="1468">
                  <c:v>40945</c:v>
                </c:pt>
                <c:pt idx="1469">
                  <c:v>40946</c:v>
                </c:pt>
                <c:pt idx="1470">
                  <c:v>40947</c:v>
                </c:pt>
                <c:pt idx="1471">
                  <c:v>40948</c:v>
                </c:pt>
                <c:pt idx="1472">
                  <c:v>40949</c:v>
                </c:pt>
                <c:pt idx="1473">
                  <c:v>40950</c:v>
                </c:pt>
                <c:pt idx="1474">
                  <c:v>40951</c:v>
                </c:pt>
                <c:pt idx="1475">
                  <c:v>40952</c:v>
                </c:pt>
                <c:pt idx="1476">
                  <c:v>40953</c:v>
                </c:pt>
                <c:pt idx="1477">
                  <c:v>40954</c:v>
                </c:pt>
                <c:pt idx="1478">
                  <c:v>40955</c:v>
                </c:pt>
                <c:pt idx="1479">
                  <c:v>40956</c:v>
                </c:pt>
                <c:pt idx="1480">
                  <c:v>40957</c:v>
                </c:pt>
                <c:pt idx="1481">
                  <c:v>40958</c:v>
                </c:pt>
                <c:pt idx="1482">
                  <c:v>40959</c:v>
                </c:pt>
                <c:pt idx="1483">
                  <c:v>40960</c:v>
                </c:pt>
                <c:pt idx="1484">
                  <c:v>40961</c:v>
                </c:pt>
                <c:pt idx="1485">
                  <c:v>40962</c:v>
                </c:pt>
                <c:pt idx="1486">
                  <c:v>40963</c:v>
                </c:pt>
                <c:pt idx="1487">
                  <c:v>40964</c:v>
                </c:pt>
                <c:pt idx="1488">
                  <c:v>40965</c:v>
                </c:pt>
                <c:pt idx="1489">
                  <c:v>40966</c:v>
                </c:pt>
                <c:pt idx="1490">
                  <c:v>40967</c:v>
                </c:pt>
                <c:pt idx="1491">
                  <c:v>40968</c:v>
                </c:pt>
                <c:pt idx="1492">
                  <c:v>40969</c:v>
                </c:pt>
                <c:pt idx="1493">
                  <c:v>40970</c:v>
                </c:pt>
                <c:pt idx="1494">
                  <c:v>40971</c:v>
                </c:pt>
                <c:pt idx="1495">
                  <c:v>40972</c:v>
                </c:pt>
                <c:pt idx="1496">
                  <c:v>40973</c:v>
                </c:pt>
                <c:pt idx="1497">
                  <c:v>40974</c:v>
                </c:pt>
                <c:pt idx="1498">
                  <c:v>40975</c:v>
                </c:pt>
                <c:pt idx="1499">
                  <c:v>40976</c:v>
                </c:pt>
                <c:pt idx="1500">
                  <c:v>40977</c:v>
                </c:pt>
                <c:pt idx="1501">
                  <c:v>40978</c:v>
                </c:pt>
                <c:pt idx="1502">
                  <c:v>40979</c:v>
                </c:pt>
                <c:pt idx="1503">
                  <c:v>40980</c:v>
                </c:pt>
                <c:pt idx="1504">
                  <c:v>40981</c:v>
                </c:pt>
                <c:pt idx="1505">
                  <c:v>40982</c:v>
                </c:pt>
                <c:pt idx="1506">
                  <c:v>40983</c:v>
                </c:pt>
                <c:pt idx="1507">
                  <c:v>40984</c:v>
                </c:pt>
                <c:pt idx="1508">
                  <c:v>40985</c:v>
                </c:pt>
                <c:pt idx="1509">
                  <c:v>40986</c:v>
                </c:pt>
                <c:pt idx="1510">
                  <c:v>40987</c:v>
                </c:pt>
                <c:pt idx="1511">
                  <c:v>40988</c:v>
                </c:pt>
                <c:pt idx="1512">
                  <c:v>40989</c:v>
                </c:pt>
                <c:pt idx="1513">
                  <c:v>40990</c:v>
                </c:pt>
                <c:pt idx="1514">
                  <c:v>40991</c:v>
                </c:pt>
                <c:pt idx="1515">
                  <c:v>40992</c:v>
                </c:pt>
                <c:pt idx="1516">
                  <c:v>40993</c:v>
                </c:pt>
                <c:pt idx="1517">
                  <c:v>40994</c:v>
                </c:pt>
                <c:pt idx="1518">
                  <c:v>40995</c:v>
                </c:pt>
                <c:pt idx="1519">
                  <c:v>40996</c:v>
                </c:pt>
                <c:pt idx="1520">
                  <c:v>40997</c:v>
                </c:pt>
                <c:pt idx="1521">
                  <c:v>40998</c:v>
                </c:pt>
                <c:pt idx="1522">
                  <c:v>40999</c:v>
                </c:pt>
                <c:pt idx="1523">
                  <c:v>41000</c:v>
                </c:pt>
                <c:pt idx="1524">
                  <c:v>41001</c:v>
                </c:pt>
                <c:pt idx="1525">
                  <c:v>41002</c:v>
                </c:pt>
                <c:pt idx="1526">
                  <c:v>41003</c:v>
                </c:pt>
                <c:pt idx="1527">
                  <c:v>41004</c:v>
                </c:pt>
                <c:pt idx="1528">
                  <c:v>41005</c:v>
                </c:pt>
                <c:pt idx="1529">
                  <c:v>41006</c:v>
                </c:pt>
                <c:pt idx="1530">
                  <c:v>41007</c:v>
                </c:pt>
                <c:pt idx="1531">
                  <c:v>41008</c:v>
                </c:pt>
                <c:pt idx="1532">
                  <c:v>41009</c:v>
                </c:pt>
                <c:pt idx="1533">
                  <c:v>41010</c:v>
                </c:pt>
                <c:pt idx="1534">
                  <c:v>41011</c:v>
                </c:pt>
                <c:pt idx="1535">
                  <c:v>41012</c:v>
                </c:pt>
                <c:pt idx="1536">
                  <c:v>41013</c:v>
                </c:pt>
                <c:pt idx="1537">
                  <c:v>41014</c:v>
                </c:pt>
                <c:pt idx="1538">
                  <c:v>41015</c:v>
                </c:pt>
                <c:pt idx="1539">
                  <c:v>41016</c:v>
                </c:pt>
                <c:pt idx="1540">
                  <c:v>41017</c:v>
                </c:pt>
                <c:pt idx="1541">
                  <c:v>41018</c:v>
                </c:pt>
                <c:pt idx="1542">
                  <c:v>41019</c:v>
                </c:pt>
                <c:pt idx="1543">
                  <c:v>41020</c:v>
                </c:pt>
                <c:pt idx="1544">
                  <c:v>41021</c:v>
                </c:pt>
                <c:pt idx="1545">
                  <c:v>41022</c:v>
                </c:pt>
                <c:pt idx="1546">
                  <c:v>41023</c:v>
                </c:pt>
                <c:pt idx="1547">
                  <c:v>41024</c:v>
                </c:pt>
                <c:pt idx="1548">
                  <c:v>41025</c:v>
                </c:pt>
                <c:pt idx="1549">
                  <c:v>41026</c:v>
                </c:pt>
                <c:pt idx="1550">
                  <c:v>41027</c:v>
                </c:pt>
                <c:pt idx="1551">
                  <c:v>41028</c:v>
                </c:pt>
                <c:pt idx="1552">
                  <c:v>41029</c:v>
                </c:pt>
                <c:pt idx="1553">
                  <c:v>41030</c:v>
                </c:pt>
                <c:pt idx="1554">
                  <c:v>41031</c:v>
                </c:pt>
                <c:pt idx="1555">
                  <c:v>41032</c:v>
                </c:pt>
                <c:pt idx="1556">
                  <c:v>41033</c:v>
                </c:pt>
                <c:pt idx="1557">
                  <c:v>41034</c:v>
                </c:pt>
                <c:pt idx="1558">
                  <c:v>41035</c:v>
                </c:pt>
                <c:pt idx="1559">
                  <c:v>41036</c:v>
                </c:pt>
                <c:pt idx="1560">
                  <c:v>41037</c:v>
                </c:pt>
                <c:pt idx="1561">
                  <c:v>41038</c:v>
                </c:pt>
                <c:pt idx="1562">
                  <c:v>41039</c:v>
                </c:pt>
                <c:pt idx="1563">
                  <c:v>41040</c:v>
                </c:pt>
                <c:pt idx="1564">
                  <c:v>41041</c:v>
                </c:pt>
                <c:pt idx="1565">
                  <c:v>41042</c:v>
                </c:pt>
                <c:pt idx="1566">
                  <c:v>41043</c:v>
                </c:pt>
                <c:pt idx="1567">
                  <c:v>41044</c:v>
                </c:pt>
                <c:pt idx="1568">
                  <c:v>41045</c:v>
                </c:pt>
                <c:pt idx="1569">
                  <c:v>41046</c:v>
                </c:pt>
                <c:pt idx="1570">
                  <c:v>41047</c:v>
                </c:pt>
                <c:pt idx="1571">
                  <c:v>41048</c:v>
                </c:pt>
                <c:pt idx="1572">
                  <c:v>41049</c:v>
                </c:pt>
                <c:pt idx="1573">
                  <c:v>41050</c:v>
                </c:pt>
                <c:pt idx="1574">
                  <c:v>41051</c:v>
                </c:pt>
                <c:pt idx="1575">
                  <c:v>41052</c:v>
                </c:pt>
                <c:pt idx="1576">
                  <c:v>41053</c:v>
                </c:pt>
                <c:pt idx="1577">
                  <c:v>41054</c:v>
                </c:pt>
                <c:pt idx="1578">
                  <c:v>41055</c:v>
                </c:pt>
                <c:pt idx="1579">
                  <c:v>41056</c:v>
                </c:pt>
                <c:pt idx="1580">
                  <c:v>41057</c:v>
                </c:pt>
                <c:pt idx="1581">
                  <c:v>41058</c:v>
                </c:pt>
                <c:pt idx="1582">
                  <c:v>41059</c:v>
                </c:pt>
                <c:pt idx="1583">
                  <c:v>41060</c:v>
                </c:pt>
                <c:pt idx="1584">
                  <c:v>41061</c:v>
                </c:pt>
                <c:pt idx="1585">
                  <c:v>41062</c:v>
                </c:pt>
                <c:pt idx="1586">
                  <c:v>41063</c:v>
                </c:pt>
                <c:pt idx="1587">
                  <c:v>41064</c:v>
                </c:pt>
                <c:pt idx="1588">
                  <c:v>41065</c:v>
                </c:pt>
                <c:pt idx="1589">
                  <c:v>41066</c:v>
                </c:pt>
                <c:pt idx="1590">
                  <c:v>41067</c:v>
                </c:pt>
                <c:pt idx="1591">
                  <c:v>41068</c:v>
                </c:pt>
                <c:pt idx="1592">
                  <c:v>41069</c:v>
                </c:pt>
                <c:pt idx="1593">
                  <c:v>41070</c:v>
                </c:pt>
                <c:pt idx="1594">
                  <c:v>41071</c:v>
                </c:pt>
                <c:pt idx="1595">
                  <c:v>41072</c:v>
                </c:pt>
                <c:pt idx="1596">
                  <c:v>41073</c:v>
                </c:pt>
                <c:pt idx="1597">
                  <c:v>41074</c:v>
                </c:pt>
                <c:pt idx="1598">
                  <c:v>41075</c:v>
                </c:pt>
                <c:pt idx="1599">
                  <c:v>41076</c:v>
                </c:pt>
                <c:pt idx="1600">
                  <c:v>41077</c:v>
                </c:pt>
                <c:pt idx="1601">
                  <c:v>41078</c:v>
                </c:pt>
                <c:pt idx="1602">
                  <c:v>41079</c:v>
                </c:pt>
                <c:pt idx="1603">
                  <c:v>41080</c:v>
                </c:pt>
                <c:pt idx="1604">
                  <c:v>41081</c:v>
                </c:pt>
                <c:pt idx="1605">
                  <c:v>41082</c:v>
                </c:pt>
                <c:pt idx="1606">
                  <c:v>41083</c:v>
                </c:pt>
                <c:pt idx="1607">
                  <c:v>41084</c:v>
                </c:pt>
                <c:pt idx="1608">
                  <c:v>41085</c:v>
                </c:pt>
                <c:pt idx="1609">
                  <c:v>41086</c:v>
                </c:pt>
                <c:pt idx="1610">
                  <c:v>41087</c:v>
                </c:pt>
                <c:pt idx="1611">
                  <c:v>41088</c:v>
                </c:pt>
                <c:pt idx="1612">
                  <c:v>41089</c:v>
                </c:pt>
                <c:pt idx="1613">
                  <c:v>41090</c:v>
                </c:pt>
                <c:pt idx="1614">
                  <c:v>41091</c:v>
                </c:pt>
                <c:pt idx="1615">
                  <c:v>41092</c:v>
                </c:pt>
                <c:pt idx="1616">
                  <c:v>41093</c:v>
                </c:pt>
                <c:pt idx="1617">
                  <c:v>41094</c:v>
                </c:pt>
                <c:pt idx="1618">
                  <c:v>41095</c:v>
                </c:pt>
                <c:pt idx="1619">
                  <c:v>41096</c:v>
                </c:pt>
                <c:pt idx="1620">
                  <c:v>41097</c:v>
                </c:pt>
                <c:pt idx="1621">
                  <c:v>41098</c:v>
                </c:pt>
                <c:pt idx="1622">
                  <c:v>41099</c:v>
                </c:pt>
                <c:pt idx="1623">
                  <c:v>41100</c:v>
                </c:pt>
                <c:pt idx="1624">
                  <c:v>41101</c:v>
                </c:pt>
                <c:pt idx="1625">
                  <c:v>41102</c:v>
                </c:pt>
                <c:pt idx="1626">
                  <c:v>41103</c:v>
                </c:pt>
                <c:pt idx="1627">
                  <c:v>41104</c:v>
                </c:pt>
                <c:pt idx="1628">
                  <c:v>41105</c:v>
                </c:pt>
                <c:pt idx="1629">
                  <c:v>41106</c:v>
                </c:pt>
                <c:pt idx="1630">
                  <c:v>41107</c:v>
                </c:pt>
                <c:pt idx="1631">
                  <c:v>41108</c:v>
                </c:pt>
                <c:pt idx="1632">
                  <c:v>41109</c:v>
                </c:pt>
                <c:pt idx="1633">
                  <c:v>41110</c:v>
                </c:pt>
                <c:pt idx="1634">
                  <c:v>41111</c:v>
                </c:pt>
                <c:pt idx="1635">
                  <c:v>41112</c:v>
                </c:pt>
                <c:pt idx="1636">
                  <c:v>41113</c:v>
                </c:pt>
                <c:pt idx="1637">
                  <c:v>41114</c:v>
                </c:pt>
                <c:pt idx="1638">
                  <c:v>41115</c:v>
                </c:pt>
                <c:pt idx="1639">
                  <c:v>41116</c:v>
                </c:pt>
                <c:pt idx="1640">
                  <c:v>41117</c:v>
                </c:pt>
                <c:pt idx="1641">
                  <c:v>41118</c:v>
                </c:pt>
                <c:pt idx="1642">
                  <c:v>41119</c:v>
                </c:pt>
                <c:pt idx="1643">
                  <c:v>41120</c:v>
                </c:pt>
                <c:pt idx="1644">
                  <c:v>41121</c:v>
                </c:pt>
                <c:pt idx="1645">
                  <c:v>41122</c:v>
                </c:pt>
                <c:pt idx="1646">
                  <c:v>41123</c:v>
                </c:pt>
                <c:pt idx="1647">
                  <c:v>41124</c:v>
                </c:pt>
                <c:pt idx="1648">
                  <c:v>41125</c:v>
                </c:pt>
                <c:pt idx="1649">
                  <c:v>41126</c:v>
                </c:pt>
                <c:pt idx="1650">
                  <c:v>41127</c:v>
                </c:pt>
                <c:pt idx="1651">
                  <c:v>41128</c:v>
                </c:pt>
                <c:pt idx="1652">
                  <c:v>41129</c:v>
                </c:pt>
                <c:pt idx="1653">
                  <c:v>41130</c:v>
                </c:pt>
                <c:pt idx="1654">
                  <c:v>41131</c:v>
                </c:pt>
                <c:pt idx="1655">
                  <c:v>41132</c:v>
                </c:pt>
                <c:pt idx="1656">
                  <c:v>41133</c:v>
                </c:pt>
                <c:pt idx="1657">
                  <c:v>41134</c:v>
                </c:pt>
                <c:pt idx="1658">
                  <c:v>41135</c:v>
                </c:pt>
                <c:pt idx="1659">
                  <c:v>41136</c:v>
                </c:pt>
                <c:pt idx="1660">
                  <c:v>41137</c:v>
                </c:pt>
                <c:pt idx="1661">
                  <c:v>41138</c:v>
                </c:pt>
                <c:pt idx="1662">
                  <c:v>41139</c:v>
                </c:pt>
                <c:pt idx="1663">
                  <c:v>41140</c:v>
                </c:pt>
                <c:pt idx="1664">
                  <c:v>41141</c:v>
                </c:pt>
                <c:pt idx="1665">
                  <c:v>41142</c:v>
                </c:pt>
                <c:pt idx="1666">
                  <c:v>41143</c:v>
                </c:pt>
                <c:pt idx="1667">
                  <c:v>41144</c:v>
                </c:pt>
                <c:pt idx="1668">
                  <c:v>41145</c:v>
                </c:pt>
                <c:pt idx="1669">
                  <c:v>41146</c:v>
                </c:pt>
                <c:pt idx="1670">
                  <c:v>41147</c:v>
                </c:pt>
                <c:pt idx="1671">
                  <c:v>41148</c:v>
                </c:pt>
                <c:pt idx="1672">
                  <c:v>41149</c:v>
                </c:pt>
                <c:pt idx="1673">
                  <c:v>41150</c:v>
                </c:pt>
                <c:pt idx="1674">
                  <c:v>41151</c:v>
                </c:pt>
                <c:pt idx="1675">
                  <c:v>41152</c:v>
                </c:pt>
                <c:pt idx="1676">
                  <c:v>41153</c:v>
                </c:pt>
                <c:pt idx="1677">
                  <c:v>41154</c:v>
                </c:pt>
                <c:pt idx="1678">
                  <c:v>41155</c:v>
                </c:pt>
                <c:pt idx="1679">
                  <c:v>41156</c:v>
                </c:pt>
                <c:pt idx="1680">
                  <c:v>41157</c:v>
                </c:pt>
                <c:pt idx="1681">
                  <c:v>41158</c:v>
                </c:pt>
                <c:pt idx="1682">
                  <c:v>41159</c:v>
                </c:pt>
                <c:pt idx="1683">
                  <c:v>41160</c:v>
                </c:pt>
                <c:pt idx="1684">
                  <c:v>41161</c:v>
                </c:pt>
                <c:pt idx="1685">
                  <c:v>41162</c:v>
                </c:pt>
                <c:pt idx="1686">
                  <c:v>41163</c:v>
                </c:pt>
                <c:pt idx="1687">
                  <c:v>41164</c:v>
                </c:pt>
                <c:pt idx="1688">
                  <c:v>41165</c:v>
                </c:pt>
                <c:pt idx="1689">
                  <c:v>41166</c:v>
                </c:pt>
                <c:pt idx="1690">
                  <c:v>41167</c:v>
                </c:pt>
                <c:pt idx="1691">
                  <c:v>41168</c:v>
                </c:pt>
                <c:pt idx="1692">
                  <c:v>41169</c:v>
                </c:pt>
                <c:pt idx="1693">
                  <c:v>41170</c:v>
                </c:pt>
                <c:pt idx="1694">
                  <c:v>41171</c:v>
                </c:pt>
                <c:pt idx="1695">
                  <c:v>41172</c:v>
                </c:pt>
                <c:pt idx="1696">
                  <c:v>41173</c:v>
                </c:pt>
                <c:pt idx="1697">
                  <c:v>41174</c:v>
                </c:pt>
                <c:pt idx="1698">
                  <c:v>41175</c:v>
                </c:pt>
                <c:pt idx="1699">
                  <c:v>41176</c:v>
                </c:pt>
                <c:pt idx="1700">
                  <c:v>41177</c:v>
                </c:pt>
                <c:pt idx="1701">
                  <c:v>41178</c:v>
                </c:pt>
                <c:pt idx="1702">
                  <c:v>41179</c:v>
                </c:pt>
                <c:pt idx="1703">
                  <c:v>41180</c:v>
                </c:pt>
                <c:pt idx="1704">
                  <c:v>41181</c:v>
                </c:pt>
                <c:pt idx="1705">
                  <c:v>41182</c:v>
                </c:pt>
                <c:pt idx="1706">
                  <c:v>41183</c:v>
                </c:pt>
                <c:pt idx="1707">
                  <c:v>41184</c:v>
                </c:pt>
                <c:pt idx="1708">
                  <c:v>41185</c:v>
                </c:pt>
                <c:pt idx="1709">
                  <c:v>41186</c:v>
                </c:pt>
                <c:pt idx="1710">
                  <c:v>41187</c:v>
                </c:pt>
                <c:pt idx="1711">
                  <c:v>41188</c:v>
                </c:pt>
                <c:pt idx="1712">
                  <c:v>41189</c:v>
                </c:pt>
                <c:pt idx="1713">
                  <c:v>41190</c:v>
                </c:pt>
                <c:pt idx="1714">
                  <c:v>41191</c:v>
                </c:pt>
                <c:pt idx="1715">
                  <c:v>41192</c:v>
                </c:pt>
                <c:pt idx="1716">
                  <c:v>41193</c:v>
                </c:pt>
                <c:pt idx="1717">
                  <c:v>41194</c:v>
                </c:pt>
                <c:pt idx="1718">
                  <c:v>41195</c:v>
                </c:pt>
                <c:pt idx="1719">
                  <c:v>41196</c:v>
                </c:pt>
                <c:pt idx="1720">
                  <c:v>41197</c:v>
                </c:pt>
                <c:pt idx="1721">
                  <c:v>41198</c:v>
                </c:pt>
                <c:pt idx="1722">
                  <c:v>41199</c:v>
                </c:pt>
                <c:pt idx="1723">
                  <c:v>41200</c:v>
                </c:pt>
                <c:pt idx="1724">
                  <c:v>41201</c:v>
                </c:pt>
                <c:pt idx="1725">
                  <c:v>41202</c:v>
                </c:pt>
                <c:pt idx="1726">
                  <c:v>41203</c:v>
                </c:pt>
                <c:pt idx="1727">
                  <c:v>41204</c:v>
                </c:pt>
                <c:pt idx="1728">
                  <c:v>41205</c:v>
                </c:pt>
                <c:pt idx="1729">
                  <c:v>41206</c:v>
                </c:pt>
                <c:pt idx="1730">
                  <c:v>41207</c:v>
                </c:pt>
                <c:pt idx="1731">
                  <c:v>41208</c:v>
                </c:pt>
                <c:pt idx="1732">
                  <c:v>41209</c:v>
                </c:pt>
                <c:pt idx="1733">
                  <c:v>41210</c:v>
                </c:pt>
                <c:pt idx="1734">
                  <c:v>41211</c:v>
                </c:pt>
                <c:pt idx="1735">
                  <c:v>41212</c:v>
                </c:pt>
                <c:pt idx="1736">
                  <c:v>41213</c:v>
                </c:pt>
                <c:pt idx="1737">
                  <c:v>41214</c:v>
                </c:pt>
                <c:pt idx="1738">
                  <c:v>41215</c:v>
                </c:pt>
                <c:pt idx="1739">
                  <c:v>41216</c:v>
                </c:pt>
                <c:pt idx="1740">
                  <c:v>41217</c:v>
                </c:pt>
                <c:pt idx="1741">
                  <c:v>41218</c:v>
                </c:pt>
                <c:pt idx="1742">
                  <c:v>41219</c:v>
                </c:pt>
                <c:pt idx="1743">
                  <c:v>41220</c:v>
                </c:pt>
                <c:pt idx="1744">
                  <c:v>41221</c:v>
                </c:pt>
                <c:pt idx="1745">
                  <c:v>41222</c:v>
                </c:pt>
                <c:pt idx="1746">
                  <c:v>41223</c:v>
                </c:pt>
                <c:pt idx="1747">
                  <c:v>41224</c:v>
                </c:pt>
                <c:pt idx="1748">
                  <c:v>41225</c:v>
                </c:pt>
                <c:pt idx="1749">
                  <c:v>41226</c:v>
                </c:pt>
                <c:pt idx="1750">
                  <c:v>41227</c:v>
                </c:pt>
                <c:pt idx="1751">
                  <c:v>41228</c:v>
                </c:pt>
                <c:pt idx="1752">
                  <c:v>41229</c:v>
                </c:pt>
                <c:pt idx="1753">
                  <c:v>41230</c:v>
                </c:pt>
                <c:pt idx="1754">
                  <c:v>41231</c:v>
                </c:pt>
                <c:pt idx="1755">
                  <c:v>41232</c:v>
                </c:pt>
                <c:pt idx="1756">
                  <c:v>41233</c:v>
                </c:pt>
                <c:pt idx="1757">
                  <c:v>41234</c:v>
                </c:pt>
                <c:pt idx="1758">
                  <c:v>41235</c:v>
                </c:pt>
                <c:pt idx="1759">
                  <c:v>41236</c:v>
                </c:pt>
                <c:pt idx="1760">
                  <c:v>41237</c:v>
                </c:pt>
                <c:pt idx="1761">
                  <c:v>41238</c:v>
                </c:pt>
                <c:pt idx="1762">
                  <c:v>41239</c:v>
                </c:pt>
                <c:pt idx="1763">
                  <c:v>41240</c:v>
                </c:pt>
                <c:pt idx="1764">
                  <c:v>41241</c:v>
                </c:pt>
                <c:pt idx="1765">
                  <c:v>41242</c:v>
                </c:pt>
                <c:pt idx="1766">
                  <c:v>41243</c:v>
                </c:pt>
                <c:pt idx="1767">
                  <c:v>41244</c:v>
                </c:pt>
                <c:pt idx="1768">
                  <c:v>41245</c:v>
                </c:pt>
                <c:pt idx="1769">
                  <c:v>41246</c:v>
                </c:pt>
                <c:pt idx="1770">
                  <c:v>41247</c:v>
                </c:pt>
                <c:pt idx="1771">
                  <c:v>41248</c:v>
                </c:pt>
                <c:pt idx="1772">
                  <c:v>41249</c:v>
                </c:pt>
                <c:pt idx="1773">
                  <c:v>41250</c:v>
                </c:pt>
                <c:pt idx="1774">
                  <c:v>41251</c:v>
                </c:pt>
                <c:pt idx="1775">
                  <c:v>41252</c:v>
                </c:pt>
                <c:pt idx="1776">
                  <c:v>41253</c:v>
                </c:pt>
                <c:pt idx="1777">
                  <c:v>41254</c:v>
                </c:pt>
                <c:pt idx="1778">
                  <c:v>41255</c:v>
                </c:pt>
                <c:pt idx="1779">
                  <c:v>41256</c:v>
                </c:pt>
                <c:pt idx="1780">
                  <c:v>41257</c:v>
                </c:pt>
                <c:pt idx="1781">
                  <c:v>41258</c:v>
                </c:pt>
                <c:pt idx="1782">
                  <c:v>41259</c:v>
                </c:pt>
                <c:pt idx="1783">
                  <c:v>41260</c:v>
                </c:pt>
                <c:pt idx="1784">
                  <c:v>41261</c:v>
                </c:pt>
                <c:pt idx="1785">
                  <c:v>41262</c:v>
                </c:pt>
                <c:pt idx="1786">
                  <c:v>41263</c:v>
                </c:pt>
                <c:pt idx="1787">
                  <c:v>41264</c:v>
                </c:pt>
                <c:pt idx="1788">
                  <c:v>41265</c:v>
                </c:pt>
                <c:pt idx="1789">
                  <c:v>41266</c:v>
                </c:pt>
                <c:pt idx="1790">
                  <c:v>41267</c:v>
                </c:pt>
                <c:pt idx="1791">
                  <c:v>41268</c:v>
                </c:pt>
                <c:pt idx="1792">
                  <c:v>41269</c:v>
                </c:pt>
                <c:pt idx="1793">
                  <c:v>41270</c:v>
                </c:pt>
                <c:pt idx="1794">
                  <c:v>41271</c:v>
                </c:pt>
                <c:pt idx="1795">
                  <c:v>41272</c:v>
                </c:pt>
                <c:pt idx="1796">
                  <c:v>41273</c:v>
                </c:pt>
                <c:pt idx="1797">
                  <c:v>41274</c:v>
                </c:pt>
                <c:pt idx="1798">
                  <c:v>41275</c:v>
                </c:pt>
                <c:pt idx="1799">
                  <c:v>41276</c:v>
                </c:pt>
                <c:pt idx="1800">
                  <c:v>41277</c:v>
                </c:pt>
                <c:pt idx="1801">
                  <c:v>41278</c:v>
                </c:pt>
                <c:pt idx="1802">
                  <c:v>41279</c:v>
                </c:pt>
                <c:pt idx="1803">
                  <c:v>41280</c:v>
                </c:pt>
                <c:pt idx="1804">
                  <c:v>41281</c:v>
                </c:pt>
                <c:pt idx="1805">
                  <c:v>41282</c:v>
                </c:pt>
                <c:pt idx="1806">
                  <c:v>41283</c:v>
                </c:pt>
                <c:pt idx="1807">
                  <c:v>41284</c:v>
                </c:pt>
                <c:pt idx="1808">
                  <c:v>41285</c:v>
                </c:pt>
                <c:pt idx="1809">
                  <c:v>41286</c:v>
                </c:pt>
                <c:pt idx="1810">
                  <c:v>41287</c:v>
                </c:pt>
                <c:pt idx="1811">
                  <c:v>41288</c:v>
                </c:pt>
                <c:pt idx="1812">
                  <c:v>41289</c:v>
                </c:pt>
                <c:pt idx="1813">
                  <c:v>41290</c:v>
                </c:pt>
                <c:pt idx="1814">
                  <c:v>41291</c:v>
                </c:pt>
                <c:pt idx="1815">
                  <c:v>41292</c:v>
                </c:pt>
                <c:pt idx="1816">
                  <c:v>41293</c:v>
                </c:pt>
                <c:pt idx="1817">
                  <c:v>41294</c:v>
                </c:pt>
                <c:pt idx="1818">
                  <c:v>41295</c:v>
                </c:pt>
                <c:pt idx="1819">
                  <c:v>41296</c:v>
                </c:pt>
                <c:pt idx="1820">
                  <c:v>41297</c:v>
                </c:pt>
                <c:pt idx="1821">
                  <c:v>41298</c:v>
                </c:pt>
                <c:pt idx="1822">
                  <c:v>41299</c:v>
                </c:pt>
                <c:pt idx="1823">
                  <c:v>41300</c:v>
                </c:pt>
                <c:pt idx="1824">
                  <c:v>41301</c:v>
                </c:pt>
                <c:pt idx="1825">
                  <c:v>41302</c:v>
                </c:pt>
                <c:pt idx="1826">
                  <c:v>41303</c:v>
                </c:pt>
                <c:pt idx="1827">
                  <c:v>41304</c:v>
                </c:pt>
                <c:pt idx="1828">
                  <c:v>41305</c:v>
                </c:pt>
                <c:pt idx="1829">
                  <c:v>41306</c:v>
                </c:pt>
                <c:pt idx="1830">
                  <c:v>41307</c:v>
                </c:pt>
                <c:pt idx="1831">
                  <c:v>41308</c:v>
                </c:pt>
                <c:pt idx="1832">
                  <c:v>41309</c:v>
                </c:pt>
                <c:pt idx="1833">
                  <c:v>41310</c:v>
                </c:pt>
                <c:pt idx="1834">
                  <c:v>41311</c:v>
                </c:pt>
                <c:pt idx="1835">
                  <c:v>41312</c:v>
                </c:pt>
                <c:pt idx="1836">
                  <c:v>41313</c:v>
                </c:pt>
                <c:pt idx="1837">
                  <c:v>41314</c:v>
                </c:pt>
                <c:pt idx="1838">
                  <c:v>41315</c:v>
                </c:pt>
                <c:pt idx="1839">
                  <c:v>41316</c:v>
                </c:pt>
                <c:pt idx="1840">
                  <c:v>41317</c:v>
                </c:pt>
                <c:pt idx="1841">
                  <c:v>41318</c:v>
                </c:pt>
                <c:pt idx="1842">
                  <c:v>41319</c:v>
                </c:pt>
                <c:pt idx="1843">
                  <c:v>41320</c:v>
                </c:pt>
                <c:pt idx="1844">
                  <c:v>41321</c:v>
                </c:pt>
                <c:pt idx="1845">
                  <c:v>41322</c:v>
                </c:pt>
                <c:pt idx="1846">
                  <c:v>41323</c:v>
                </c:pt>
                <c:pt idx="1847">
                  <c:v>41324</c:v>
                </c:pt>
                <c:pt idx="1848">
                  <c:v>41325</c:v>
                </c:pt>
                <c:pt idx="1849">
                  <c:v>41326</c:v>
                </c:pt>
                <c:pt idx="1850">
                  <c:v>41327</c:v>
                </c:pt>
                <c:pt idx="1851">
                  <c:v>41328</c:v>
                </c:pt>
                <c:pt idx="1852">
                  <c:v>41329</c:v>
                </c:pt>
                <c:pt idx="1853">
                  <c:v>41330</c:v>
                </c:pt>
                <c:pt idx="1854">
                  <c:v>41331</c:v>
                </c:pt>
                <c:pt idx="1855">
                  <c:v>41332</c:v>
                </c:pt>
                <c:pt idx="1856">
                  <c:v>41333</c:v>
                </c:pt>
                <c:pt idx="1857">
                  <c:v>41334</c:v>
                </c:pt>
                <c:pt idx="1858">
                  <c:v>41335</c:v>
                </c:pt>
                <c:pt idx="1859">
                  <c:v>41336</c:v>
                </c:pt>
                <c:pt idx="1860">
                  <c:v>41337</c:v>
                </c:pt>
                <c:pt idx="1861">
                  <c:v>41338</c:v>
                </c:pt>
                <c:pt idx="1862">
                  <c:v>41339</c:v>
                </c:pt>
                <c:pt idx="1863">
                  <c:v>41340</c:v>
                </c:pt>
                <c:pt idx="1864">
                  <c:v>41341</c:v>
                </c:pt>
                <c:pt idx="1865">
                  <c:v>41342</c:v>
                </c:pt>
                <c:pt idx="1866">
                  <c:v>41343</c:v>
                </c:pt>
                <c:pt idx="1867">
                  <c:v>41344</c:v>
                </c:pt>
                <c:pt idx="1868">
                  <c:v>41345</c:v>
                </c:pt>
                <c:pt idx="1869">
                  <c:v>41346</c:v>
                </c:pt>
                <c:pt idx="1870">
                  <c:v>41347</c:v>
                </c:pt>
                <c:pt idx="1871">
                  <c:v>41348</c:v>
                </c:pt>
                <c:pt idx="1872">
                  <c:v>41349</c:v>
                </c:pt>
                <c:pt idx="1873">
                  <c:v>41350</c:v>
                </c:pt>
                <c:pt idx="1874">
                  <c:v>41351</c:v>
                </c:pt>
                <c:pt idx="1875">
                  <c:v>41352</c:v>
                </c:pt>
                <c:pt idx="1876">
                  <c:v>41353</c:v>
                </c:pt>
                <c:pt idx="1877">
                  <c:v>41354</c:v>
                </c:pt>
                <c:pt idx="1878">
                  <c:v>41355</c:v>
                </c:pt>
                <c:pt idx="1879">
                  <c:v>41356</c:v>
                </c:pt>
                <c:pt idx="1880">
                  <c:v>41357</c:v>
                </c:pt>
                <c:pt idx="1881">
                  <c:v>41358</c:v>
                </c:pt>
                <c:pt idx="1882">
                  <c:v>41359</c:v>
                </c:pt>
                <c:pt idx="1883">
                  <c:v>41360</c:v>
                </c:pt>
                <c:pt idx="1884">
                  <c:v>41361</c:v>
                </c:pt>
                <c:pt idx="1885">
                  <c:v>41362</c:v>
                </c:pt>
                <c:pt idx="1886">
                  <c:v>41363</c:v>
                </c:pt>
                <c:pt idx="1887">
                  <c:v>41364</c:v>
                </c:pt>
                <c:pt idx="1888">
                  <c:v>41365</c:v>
                </c:pt>
                <c:pt idx="1889">
                  <c:v>41366</c:v>
                </c:pt>
                <c:pt idx="1890">
                  <c:v>41367</c:v>
                </c:pt>
                <c:pt idx="1891">
                  <c:v>41368</c:v>
                </c:pt>
                <c:pt idx="1892">
                  <c:v>41369</c:v>
                </c:pt>
                <c:pt idx="1893">
                  <c:v>41370</c:v>
                </c:pt>
                <c:pt idx="1894">
                  <c:v>41371</c:v>
                </c:pt>
                <c:pt idx="1895">
                  <c:v>41372</c:v>
                </c:pt>
                <c:pt idx="1896">
                  <c:v>41373</c:v>
                </c:pt>
                <c:pt idx="1897">
                  <c:v>41374</c:v>
                </c:pt>
                <c:pt idx="1898">
                  <c:v>41375</c:v>
                </c:pt>
                <c:pt idx="1899">
                  <c:v>41376</c:v>
                </c:pt>
                <c:pt idx="1900">
                  <c:v>41377</c:v>
                </c:pt>
                <c:pt idx="1901">
                  <c:v>41378</c:v>
                </c:pt>
                <c:pt idx="1902">
                  <c:v>41379</c:v>
                </c:pt>
                <c:pt idx="1903">
                  <c:v>41380</c:v>
                </c:pt>
                <c:pt idx="1904">
                  <c:v>41381</c:v>
                </c:pt>
                <c:pt idx="1905">
                  <c:v>41382</c:v>
                </c:pt>
                <c:pt idx="1906">
                  <c:v>41383</c:v>
                </c:pt>
                <c:pt idx="1907">
                  <c:v>41384</c:v>
                </c:pt>
                <c:pt idx="1908">
                  <c:v>41385</c:v>
                </c:pt>
                <c:pt idx="1909">
                  <c:v>41386</c:v>
                </c:pt>
                <c:pt idx="1910">
                  <c:v>41387</c:v>
                </c:pt>
                <c:pt idx="1911">
                  <c:v>41388</c:v>
                </c:pt>
                <c:pt idx="1912">
                  <c:v>41389</c:v>
                </c:pt>
                <c:pt idx="1913">
                  <c:v>41390</c:v>
                </c:pt>
                <c:pt idx="1914">
                  <c:v>41391</c:v>
                </c:pt>
                <c:pt idx="1915">
                  <c:v>41392</c:v>
                </c:pt>
                <c:pt idx="1916">
                  <c:v>41393</c:v>
                </c:pt>
                <c:pt idx="1917">
                  <c:v>41394</c:v>
                </c:pt>
                <c:pt idx="1918">
                  <c:v>41395</c:v>
                </c:pt>
                <c:pt idx="1919">
                  <c:v>41396</c:v>
                </c:pt>
                <c:pt idx="1920">
                  <c:v>41397</c:v>
                </c:pt>
                <c:pt idx="1921">
                  <c:v>41398</c:v>
                </c:pt>
                <c:pt idx="1922">
                  <c:v>41399</c:v>
                </c:pt>
                <c:pt idx="1923">
                  <c:v>41400</c:v>
                </c:pt>
                <c:pt idx="1924">
                  <c:v>41401</c:v>
                </c:pt>
                <c:pt idx="1925">
                  <c:v>41402</c:v>
                </c:pt>
                <c:pt idx="1926">
                  <c:v>41403</c:v>
                </c:pt>
                <c:pt idx="1927">
                  <c:v>41404</c:v>
                </c:pt>
                <c:pt idx="1928">
                  <c:v>41405</c:v>
                </c:pt>
                <c:pt idx="1929">
                  <c:v>41406</c:v>
                </c:pt>
                <c:pt idx="1930">
                  <c:v>41407</c:v>
                </c:pt>
                <c:pt idx="1931">
                  <c:v>41408</c:v>
                </c:pt>
                <c:pt idx="1932">
                  <c:v>41409</c:v>
                </c:pt>
                <c:pt idx="1933">
                  <c:v>41410</c:v>
                </c:pt>
                <c:pt idx="1934">
                  <c:v>41411</c:v>
                </c:pt>
                <c:pt idx="1935">
                  <c:v>41412</c:v>
                </c:pt>
                <c:pt idx="1936">
                  <c:v>41413</c:v>
                </c:pt>
                <c:pt idx="1937">
                  <c:v>41414</c:v>
                </c:pt>
                <c:pt idx="1938">
                  <c:v>41415</c:v>
                </c:pt>
                <c:pt idx="1939">
                  <c:v>41416</c:v>
                </c:pt>
                <c:pt idx="1940">
                  <c:v>41417</c:v>
                </c:pt>
                <c:pt idx="1941">
                  <c:v>41418</c:v>
                </c:pt>
                <c:pt idx="1942">
                  <c:v>41419</c:v>
                </c:pt>
                <c:pt idx="1943">
                  <c:v>41420</c:v>
                </c:pt>
                <c:pt idx="1944">
                  <c:v>41421</c:v>
                </c:pt>
                <c:pt idx="1945">
                  <c:v>41422</c:v>
                </c:pt>
                <c:pt idx="1946">
                  <c:v>41423</c:v>
                </c:pt>
                <c:pt idx="1947">
                  <c:v>41424</c:v>
                </c:pt>
                <c:pt idx="1948">
                  <c:v>41425</c:v>
                </c:pt>
                <c:pt idx="1949">
                  <c:v>41426</c:v>
                </c:pt>
                <c:pt idx="1950">
                  <c:v>41427</c:v>
                </c:pt>
                <c:pt idx="1951">
                  <c:v>41428</c:v>
                </c:pt>
                <c:pt idx="1952">
                  <c:v>41429</c:v>
                </c:pt>
                <c:pt idx="1953">
                  <c:v>41430</c:v>
                </c:pt>
                <c:pt idx="1954">
                  <c:v>41431</c:v>
                </c:pt>
                <c:pt idx="1955">
                  <c:v>41432</c:v>
                </c:pt>
                <c:pt idx="1956">
                  <c:v>41433</c:v>
                </c:pt>
                <c:pt idx="1957">
                  <c:v>41434</c:v>
                </c:pt>
                <c:pt idx="1958">
                  <c:v>41435</c:v>
                </c:pt>
                <c:pt idx="1959">
                  <c:v>41436</c:v>
                </c:pt>
                <c:pt idx="1960">
                  <c:v>41437</c:v>
                </c:pt>
                <c:pt idx="1961">
                  <c:v>41438</c:v>
                </c:pt>
                <c:pt idx="1962">
                  <c:v>41439</c:v>
                </c:pt>
                <c:pt idx="1963">
                  <c:v>41440</c:v>
                </c:pt>
                <c:pt idx="1964">
                  <c:v>41441</c:v>
                </c:pt>
                <c:pt idx="1965">
                  <c:v>41442</c:v>
                </c:pt>
                <c:pt idx="1966">
                  <c:v>41443</c:v>
                </c:pt>
                <c:pt idx="1967">
                  <c:v>41444</c:v>
                </c:pt>
                <c:pt idx="1968">
                  <c:v>41445</c:v>
                </c:pt>
                <c:pt idx="1969">
                  <c:v>41446</c:v>
                </c:pt>
                <c:pt idx="1970">
                  <c:v>41447</c:v>
                </c:pt>
                <c:pt idx="1971">
                  <c:v>41448</c:v>
                </c:pt>
                <c:pt idx="1972">
                  <c:v>41449</c:v>
                </c:pt>
                <c:pt idx="1973">
                  <c:v>41450</c:v>
                </c:pt>
                <c:pt idx="1974">
                  <c:v>41451</c:v>
                </c:pt>
                <c:pt idx="1975">
                  <c:v>41452</c:v>
                </c:pt>
                <c:pt idx="1976">
                  <c:v>41453</c:v>
                </c:pt>
                <c:pt idx="1977">
                  <c:v>41454</c:v>
                </c:pt>
                <c:pt idx="1978">
                  <c:v>41455</c:v>
                </c:pt>
                <c:pt idx="1979">
                  <c:v>41456</c:v>
                </c:pt>
                <c:pt idx="1980">
                  <c:v>41457</c:v>
                </c:pt>
                <c:pt idx="1981">
                  <c:v>41458</c:v>
                </c:pt>
                <c:pt idx="1982">
                  <c:v>41459</c:v>
                </c:pt>
                <c:pt idx="1983">
                  <c:v>41460</c:v>
                </c:pt>
                <c:pt idx="1984">
                  <c:v>41461</c:v>
                </c:pt>
                <c:pt idx="1985">
                  <c:v>41462</c:v>
                </c:pt>
                <c:pt idx="1986">
                  <c:v>41463</c:v>
                </c:pt>
                <c:pt idx="1987">
                  <c:v>41464</c:v>
                </c:pt>
                <c:pt idx="1988">
                  <c:v>41465</c:v>
                </c:pt>
                <c:pt idx="1989">
                  <c:v>41466</c:v>
                </c:pt>
                <c:pt idx="1990">
                  <c:v>41467</c:v>
                </c:pt>
                <c:pt idx="1991">
                  <c:v>41468</c:v>
                </c:pt>
                <c:pt idx="1992">
                  <c:v>41469</c:v>
                </c:pt>
                <c:pt idx="1993">
                  <c:v>41470</c:v>
                </c:pt>
                <c:pt idx="1994">
                  <c:v>41471</c:v>
                </c:pt>
                <c:pt idx="1995">
                  <c:v>41472</c:v>
                </c:pt>
                <c:pt idx="1996">
                  <c:v>41473</c:v>
                </c:pt>
                <c:pt idx="1997">
                  <c:v>41474</c:v>
                </c:pt>
                <c:pt idx="1998">
                  <c:v>41475</c:v>
                </c:pt>
                <c:pt idx="1999">
                  <c:v>41476</c:v>
                </c:pt>
                <c:pt idx="2000">
                  <c:v>41477</c:v>
                </c:pt>
                <c:pt idx="2001">
                  <c:v>41478</c:v>
                </c:pt>
                <c:pt idx="2002">
                  <c:v>41479</c:v>
                </c:pt>
                <c:pt idx="2003">
                  <c:v>41480</c:v>
                </c:pt>
                <c:pt idx="2004">
                  <c:v>41481</c:v>
                </c:pt>
                <c:pt idx="2005">
                  <c:v>41482</c:v>
                </c:pt>
                <c:pt idx="2006">
                  <c:v>41483</c:v>
                </c:pt>
                <c:pt idx="2007">
                  <c:v>41484</c:v>
                </c:pt>
                <c:pt idx="2008">
                  <c:v>41485</c:v>
                </c:pt>
                <c:pt idx="2009">
                  <c:v>41486</c:v>
                </c:pt>
                <c:pt idx="2010">
                  <c:v>41487</c:v>
                </c:pt>
                <c:pt idx="2011">
                  <c:v>41488</c:v>
                </c:pt>
                <c:pt idx="2012">
                  <c:v>41489</c:v>
                </c:pt>
                <c:pt idx="2013">
                  <c:v>41490</c:v>
                </c:pt>
                <c:pt idx="2014">
                  <c:v>41491</c:v>
                </c:pt>
                <c:pt idx="2015">
                  <c:v>41492</c:v>
                </c:pt>
                <c:pt idx="2016">
                  <c:v>41493</c:v>
                </c:pt>
                <c:pt idx="2017">
                  <c:v>41494</c:v>
                </c:pt>
                <c:pt idx="2018">
                  <c:v>41495</c:v>
                </c:pt>
                <c:pt idx="2019">
                  <c:v>41496</c:v>
                </c:pt>
                <c:pt idx="2020">
                  <c:v>41497</c:v>
                </c:pt>
                <c:pt idx="2021">
                  <c:v>41498</c:v>
                </c:pt>
                <c:pt idx="2022">
                  <c:v>41499</c:v>
                </c:pt>
                <c:pt idx="2023">
                  <c:v>41500</c:v>
                </c:pt>
                <c:pt idx="2024">
                  <c:v>41501</c:v>
                </c:pt>
                <c:pt idx="2025">
                  <c:v>41502</c:v>
                </c:pt>
                <c:pt idx="2026">
                  <c:v>41503</c:v>
                </c:pt>
                <c:pt idx="2027">
                  <c:v>41504</c:v>
                </c:pt>
                <c:pt idx="2028">
                  <c:v>41505</c:v>
                </c:pt>
                <c:pt idx="2029">
                  <c:v>41506</c:v>
                </c:pt>
                <c:pt idx="2030">
                  <c:v>41507</c:v>
                </c:pt>
                <c:pt idx="2031">
                  <c:v>41508</c:v>
                </c:pt>
                <c:pt idx="2032">
                  <c:v>41509</c:v>
                </c:pt>
                <c:pt idx="2033">
                  <c:v>41510</c:v>
                </c:pt>
                <c:pt idx="2034">
                  <c:v>41511</c:v>
                </c:pt>
                <c:pt idx="2035">
                  <c:v>41512</c:v>
                </c:pt>
                <c:pt idx="2036">
                  <c:v>41513</c:v>
                </c:pt>
                <c:pt idx="2037">
                  <c:v>41514</c:v>
                </c:pt>
                <c:pt idx="2038">
                  <c:v>41515</c:v>
                </c:pt>
                <c:pt idx="2039">
                  <c:v>41516</c:v>
                </c:pt>
                <c:pt idx="2040">
                  <c:v>41517</c:v>
                </c:pt>
                <c:pt idx="2041">
                  <c:v>41518</c:v>
                </c:pt>
                <c:pt idx="2042">
                  <c:v>41519</c:v>
                </c:pt>
                <c:pt idx="2043">
                  <c:v>41520</c:v>
                </c:pt>
                <c:pt idx="2044">
                  <c:v>41521</c:v>
                </c:pt>
                <c:pt idx="2045">
                  <c:v>41522</c:v>
                </c:pt>
                <c:pt idx="2046">
                  <c:v>41523</c:v>
                </c:pt>
                <c:pt idx="2047">
                  <c:v>41524</c:v>
                </c:pt>
                <c:pt idx="2048">
                  <c:v>41525</c:v>
                </c:pt>
                <c:pt idx="2049">
                  <c:v>41526</c:v>
                </c:pt>
                <c:pt idx="2050">
                  <c:v>41527</c:v>
                </c:pt>
                <c:pt idx="2051">
                  <c:v>41528</c:v>
                </c:pt>
                <c:pt idx="2052">
                  <c:v>41529</c:v>
                </c:pt>
                <c:pt idx="2053">
                  <c:v>41530</c:v>
                </c:pt>
                <c:pt idx="2054">
                  <c:v>41531</c:v>
                </c:pt>
                <c:pt idx="2055">
                  <c:v>41532</c:v>
                </c:pt>
                <c:pt idx="2056">
                  <c:v>41533</c:v>
                </c:pt>
                <c:pt idx="2057">
                  <c:v>41534</c:v>
                </c:pt>
                <c:pt idx="2058">
                  <c:v>41535</c:v>
                </c:pt>
                <c:pt idx="2059">
                  <c:v>41536</c:v>
                </c:pt>
                <c:pt idx="2060">
                  <c:v>41537</c:v>
                </c:pt>
                <c:pt idx="2061">
                  <c:v>41538</c:v>
                </c:pt>
                <c:pt idx="2062">
                  <c:v>41539</c:v>
                </c:pt>
                <c:pt idx="2063">
                  <c:v>41540</c:v>
                </c:pt>
                <c:pt idx="2064">
                  <c:v>41541</c:v>
                </c:pt>
                <c:pt idx="2065">
                  <c:v>41542</c:v>
                </c:pt>
                <c:pt idx="2066">
                  <c:v>41543</c:v>
                </c:pt>
                <c:pt idx="2067">
                  <c:v>41544</c:v>
                </c:pt>
                <c:pt idx="2068">
                  <c:v>41545</c:v>
                </c:pt>
                <c:pt idx="2069">
                  <c:v>41546</c:v>
                </c:pt>
                <c:pt idx="2070">
                  <c:v>41547</c:v>
                </c:pt>
                <c:pt idx="2071">
                  <c:v>41548</c:v>
                </c:pt>
                <c:pt idx="2072">
                  <c:v>41549</c:v>
                </c:pt>
                <c:pt idx="2073">
                  <c:v>41550</c:v>
                </c:pt>
                <c:pt idx="2074">
                  <c:v>41551</c:v>
                </c:pt>
                <c:pt idx="2075">
                  <c:v>41552</c:v>
                </c:pt>
                <c:pt idx="2076">
                  <c:v>41553</c:v>
                </c:pt>
                <c:pt idx="2077">
                  <c:v>41554</c:v>
                </c:pt>
                <c:pt idx="2078">
                  <c:v>41555</c:v>
                </c:pt>
                <c:pt idx="2079">
                  <c:v>41556</c:v>
                </c:pt>
                <c:pt idx="2080">
                  <c:v>41557</c:v>
                </c:pt>
                <c:pt idx="2081">
                  <c:v>41558</c:v>
                </c:pt>
                <c:pt idx="2082">
                  <c:v>41559</c:v>
                </c:pt>
                <c:pt idx="2083">
                  <c:v>41560</c:v>
                </c:pt>
                <c:pt idx="2084">
                  <c:v>41561</c:v>
                </c:pt>
                <c:pt idx="2085">
                  <c:v>41562</c:v>
                </c:pt>
                <c:pt idx="2086">
                  <c:v>41563</c:v>
                </c:pt>
                <c:pt idx="2087">
                  <c:v>41564</c:v>
                </c:pt>
                <c:pt idx="2088">
                  <c:v>41565</c:v>
                </c:pt>
                <c:pt idx="2089">
                  <c:v>41566</c:v>
                </c:pt>
                <c:pt idx="2090">
                  <c:v>41567</c:v>
                </c:pt>
                <c:pt idx="2091">
                  <c:v>41568</c:v>
                </c:pt>
                <c:pt idx="2092">
                  <c:v>41569</c:v>
                </c:pt>
                <c:pt idx="2093">
                  <c:v>41570</c:v>
                </c:pt>
                <c:pt idx="2094">
                  <c:v>41571</c:v>
                </c:pt>
                <c:pt idx="2095">
                  <c:v>41572</c:v>
                </c:pt>
                <c:pt idx="2096">
                  <c:v>41573</c:v>
                </c:pt>
                <c:pt idx="2097">
                  <c:v>41574</c:v>
                </c:pt>
                <c:pt idx="2098">
                  <c:v>41575</c:v>
                </c:pt>
                <c:pt idx="2099">
                  <c:v>41576</c:v>
                </c:pt>
                <c:pt idx="2100">
                  <c:v>41577</c:v>
                </c:pt>
                <c:pt idx="2101">
                  <c:v>41578</c:v>
                </c:pt>
                <c:pt idx="2102">
                  <c:v>41579</c:v>
                </c:pt>
                <c:pt idx="2103">
                  <c:v>41580</c:v>
                </c:pt>
                <c:pt idx="2104">
                  <c:v>41581</c:v>
                </c:pt>
                <c:pt idx="2105">
                  <c:v>41582</c:v>
                </c:pt>
                <c:pt idx="2106">
                  <c:v>41583</c:v>
                </c:pt>
                <c:pt idx="2107">
                  <c:v>41584</c:v>
                </c:pt>
                <c:pt idx="2108">
                  <c:v>41585</c:v>
                </c:pt>
                <c:pt idx="2109">
                  <c:v>41586</c:v>
                </c:pt>
                <c:pt idx="2110">
                  <c:v>41587</c:v>
                </c:pt>
                <c:pt idx="2111">
                  <c:v>41588</c:v>
                </c:pt>
                <c:pt idx="2112">
                  <c:v>41589</c:v>
                </c:pt>
                <c:pt idx="2113">
                  <c:v>41590</c:v>
                </c:pt>
                <c:pt idx="2114">
                  <c:v>41591</c:v>
                </c:pt>
                <c:pt idx="2115">
                  <c:v>41592</c:v>
                </c:pt>
                <c:pt idx="2116">
                  <c:v>41593</c:v>
                </c:pt>
                <c:pt idx="2117">
                  <c:v>41594</c:v>
                </c:pt>
                <c:pt idx="2118">
                  <c:v>41595</c:v>
                </c:pt>
                <c:pt idx="2119">
                  <c:v>41596</c:v>
                </c:pt>
                <c:pt idx="2120">
                  <c:v>41597</c:v>
                </c:pt>
                <c:pt idx="2121">
                  <c:v>41598</c:v>
                </c:pt>
                <c:pt idx="2122">
                  <c:v>41599</c:v>
                </c:pt>
                <c:pt idx="2123">
                  <c:v>41600</c:v>
                </c:pt>
                <c:pt idx="2124">
                  <c:v>41601</c:v>
                </c:pt>
                <c:pt idx="2125">
                  <c:v>41602</c:v>
                </c:pt>
                <c:pt idx="2126">
                  <c:v>41603</c:v>
                </c:pt>
                <c:pt idx="2127">
                  <c:v>41604</c:v>
                </c:pt>
                <c:pt idx="2128">
                  <c:v>41605</c:v>
                </c:pt>
                <c:pt idx="2129">
                  <c:v>41606</c:v>
                </c:pt>
                <c:pt idx="2130">
                  <c:v>41607</c:v>
                </c:pt>
                <c:pt idx="2131">
                  <c:v>41608</c:v>
                </c:pt>
                <c:pt idx="2132">
                  <c:v>41609</c:v>
                </c:pt>
                <c:pt idx="2133">
                  <c:v>41610</c:v>
                </c:pt>
                <c:pt idx="2134">
                  <c:v>41611</c:v>
                </c:pt>
                <c:pt idx="2135">
                  <c:v>41612</c:v>
                </c:pt>
                <c:pt idx="2136">
                  <c:v>41613</c:v>
                </c:pt>
                <c:pt idx="2137">
                  <c:v>41614</c:v>
                </c:pt>
                <c:pt idx="2138">
                  <c:v>41615</c:v>
                </c:pt>
                <c:pt idx="2139">
                  <c:v>41616</c:v>
                </c:pt>
                <c:pt idx="2140">
                  <c:v>41617</c:v>
                </c:pt>
                <c:pt idx="2141">
                  <c:v>41618</c:v>
                </c:pt>
                <c:pt idx="2142">
                  <c:v>41619</c:v>
                </c:pt>
                <c:pt idx="2143">
                  <c:v>41620</c:v>
                </c:pt>
                <c:pt idx="2144">
                  <c:v>41621</c:v>
                </c:pt>
                <c:pt idx="2145">
                  <c:v>41622</c:v>
                </c:pt>
                <c:pt idx="2146">
                  <c:v>41623</c:v>
                </c:pt>
                <c:pt idx="2147">
                  <c:v>41624</c:v>
                </c:pt>
                <c:pt idx="2148">
                  <c:v>41625</c:v>
                </c:pt>
                <c:pt idx="2149">
                  <c:v>41626</c:v>
                </c:pt>
                <c:pt idx="2150">
                  <c:v>41627</c:v>
                </c:pt>
                <c:pt idx="2151">
                  <c:v>41628</c:v>
                </c:pt>
                <c:pt idx="2152">
                  <c:v>41629</c:v>
                </c:pt>
                <c:pt idx="2153">
                  <c:v>41630</c:v>
                </c:pt>
                <c:pt idx="2154">
                  <c:v>41631</c:v>
                </c:pt>
                <c:pt idx="2155">
                  <c:v>41632</c:v>
                </c:pt>
                <c:pt idx="2156">
                  <c:v>41633</c:v>
                </c:pt>
                <c:pt idx="2157">
                  <c:v>41634</c:v>
                </c:pt>
                <c:pt idx="2158">
                  <c:v>41635</c:v>
                </c:pt>
                <c:pt idx="2159">
                  <c:v>41636</c:v>
                </c:pt>
                <c:pt idx="2160">
                  <c:v>41637</c:v>
                </c:pt>
                <c:pt idx="2161">
                  <c:v>41638</c:v>
                </c:pt>
                <c:pt idx="2162">
                  <c:v>41639</c:v>
                </c:pt>
                <c:pt idx="2163">
                  <c:v>41640</c:v>
                </c:pt>
                <c:pt idx="2164">
                  <c:v>41641</c:v>
                </c:pt>
                <c:pt idx="2165">
                  <c:v>41642</c:v>
                </c:pt>
                <c:pt idx="2166">
                  <c:v>41643</c:v>
                </c:pt>
                <c:pt idx="2167">
                  <c:v>41644</c:v>
                </c:pt>
                <c:pt idx="2168">
                  <c:v>41645</c:v>
                </c:pt>
                <c:pt idx="2169">
                  <c:v>41646</c:v>
                </c:pt>
                <c:pt idx="2170">
                  <c:v>41647</c:v>
                </c:pt>
                <c:pt idx="2171">
                  <c:v>41648</c:v>
                </c:pt>
                <c:pt idx="2172">
                  <c:v>41649</c:v>
                </c:pt>
                <c:pt idx="2173">
                  <c:v>41650</c:v>
                </c:pt>
                <c:pt idx="2174">
                  <c:v>41651</c:v>
                </c:pt>
                <c:pt idx="2175">
                  <c:v>41652</c:v>
                </c:pt>
                <c:pt idx="2176">
                  <c:v>41653</c:v>
                </c:pt>
                <c:pt idx="2177">
                  <c:v>41654</c:v>
                </c:pt>
                <c:pt idx="2178">
                  <c:v>41655</c:v>
                </c:pt>
                <c:pt idx="2179">
                  <c:v>41656</c:v>
                </c:pt>
                <c:pt idx="2180">
                  <c:v>41657</c:v>
                </c:pt>
                <c:pt idx="2181">
                  <c:v>41658</c:v>
                </c:pt>
                <c:pt idx="2182">
                  <c:v>41659</c:v>
                </c:pt>
                <c:pt idx="2183">
                  <c:v>41660</c:v>
                </c:pt>
                <c:pt idx="2184">
                  <c:v>41661</c:v>
                </c:pt>
                <c:pt idx="2185">
                  <c:v>41662</c:v>
                </c:pt>
                <c:pt idx="2186">
                  <c:v>41663</c:v>
                </c:pt>
                <c:pt idx="2187">
                  <c:v>41664</c:v>
                </c:pt>
                <c:pt idx="2188">
                  <c:v>41665</c:v>
                </c:pt>
                <c:pt idx="2189">
                  <c:v>41666</c:v>
                </c:pt>
                <c:pt idx="2190">
                  <c:v>41667</c:v>
                </c:pt>
                <c:pt idx="2191">
                  <c:v>41668</c:v>
                </c:pt>
                <c:pt idx="2192">
                  <c:v>41669</c:v>
                </c:pt>
                <c:pt idx="2193">
                  <c:v>41670</c:v>
                </c:pt>
                <c:pt idx="2194">
                  <c:v>41671</c:v>
                </c:pt>
                <c:pt idx="2195">
                  <c:v>41672</c:v>
                </c:pt>
                <c:pt idx="2196">
                  <c:v>41673</c:v>
                </c:pt>
                <c:pt idx="2197">
                  <c:v>41674</c:v>
                </c:pt>
                <c:pt idx="2198">
                  <c:v>41675</c:v>
                </c:pt>
                <c:pt idx="2199">
                  <c:v>41676</c:v>
                </c:pt>
                <c:pt idx="2200">
                  <c:v>41677</c:v>
                </c:pt>
                <c:pt idx="2201">
                  <c:v>41678</c:v>
                </c:pt>
                <c:pt idx="2202">
                  <c:v>41679</c:v>
                </c:pt>
                <c:pt idx="2203">
                  <c:v>41680</c:v>
                </c:pt>
                <c:pt idx="2204">
                  <c:v>41681</c:v>
                </c:pt>
                <c:pt idx="2205">
                  <c:v>41682</c:v>
                </c:pt>
                <c:pt idx="2206">
                  <c:v>41683</c:v>
                </c:pt>
                <c:pt idx="2207">
                  <c:v>41684</c:v>
                </c:pt>
                <c:pt idx="2208">
                  <c:v>41685</c:v>
                </c:pt>
                <c:pt idx="2209">
                  <c:v>41686</c:v>
                </c:pt>
                <c:pt idx="2210">
                  <c:v>41687</c:v>
                </c:pt>
                <c:pt idx="2211">
                  <c:v>41688</c:v>
                </c:pt>
                <c:pt idx="2212">
                  <c:v>41689</c:v>
                </c:pt>
                <c:pt idx="2213">
                  <c:v>41690</c:v>
                </c:pt>
                <c:pt idx="2214">
                  <c:v>41691</c:v>
                </c:pt>
                <c:pt idx="2215">
                  <c:v>41692</c:v>
                </c:pt>
                <c:pt idx="2216">
                  <c:v>41693</c:v>
                </c:pt>
                <c:pt idx="2217">
                  <c:v>41694</c:v>
                </c:pt>
                <c:pt idx="2218">
                  <c:v>41695</c:v>
                </c:pt>
                <c:pt idx="2219">
                  <c:v>41696</c:v>
                </c:pt>
                <c:pt idx="2220">
                  <c:v>41697</c:v>
                </c:pt>
                <c:pt idx="2221">
                  <c:v>41698</c:v>
                </c:pt>
                <c:pt idx="2222">
                  <c:v>41699</c:v>
                </c:pt>
                <c:pt idx="2223">
                  <c:v>41700</c:v>
                </c:pt>
                <c:pt idx="2224">
                  <c:v>41701</c:v>
                </c:pt>
                <c:pt idx="2225">
                  <c:v>41702</c:v>
                </c:pt>
                <c:pt idx="2226">
                  <c:v>41703</c:v>
                </c:pt>
                <c:pt idx="2227">
                  <c:v>41704</c:v>
                </c:pt>
                <c:pt idx="2228">
                  <c:v>41705</c:v>
                </c:pt>
                <c:pt idx="2229">
                  <c:v>41706</c:v>
                </c:pt>
                <c:pt idx="2230">
                  <c:v>41707</c:v>
                </c:pt>
                <c:pt idx="2231">
                  <c:v>41708</c:v>
                </c:pt>
                <c:pt idx="2232">
                  <c:v>41709</c:v>
                </c:pt>
                <c:pt idx="2233">
                  <c:v>41710</c:v>
                </c:pt>
                <c:pt idx="2234">
                  <c:v>41711</c:v>
                </c:pt>
                <c:pt idx="2235">
                  <c:v>41712</c:v>
                </c:pt>
                <c:pt idx="2236">
                  <c:v>41713</c:v>
                </c:pt>
                <c:pt idx="2237">
                  <c:v>41714</c:v>
                </c:pt>
                <c:pt idx="2238">
                  <c:v>41715</c:v>
                </c:pt>
                <c:pt idx="2239">
                  <c:v>41716</c:v>
                </c:pt>
                <c:pt idx="2240">
                  <c:v>41717</c:v>
                </c:pt>
                <c:pt idx="2241">
                  <c:v>41718</c:v>
                </c:pt>
                <c:pt idx="2242">
                  <c:v>41719</c:v>
                </c:pt>
                <c:pt idx="2243">
                  <c:v>41720</c:v>
                </c:pt>
                <c:pt idx="2244">
                  <c:v>41721</c:v>
                </c:pt>
                <c:pt idx="2245">
                  <c:v>41722</c:v>
                </c:pt>
                <c:pt idx="2246">
                  <c:v>41723</c:v>
                </c:pt>
                <c:pt idx="2247">
                  <c:v>41724</c:v>
                </c:pt>
                <c:pt idx="2248">
                  <c:v>41725</c:v>
                </c:pt>
                <c:pt idx="2249">
                  <c:v>41726</c:v>
                </c:pt>
                <c:pt idx="2250">
                  <c:v>41727</c:v>
                </c:pt>
                <c:pt idx="2251">
                  <c:v>41728</c:v>
                </c:pt>
                <c:pt idx="2252">
                  <c:v>41729</c:v>
                </c:pt>
                <c:pt idx="2253">
                  <c:v>41730</c:v>
                </c:pt>
                <c:pt idx="2254">
                  <c:v>41731</c:v>
                </c:pt>
                <c:pt idx="2255">
                  <c:v>41732</c:v>
                </c:pt>
                <c:pt idx="2256">
                  <c:v>41733</c:v>
                </c:pt>
                <c:pt idx="2257">
                  <c:v>41734</c:v>
                </c:pt>
                <c:pt idx="2258">
                  <c:v>41735</c:v>
                </c:pt>
                <c:pt idx="2259">
                  <c:v>41736</c:v>
                </c:pt>
                <c:pt idx="2260">
                  <c:v>41737</c:v>
                </c:pt>
                <c:pt idx="2261">
                  <c:v>41738</c:v>
                </c:pt>
                <c:pt idx="2262">
                  <c:v>41739</c:v>
                </c:pt>
                <c:pt idx="2263">
                  <c:v>41740</c:v>
                </c:pt>
                <c:pt idx="2264">
                  <c:v>41741</c:v>
                </c:pt>
                <c:pt idx="2265">
                  <c:v>41742</c:v>
                </c:pt>
                <c:pt idx="2266">
                  <c:v>41743</c:v>
                </c:pt>
                <c:pt idx="2267">
                  <c:v>41744</c:v>
                </c:pt>
                <c:pt idx="2268">
                  <c:v>41745</c:v>
                </c:pt>
                <c:pt idx="2269">
                  <c:v>41746</c:v>
                </c:pt>
                <c:pt idx="2270">
                  <c:v>41747</c:v>
                </c:pt>
                <c:pt idx="2271">
                  <c:v>41748</c:v>
                </c:pt>
                <c:pt idx="2272">
                  <c:v>41749</c:v>
                </c:pt>
                <c:pt idx="2273">
                  <c:v>41750</c:v>
                </c:pt>
                <c:pt idx="2274">
                  <c:v>41751</c:v>
                </c:pt>
                <c:pt idx="2275">
                  <c:v>41752</c:v>
                </c:pt>
                <c:pt idx="2276">
                  <c:v>41753</c:v>
                </c:pt>
                <c:pt idx="2277">
                  <c:v>41754</c:v>
                </c:pt>
                <c:pt idx="2278">
                  <c:v>41755</c:v>
                </c:pt>
                <c:pt idx="2279">
                  <c:v>41756</c:v>
                </c:pt>
                <c:pt idx="2280">
                  <c:v>41757</c:v>
                </c:pt>
                <c:pt idx="2281">
                  <c:v>41758</c:v>
                </c:pt>
                <c:pt idx="2282">
                  <c:v>41759</c:v>
                </c:pt>
                <c:pt idx="2283">
                  <c:v>41760</c:v>
                </c:pt>
                <c:pt idx="2284">
                  <c:v>41761</c:v>
                </c:pt>
                <c:pt idx="2285">
                  <c:v>41762</c:v>
                </c:pt>
                <c:pt idx="2286">
                  <c:v>41763</c:v>
                </c:pt>
                <c:pt idx="2287">
                  <c:v>41764</c:v>
                </c:pt>
                <c:pt idx="2288">
                  <c:v>41765</c:v>
                </c:pt>
                <c:pt idx="2289">
                  <c:v>41766</c:v>
                </c:pt>
                <c:pt idx="2290">
                  <c:v>41767</c:v>
                </c:pt>
                <c:pt idx="2291">
                  <c:v>41768</c:v>
                </c:pt>
                <c:pt idx="2292">
                  <c:v>41769</c:v>
                </c:pt>
                <c:pt idx="2293">
                  <c:v>41770</c:v>
                </c:pt>
                <c:pt idx="2294">
                  <c:v>41771</c:v>
                </c:pt>
                <c:pt idx="2295">
                  <c:v>41772</c:v>
                </c:pt>
                <c:pt idx="2296">
                  <c:v>41773</c:v>
                </c:pt>
                <c:pt idx="2297">
                  <c:v>41774</c:v>
                </c:pt>
                <c:pt idx="2298">
                  <c:v>41775</c:v>
                </c:pt>
                <c:pt idx="2299">
                  <c:v>41776</c:v>
                </c:pt>
                <c:pt idx="2300">
                  <c:v>41777</c:v>
                </c:pt>
                <c:pt idx="2301">
                  <c:v>41778</c:v>
                </c:pt>
                <c:pt idx="2302">
                  <c:v>41779</c:v>
                </c:pt>
                <c:pt idx="2303">
                  <c:v>41780</c:v>
                </c:pt>
                <c:pt idx="2304">
                  <c:v>41781</c:v>
                </c:pt>
                <c:pt idx="2305">
                  <c:v>41782</c:v>
                </c:pt>
                <c:pt idx="2306">
                  <c:v>41783</c:v>
                </c:pt>
                <c:pt idx="2307">
                  <c:v>41784</c:v>
                </c:pt>
                <c:pt idx="2308">
                  <c:v>41785</c:v>
                </c:pt>
                <c:pt idx="2309">
                  <c:v>41786</c:v>
                </c:pt>
                <c:pt idx="2310">
                  <c:v>41787</c:v>
                </c:pt>
                <c:pt idx="2311">
                  <c:v>41788</c:v>
                </c:pt>
                <c:pt idx="2312">
                  <c:v>41789</c:v>
                </c:pt>
                <c:pt idx="2313">
                  <c:v>41790</c:v>
                </c:pt>
                <c:pt idx="2314">
                  <c:v>41791</c:v>
                </c:pt>
                <c:pt idx="2315">
                  <c:v>41792</c:v>
                </c:pt>
                <c:pt idx="2316">
                  <c:v>41793</c:v>
                </c:pt>
                <c:pt idx="2317">
                  <c:v>41794</c:v>
                </c:pt>
                <c:pt idx="2318">
                  <c:v>41795</c:v>
                </c:pt>
                <c:pt idx="2319">
                  <c:v>41796</c:v>
                </c:pt>
                <c:pt idx="2320">
                  <c:v>41797</c:v>
                </c:pt>
                <c:pt idx="2321">
                  <c:v>41798</c:v>
                </c:pt>
                <c:pt idx="2322">
                  <c:v>41799</c:v>
                </c:pt>
                <c:pt idx="2323">
                  <c:v>41800</c:v>
                </c:pt>
                <c:pt idx="2324">
                  <c:v>41801</c:v>
                </c:pt>
                <c:pt idx="2325">
                  <c:v>41802</c:v>
                </c:pt>
                <c:pt idx="2326">
                  <c:v>41803</c:v>
                </c:pt>
                <c:pt idx="2327">
                  <c:v>41804</c:v>
                </c:pt>
                <c:pt idx="2328">
                  <c:v>41805</c:v>
                </c:pt>
                <c:pt idx="2329">
                  <c:v>41806</c:v>
                </c:pt>
                <c:pt idx="2330">
                  <c:v>41807</c:v>
                </c:pt>
                <c:pt idx="2331">
                  <c:v>41808</c:v>
                </c:pt>
                <c:pt idx="2332">
                  <c:v>41809</c:v>
                </c:pt>
                <c:pt idx="2333">
                  <c:v>41810</c:v>
                </c:pt>
                <c:pt idx="2334">
                  <c:v>41811</c:v>
                </c:pt>
                <c:pt idx="2335">
                  <c:v>41812</c:v>
                </c:pt>
                <c:pt idx="2336">
                  <c:v>41813</c:v>
                </c:pt>
                <c:pt idx="2337">
                  <c:v>41814</c:v>
                </c:pt>
                <c:pt idx="2338">
                  <c:v>41815</c:v>
                </c:pt>
                <c:pt idx="2339">
                  <c:v>41816</c:v>
                </c:pt>
                <c:pt idx="2340">
                  <c:v>41817</c:v>
                </c:pt>
                <c:pt idx="2341">
                  <c:v>41818</c:v>
                </c:pt>
                <c:pt idx="2342">
                  <c:v>41819</c:v>
                </c:pt>
                <c:pt idx="2343">
                  <c:v>41820</c:v>
                </c:pt>
                <c:pt idx="2344">
                  <c:v>41821</c:v>
                </c:pt>
                <c:pt idx="2345">
                  <c:v>41822</c:v>
                </c:pt>
                <c:pt idx="2346">
                  <c:v>41823</c:v>
                </c:pt>
                <c:pt idx="2347">
                  <c:v>41824</c:v>
                </c:pt>
                <c:pt idx="2348">
                  <c:v>41825</c:v>
                </c:pt>
                <c:pt idx="2349">
                  <c:v>41826</c:v>
                </c:pt>
                <c:pt idx="2350">
                  <c:v>41827</c:v>
                </c:pt>
                <c:pt idx="2351">
                  <c:v>41828</c:v>
                </c:pt>
                <c:pt idx="2352">
                  <c:v>41829</c:v>
                </c:pt>
                <c:pt idx="2353">
                  <c:v>41830</c:v>
                </c:pt>
                <c:pt idx="2354">
                  <c:v>41831</c:v>
                </c:pt>
                <c:pt idx="2355">
                  <c:v>41832</c:v>
                </c:pt>
                <c:pt idx="2356">
                  <c:v>41833</c:v>
                </c:pt>
                <c:pt idx="2357">
                  <c:v>41834</c:v>
                </c:pt>
                <c:pt idx="2358">
                  <c:v>41835</c:v>
                </c:pt>
                <c:pt idx="2359">
                  <c:v>41836</c:v>
                </c:pt>
                <c:pt idx="2360">
                  <c:v>41837</c:v>
                </c:pt>
                <c:pt idx="2361">
                  <c:v>41838</c:v>
                </c:pt>
                <c:pt idx="2362">
                  <c:v>41839</c:v>
                </c:pt>
                <c:pt idx="2363">
                  <c:v>41840</c:v>
                </c:pt>
                <c:pt idx="2364">
                  <c:v>41841</c:v>
                </c:pt>
                <c:pt idx="2365">
                  <c:v>41842</c:v>
                </c:pt>
                <c:pt idx="2366">
                  <c:v>41843</c:v>
                </c:pt>
                <c:pt idx="2367">
                  <c:v>41844</c:v>
                </c:pt>
                <c:pt idx="2368">
                  <c:v>41845</c:v>
                </c:pt>
                <c:pt idx="2369">
                  <c:v>41846</c:v>
                </c:pt>
                <c:pt idx="2370">
                  <c:v>41847</c:v>
                </c:pt>
                <c:pt idx="2371">
                  <c:v>41848</c:v>
                </c:pt>
                <c:pt idx="2372">
                  <c:v>41849</c:v>
                </c:pt>
                <c:pt idx="2373">
                  <c:v>41850</c:v>
                </c:pt>
                <c:pt idx="2374">
                  <c:v>41851</c:v>
                </c:pt>
                <c:pt idx="2375">
                  <c:v>41852</c:v>
                </c:pt>
                <c:pt idx="2376">
                  <c:v>41853</c:v>
                </c:pt>
                <c:pt idx="2377">
                  <c:v>41854</c:v>
                </c:pt>
                <c:pt idx="2378">
                  <c:v>41855</c:v>
                </c:pt>
                <c:pt idx="2379">
                  <c:v>41856</c:v>
                </c:pt>
                <c:pt idx="2380">
                  <c:v>41857</c:v>
                </c:pt>
                <c:pt idx="2381">
                  <c:v>41858</c:v>
                </c:pt>
                <c:pt idx="2382">
                  <c:v>41859</c:v>
                </c:pt>
                <c:pt idx="2383">
                  <c:v>41860</c:v>
                </c:pt>
                <c:pt idx="2384">
                  <c:v>41861</c:v>
                </c:pt>
                <c:pt idx="2385">
                  <c:v>41862</c:v>
                </c:pt>
                <c:pt idx="2386">
                  <c:v>41863</c:v>
                </c:pt>
                <c:pt idx="2387">
                  <c:v>41864</c:v>
                </c:pt>
                <c:pt idx="2388">
                  <c:v>41865</c:v>
                </c:pt>
                <c:pt idx="2389">
                  <c:v>41866</c:v>
                </c:pt>
                <c:pt idx="2390">
                  <c:v>41867</c:v>
                </c:pt>
                <c:pt idx="2391">
                  <c:v>41868</c:v>
                </c:pt>
                <c:pt idx="2392">
                  <c:v>41869</c:v>
                </c:pt>
                <c:pt idx="2393">
                  <c:v>41870</c:v>
                </c:pt>
                <c:pt idx="2394">
                  <c:v>41871</c:v>
                </c:pt>
                <c:pt idx="2395">
                  <c:v>41872</c:v>
                </c:pt>
                <c:pt idx="2396">
                  <c:v>41873</c:v>
                </c:pt>
                <c:pt idx="2397">
                  <c:v>41874</c:v>
                </c:pt>
                <c:pt idx="2398">
                  <c:v>41875</c:v>
                </c:pt>
                <c:pt idx="2399">
                  <c:v>41876</c:v>
                </c:pt>
                <c:pt idx="2400">
                  <c:v>41877</c:v>
                </c:pt>
                <c:pt idx="2401">
                  <c:v>41878</c:v>
                </c:pt>
                <c:pt idx="2402">
                  <c:v>41879</c:v>
                </c:pt>
                <c:pt idx="2403">
                  <c:v>41880</c:v>
                </c:pt>
                <c:pt idx="2404">
                  <c:v>41881</c:v>
                </c:pt>
                <c:pt idx="2405">
                  <c:v>41882</c:v>
                </c:pt>
                <c:pt idx="2406">
                  <c:v>41883</c:v>
                </c:pt>
                <c:pt idx="2407">
                  <c:v>41884</c:v>
                </c:pt>
                <c:pt idx="2408">
                  <c:v>41885</c:v>
                </c:pt>
                <c:pt idx="2409">
                  <c:v>41886</c:v>
                </c:pt>
                <c:pt idx="2410">
                  <c:v>41887</c:v>
                </c:pt>
                <c:pt idx="2411">
                  <c:v>41888</c:v>
                </c:pt>
                <c:pt idx="2412">
                  <c:v>41889</c:v>
                </c:pt>
                <c:pt idx="2413">
                  <c:v>41890</c:v>
                </c:pt>
                <c:pt idx="2414">
                  <c:v>41891</c:v>
                </c:pt>
                <c:pt idx="2415">
                  <c:v>41892</c:v>
                </c:pt>
                <c:pt idx="2416">
                  <c:v>41893</c:v>
                </c:pt>
                <c:pt idx="2417">
                  <c:v>41894</c:v>
                </c:pt>
                <c:pt idx="2418">
                  <c:v>41895</c:v>
                </c:pt>
                <c:pt idx="2419">
                  <c:v>41896</c:v>
                </c:pt>
                <c:pt idx="2420">
                  <c:v>41897</c:v>
                </c:pt>
                <c:pt idx="2421">
                  <c:v>41898</c:v>
                </c:pt>
                <c:pt idx="2422">
                  <c:v>41899</c:v>
                </c:pt>
                <c:pt idx="2423">
                  <c:v>41900</c:v>
                </c:pt>
                <c:pt idx="2424">
                  <c:v>41901</c:v>
                </c:pt>
                <c:pt idx="2425">
                  <c:v>41902</c:v>
                </c:pt>
                <c:pt idx="2426">
                  <c:v>41903</c:v>
                </c:pt>
                <c:pt idx="2427">
                  <c:v>41904</c:v>
                </c:pt>
                <c:pt idx="2428">
                  <c:v>41905</c:v>
                </c:pt>
                <c:pt idx="2429">
                  <c:v>41906</c:v>
                </c:pt>
                <c:pt idx="2430">
                  <c:v>41907</c:v>
                </c:pt>
                <c:pt idx="2431">
                  <c:v>41908</c:v>
                </c:pt>
                <c:pt idx="2432">
                  <c:v>41909</c:v>
                </c:pt>
                <c:pt idx="2433">
                  <c:v>41910</c:v>
                </c:pt>
                <c:pt idx="2434">
                  <c:v>41911</c:v>
                </c:pt>
                <c:pt idx="2435">
                  <c:v>41912</c:v>
                </c:pt>
                <c:pt idx="2436">
                  <c:v>41913</c:v>
                </c:pt>
                <c:pt idx="2437">
                  <c:v>41914</c:v>
                </c:pt>
                <c:pt idx="2438">
                  <c:v>41915</c:v>
                </c:pt>
                <c:pt idx="2439">
                  <c:v>41916</c:v>
                </c:pt>
                <c:pt idx="2440">
                  <c:v>41917</c:v>
                </c:pt>
                <c:pt idx="2441">
                  <c:v>41918</c:v>
                </c:pt>
                <c:pt idx="2442">
                  <c:v>41919</c:v>
                </c:pt>
                <c:pt idx="2443">
                  <c:v>41920</c:v>
                </c:pt>
                <c:pt idx="2444">
                  <c:v>41921</c:v>
                </c:pt>
                <c:pt idx="2445">
                  <c:v>41922</c:v>
                </c:pt>
                <c:pt idx="2446">
                  <c:v>41923</c:v>
                </c:pt>
                <c:pt idx="2447">
                  <c:v>41924</c:v>
                </c:pt>
                <c:pt idx="2448">
                  <c:v>41925</c:v>
                </c:pt>
                <c:pt idx="2449">
                  <c:v>41926</c:v>
                </c:pt>
                <c:pt idx="2450">
                  <c:v>41927</c:v>
                </c:pt>
                <c:pt idx="2451">
                  <c:v>41928</c:v>
                </c:pt>
                <c:pt idx="2452">
                  <c:v>41929</c:v>
                </c:pt>
                <c:pt idx="2453">
                  <c:v>41930</c:v>
                </c:pt>
                <c:pt idx="2454">
                  <c:v>41931</c:v>
                </c:pt>
                <c:pt idx="2455">
                  <c:v>41932</c:v>
                </c:pt>
                <c:pt idx="2456">
                  <c:v>41933</c:v>
                </c:pt>
                <c:pt idx="2457">
                  <c:v>41934</c:v>
                </c:pt>
                <c:pt idx="2458">
                  <c:v>41935</c:v>
                </c:pt>
                <c:pt idx="2459">
                  <c:v>41936</c:v>
                </c:pt>
                <c:pt idx="2460">
                  <c:v>41937</c:v>
                </c:pt>
                <c:pt idx="2461">
                  <c:v>41938</c:v>
                </c:pt>
                <c:pt idx="2462">
                  <c:v>41939</c:v>
                </c:pt>
                <c:pt idx="2463">
                  <c:v>41940</c:v>
                </c:pt>
                <c:pt idx="2464">
                  <c:v>41941</c:v>
                </c:pt>
                <c:pt idx="2465">
                  <c:v>41942</c:v>
                </c:pt>
                <c:pt idx="2466">
                  <c:v>41943</c:v>
                </c:pt>
                <c:pt idx="2467">
                  <c:v>41944</c:v>
                </c:pt>
                <c:pt idx="2468">
                  <c:v>41945</c:v>
                </c:pt>
                <c:pt idx="2469">
                  <c:v>41946</c:v>
                </c:pt>
                <c:pt idx="2470">
                  <c:v>41947</c:v>
                </c:pt>
                <c:pt idx="2471">
                  <c:v>41948</c:v>
                </c:pt>
                <c:pt idx="2472">
                  <c:v>41949</c:v>
                </c:pt>
                <c:pt idx="2473">
                  <c:v>41950</c:v>
                </c:pt>
                <c:pt idx="2474">
                  <c:v>41951</c:v>
                </c:pt>
                <c:pt idx="2475">
                  <c:v>41952</c:v>
                </c:pt>
                <c:pt idx="2476">
                  <c:v>41953</c:v>
                </c:pt>
                <c:pt idx="2477">
                  <c:v>41954</c:v>
                </c:pt>
                <c:pt idx="2478">
                  <c:v>41955</c:v>
                </c:pt>
                <c:pt idx="2479">
                  <c:v>41956</c:v>
                </c:pt>
                <c:pt idx="2480">
                  <c:v>41957</c:v>
                </c:pt>
                <c:pt idx="2481">
                  <c:v>41958</c:v>
                </c:pt>
                <c:pt idx="2482">
                  <c:v>41959</c:v>
                </c:pt>
                <c:pt idx="2483">
                  <c:v>41960</c:v>
                </c:pt>
                <c:pt idx="2484">
                  <c:v>41961</c:v>
                </c:pt>
                <c:pt idx="2485">
                  <c:v>41962</c:v>
                </c:pt>
                <c:pt idx="2486">
                  <c:v>41963</c:v>
                </c:pt>
                <c:pt idx="2487">
                  <c:v>41964</c:v>
                </c:pt>
                <c:pt idx="2488">
                  <c:v>41965</c:v>
                </c:pt>
                <c:pt idx="2489">
                  <c:v>41966</c:v>
                </c:pt>
                <c:pt idx="2490">
                  <c:v>41967</c:v>
                </c:pt>
                <c:pt idx="2491">
                  <c:v>41968</c:v>
                </c:pt>
                <c:pt idx="2492">
                  <c:v>41969</c:v>
                </c:pt>
                <c:pt idx="2493">
                  <c:v>41970</c:v>
                </c:pt>
                <c:pt idx="2494">
                  <c:v>41971</c:v>
                </c:pt>
                <c:pt idx="2495">
                  <c:v>41972</c:v>
                </c:pt>
                <c:pt idx="2496">
                  <c:v>41973</c:v>
                </c:pt>
                <c:pt idx="2497">
                  <c:v>41974</c:v>
                </c:pt>
                <c:pt idx="2498">
                  <c:v>41975</c:v>
                </c:pt>
                <c:pt idx="2499">
                  <c:v>41976</c:v>
                </c:pt>
                <c:pt idx="2500">
                  <c:v>41977</c:v>
                </c:pt>
                <c:pt idx="2501">
                  <c:v>41978</c:v>
                </c:pt>
                <c:pt idx="2502">
                  <c:v>41979</c:v>
                </c:pt>
                <c:pt idx="2503">
                  <c:v>41980</c:v>
                </c:pt>
                <c:pt idx="2504">
                  <c:v>41981</c:v>
                </c:pt>
                <c:pt idx="2505">
                  <c:v>41982</c:v>
                </c:pt>
                <c:pt idx="2506">
                  <c:v>41983</c:v>
                </c:pt>
                <c:pt idx="2507">
                  <c:v>41984</c:v>
                </c:pt>
                <c:pt idx="2508">
                  <c:v>41985</c:v>
                </c:pt>
                <c:pt idx="2509">
                  <c:v>41986</c:v>
                </c:pt>
                <c:pt idx="2510">
                  <c:v>41987</c:v>
                </c:pt>
                <c:pt idx="2511">
                  <c:v>41988</c:v>
                </c:pt>
                <c:pt idx="2512">
                  <c:v>41989</c:v>
                </c:pt>
                <c:pt idx="2513">
                  <c:v>41990</c:v>
                </c:pt>
                <c:pt idx="2514">
                  <c:v>41991</c:v>
                </c:pt>
                <c:pt idx="2515">
                  <c:v>41992</c:v>
                </c:pt>
                <c:pt idx="2516">
                  <c:v>41993</c:v>
                </c:pt>
                <c:pt idx="2517">
                  <c:v>41994</c:v>
                </c:pt>
                <c:pt idx="2518">
                  <c:v>41995</c:v>
                </c:pt>
                <c:pt idx="2519">
                  <c:v>41996</c:v>
                </c:pt>
                <c:pt idx="2520">
                  <c:v>41997</c:v>
                </c:pt>
                <c:pt idx="2521">
                  <c:v>41998</c:v>
                </c:pt>
                <c:pt idx="2522">
                  <c:v>41999</c:v>
                </c:pt>
                <c:pt idx="2523">
                  <c:v>42000</c:v>
                </c:pt>
                <c:pt idx="2524">
                  <c:v>42001</c:v>
                </c:pt>
                <c:pt idx="2525">
                  <c:v>42002</c:v>
                </c:pt>
                <c:pt idx="2526">
                  <c:v>42003</c:v>
                </c:pt>
                <c:pt idx="2527">
                  <c:v>42004</c:v>
                </c:pt>
                <c:pt idx="2528">
                  <c:v>42005</c:v>
                </c:pt>
                <c:pt idx="2529">
                  <c:v>42006</c:v>
                </c:pt>
                <c:pt idx="2530">
                  <c:v>42007</c:v>
                </c:pt>
                <c:pt idx="2531">
                  <c:v>42008</c:v>
                </c:pt>
                <c:pt idx="2532">
                  <c:v>42009</c:v>
                </c:pt>
                <c:pt idx="2533">
                  <c:v>42010</c:v>
                </c:pt>
                <c:pt idx="2534">
                  <c:v>42011</c:v>
                </c:pt>
                <c:pt idx="2535">
                  <c:v>42012</c:v>
                </c:pt>
                <c:pt idx="2536">
                  <c:v>42013</c:v>
                </c:pt>
                <c:pt idx="2537">
                  <c:v>42014</c:v>
                </c:pt>
                <c:pt idx="2538">
                  <c:v>42015</c:v>
                </c:pt>
                <c:pt idx="2539">
                  <c:v>42016</c:v>
                </c:pt>
                <c:pt idx="2540">
                  <c:v>42017</c:v>
                </c:pt>
                <c:pt idx="2541">
                  <c:v>42018</c:v>
                </c:pt>
                <c:pt idx="2542">
                  <c:v>42019</c:v>
                </c:pt>
                <c:pt idx="2543">
                  <c:v>42020</c:v>
                </c:pt>
                <c:pt idx="2544">
                  <c:v>42021</c:v>
                </c:pt>
                <c:pt idx="2545">
                  <c:v>42022</c:v>
                </c:pt>
                <c:pt idx="2546">
                  <c:v>42023</c:v>
                </c:pt>
                <c:pt idx="2547">
                  <c:v>42024</c:v>
                </c:pt>
                <c:pt idx="2548">
                  <c:v>42025</c:v>
                </c:pt>
                <c:pt idx="2549">
                  <c:v>42026</c:v>
                </c:pt>
                <c:pt idx="2550">
                  <c:v>42027</c:v>
                </c:pt>
                <c:pt idx="2551">
                  <c:v>42028</c:v>
                </c:pt>
                <c:pt idx="2552">
                  <c:v>42029</c:v>
                </c:pt>
                <c:pt idx="2553">
                  <c:v>42030</c:v>
                </c:pt>
                <c:pt idx="2554">
                  <c:v>42031</c:v>
                </c:pt>
                <c:pt idx="2555">
                  <c:v>42032</c:v>
                </c:pt>
                <c:pt idx="2556">
                  <c:v>42033</c:v>
                </c:pt>
                <c:pt idx="2557">
                  <c:v>42034</c:v>
                </c:pt>
                <c:pt idx="2558">
                  <c:v>42035</c:v>
                </c:pt>
                <c:pt idx="2559">
                  <c:v>42036</c:v>
                </c:pt>
                <c:pt idx="2560">
                  <c:v>42037</c:v>
                </c:pt>
                <c:pt idx="2561">
                  <c:v>42038</c:v>
                </c:pt>
                <c:pt idx="2562">
                  <c:v>42039</c:v>
                </c:pt>
                <c:pt idx="2563">
                  <c:v>42040</c:v>
                </c:pt>
                <c:pt idx="2564">
                  <c:v>42041</c:v>
                </c:pt>
                <c:pt idx="2565">
                  <c:v>42042</c:v>
                </c:pt>
                <c:pt idx="2566">
                  <c:v>42043</c:v>
                </c:pt>
                <c:pt idx="2567">
                  <c:v>42044</c:v>
                </c:pt>
                <c:pt idx="2568">
                  <c:v>42045</c:v>
                </c:pt>
                <c:pt idx="2569">
                  <c:v>42046</c:v>
                </c:pt>
                <c:pt idx="2570">
                  <c:v>42047</c:v>
                </c:pt>
                <c:pt idx="2571">
                  <c:v>42048</c:v>
                </c:pt>
                <c:pt idx="2572">
                  <c:v>42049</c:v>
                </c:pt>
                <c:pt idx="2573">
                  <c:v>42050</c:v>
                </c:pt>
                <c:pt idx="2574">
                  <c:v>42051</c:v>
                </c:pt>
                <c:pt idx="2575">
                  <c:v>42052</c:v>
                </c:pt>
                <c:pt idx="2576">
                  <c:v>42053</c:v>
                </c:pt>
                <c:pt idx="2577">
                  <c:v>42054</c:v>
                </c:pt>
                <c:pt idx="2578">
                  <c:v>42055</c:v>
                </c:pt>
                <c:pt idx="2579">
                  <c:v>42056</c:v>
                </c:pt>
                <c:pt idx="2580">
                  <c:v>42057</c:v>
                </c:pt>
                <c:pt idx="2581">
                  <c:v>42058</c:v>
                </c:pt>
                <c:pt idx="2582">
                  <c:v>42059</c:v>
                </c:pt>
                <c:pt idx="2583">
                  <c:v>42060</c:v>
                </c:pt>
                <c:pt idx="2584">
                  <c:v>42061</c:v>
                </c:pt>
                <c:pt idx="2585">
                  <c:v>42062</c:v>
                </c:pt>
                <c:pt idx="2586">
                  <c:v>42063</c:v>
                </c:pt>
                <c:pt idx="2587">
                  <c:v>42064</c:v>
                </c:pt>
                <c:pt idx="2588">
                  <c:v>42065</c:v>
                </c:pt>
                <c:pt idx="2589">
                  <c:v>42066</c:v>
                </c:pt>
                <c:pt idx="2590">
                  <c:v>42067</c:v>
                </c:pt>
                <c:pt idx="2591">
                  <c:v>42068</c:v>
                </c:pt>
                <c:pt idx="2592">
                  <c:v>42069</c:v>
                </c:pt>
                <c:pt idx="2593">
                  <c:v>42070</c:v>
                </c:pt>
                <c:pt idx="2594">
                  <c:v>42071</c:v>
                </c:pt>
                <c:pt idx="2595">
                  <c:v>42072</c:v>
                </c:pt>
                <c:pt idx="2596">
                  <c:v>42073</c:v>
                </c:pt>
                <c:pt idx="2597">
                  <c:v>42074</c:v>
                </c:pt>
                <c:pt idx="2598">
                  <c:v>42075</c:v>
                </c:pt>
                <c:pt idx="2599">
                  <c:v>42076</c:v>
                </c:pt>
                <c:pt idx="2600">
                  <c:v>42077</c:v>
                </c:pt>
                <c:pt idx="2601">
                  <c:v>42078</c:v>
                </c:pt>
                <c:pt idx="2602">
                  <c:v>42079</c:v>
                </c:pt>
                <c:pt idx="2603">
                  <c:v>42080</c:v>
                </c:pt>
                <c:pt idx="2604">
                  <c:v>42081</c:v>
                </c:pt>
                <c:pt idx="2605">
                  <c:v>42082</c:v>
                </c:pt>
                <c:pt idx="2606">
                  <c:v>42083</c:v>
                </c:pt>
                <c:pt idx="2607">
                  <c:v>42084</c:v>
                </c:pt>
                <c:pt idx="2608">
                  <c:v>42085</c:v>
                </c:pt>
                <c:pt idx="2609">
                  <c:v>42086</c:v>
                </c:pt>
                <c:pt idx="2610">
                  <c:v>42087</c:v>
                </c:pt>
                <c:pt idx="2611">
                  <c:v>42088</c:v>
                </c:pt>
                <c:pt idx="2612">
                  <c:v>42089</c:v>
                </c:pt>
                <c:pt idx="2613">
                  <c:v>42090</c:v>
                </c:pt>
                <c:pt idx="2614">
                  <c:v>42091</c:v>
                </c:pt>
                <c:pt idx="2615">
                  <c:v>42092</c:v>
                </c:pt>
                <c:pt idx="2616">
                  <c:v>42093</c:v>
                </c:pt>
                <c:pt idx="2617">
                  <c:v>42094</c:v>
                </c:pt>
                <c:pt idx="2618">
                  <c:v>42095</c:v>
                </c:pt>
                <c:pt idx="2619">
                  <c:v>42096</c:v>
                </c:pt>
                <c:pt idx="2620">
                  <c:v>42097</c:v>
                </c:pt>
                <c:pt idx="2621">
                  <c:v>42098</c:v>
                </c:pt>
                <c:pt idx="2622">
                  <c:v>42099</c:v>
                </c:pt>
                <c:pt idx="2623">
                  <c:v>42100</c:v>
                </c:pt>
                <c:pt idx="2624">
                  <c:v>42101</c:v>
                </c:pt>
                <c:pt idx="2625">
                  <c:v>42102</c:v>
                </c:pt>
                <c:pt idx="2626">
                  <c:v>42103</c:v>
                </c:pt>
                <c:pt idx="2627">
                  <c:v>42104</c:v>
                </c:pt>
                <c:pt idx="2628">
                  <c:v>42105</c:v>
                </c:pt>
                <c:pt idx="2629">
                  <c:v>42106</c:v>
                </c:pt>
                <c:pt idx="2630">
                  <c:v>42107</c:v>
                </c:pt>
                <c:pt idx="2631">
                  <c:v>42108</c:v>
                </c:pt>
                <c:pt idx="2632">
                  <c:v>42109</c:v>
                </c:pt>
                <c:pt idx="2633">
                  <c:v>42110</c:v>
                </c:pt>
                <c:pt idx="2634">
                  <c:v>42111</c:v>
                </c:pt>
                <c:pt idx="2635">
                  <c:v>42112</c:v>
                </c:pt>
                <c:pt idx="2636">
                  <c:v>42113</c:v>
                </c:pt>
                <c:pt idx="2637">
                  <c:v>42114</c:v>
                </c:pt>
                <c:pt idx="2638">
                  <c:v>42115</c:v>
                </c:pt>
                <c:pt idx="2639">
                  <c:v>42116</c:v>
                </c:pt>
                <c:pt idx="2640">
                  <c:v>42117</c:v>
                </c:pt>
                <c:pt idx="2641">
                  <c:v>42118</c:v>
                </c:pt>
                <c:pt idx="2642">
                  <c:v>42119</c:v>
                </c:pt>
                <c:pt idx="2643">
                  <c:v>42120</c:v>
                </c:pt>
                <c:pt idx="2644">
                  <c:v>42121</c:v>
                </c:pt>
                <c:pt idx="2645">
                  <c:v>42122</c:v>
                </c:pt>
                <c:pt idx="2646">
                  <c:v>42123</c:v>
                </c:pt>
                <c:pt idx="2647">
                  <c:v>42124</c:v>
                </c:pt>
                <c:pt idx="2648">
                  <c:v>42125</c:v>
                </c:pt>
                <c:pt idx="2649">
                  <c:v>42126</c:v>
                </c:pt>
                <c:pt idx="2650">
                  <c:v>42127</c:v>
                </c:pt>
                <c:pt idx="2651">
                  <c:v>42128</c:v>
                </c:pt>
                <c:pt idx="2652">
                  <c:v>42129</c:v>
                </c:pt>
                <c:pt idx="2653">
                  <c:v>42130</c:v>
                </c:pt>
                <c:pt idx="2654">
                  <c:v>42131</c:v>
                </c:pt>
                <c:pt idx="2655">
                  <c:v>42132</c:v>
                </c:pt>
                <c:pt idx="2656">
                  <c:v>42133</c:v>
                </c:pt>
                <c:pt idx="2657">
                  <c:v>42134</c:v>
                </c:pt>
                <c:pt idx="2658">
                  <c:v>42135</c:v>
                </c:pt>
                <c:pt idx="2659">
                  <c:v>42136</c:v>
                </c:pt>
                <c:pt idx="2660">
                  <c:v>42137</c:v>
                </c:pt>
                <c:pt idx="2661">
                  <c:v>42138</c:v>
                </c:pt>
                <c:pt idx="2662">
                  <c:v>42139</c:v>
                </c:pt>
                <c:pt idx="2663">
                  <c:v>42140</c:v>
                </c:pt>
                <c:pt idx="2664">
                  <c:v>42141</c:v>
                </c:pt>
                <c:pt idx="2665">
                  <c:v>42142</c:v>
                </c:pt>
                <c:pt idx="2666">
                  <c:v>42143</c:v>
                </c:pt>
                <c:pt idx="2667">
                  <c:v>42144</c:v>
                </c:pt>
                <c:pt idx="2668">
                  <c:v>42145</c:v>
                </c:pt>
                <c:pt idx="2669">
                  <c:v>42146</c:v>
                </c:pt>
                <c:pt idx="2670">
                  <c:v>42147</c:v>
                </c:pt>
                <c:pt idx="2671">
                  <c:v>42148</c:v>
                </c:pt>
                <c:pt idx="2672">
                  <c:v>42149</c:v>
                </c:pt>
                <c:pt idx="2673">
                  <c:v>42150</c:v>
                </c:pt>
                <c:pt idx="2674">
                  <c:v>42151</c:v>
                </c:pt>
                <c:pt idx="2675">
                  <c:v>42152</c:v>
                </c:pt>
                <c:pt idx="2676">
                  <c:v>42153</c:v>
                </c:pt>
                <c:pt idx="2677">
                  <c:v>42154</c:v>
                </c:pt>
                <c:pt idx="2678">
                  <c:v>42155</c:v>
                </c:pt>
                <c:pt idx="2679">
                  <c:v>42156</c:v>
                </c:pt>
                <c:pt idx="2680">
                  <c:v>42157</c:v>
                </c:pt>
                <c:pt idx="2681">
                  <c:v>42158</c:v>
                </c:pt>
                <c:pt idx="2682">
                  <c:v>42159</c:v>
                </c:pt>
                <c:pt idx="2683">
                  <c:v>42160</c:v>
                </c:pt>
                <c:pt idx="2684">
                  <c:v>42161</c:v>
                </c:pt>
                <c:pt idx="2685">
                  <c:v>42162</c:v>
                </c:pt>
                <c:pt idx="2686">
                  <c:v>42163</c:v>
                </c:pt>
                <c:pt idx="2687">
                  <c:v>42164</c:v>
                </c:pt>
                <c:pt idx="2688">
                  <c:v>42165</c:v>
                </c:pt>
                <c:pt idx="2689">
                  <c:v>42166</c:v>
                </c:pt>
                <c:pt idx="2690">
                  <c:v>42167</c:v>
                </c:pt>
                <c:pt idx="2691">
                  <c:v>42168</c:v>
                </c:pt>
                <c:pt idx="2692">
                  <c:v>42169</c:v>
                </c:pt>
                <c:pt idx="2693">
                  <c:v>42170</c:v>
                </c:pt>
                <c:pt idx="2694">
                  <c:v>42171</c:v>
                </c:pt>
                <c:pt idx="2695">
                  <c:v>42172</c:v>
                </c:pt>
                <c:pt idx="2696">
                  <c:v>42173</c:v>
                </c:pt>
                <c:pt idx="2697">
                  <c:v>42174</c:v>
                </c:pt>
                <c:pt idx="2698">
                  <c:v>42175</c:v>
                </c:pt>
                <c:pt idx="2699">
                  <c:v>42176</c:v>
                </c:pt>
                <c:pt idx="2700">
                  <c:v>42177</c:v>
                </c:pt>
                <c:pt idx="2701">
                  <c:v>42178</c:v>
                </c:pt>
                <c:pt idx="2702">
                  <c:v>42179</c:v>
                </c:pt>
                <c:pt idx="2703">
                  <c:v>42180</c:v>
                </c:pt>
                <c:pt idx="2704">
                  <c:v>42181</c:v>
                </c:pt>
                <c:pt idx="2705">
                  <c:v>42182</c:v>
                </c:pt>
                <c:pt idx="2706">
                  <c:v>42183</c:v>
                </c:pt>
                <c:pt idx="2707">
                  <c:v>42184</c:v>
                </c:pt>
                <c:pt idx="2708">
                  <c:v>42185</c:v>
                </c:pt>
                <c:pt idx="2709">
                  <c:v>42186</c:v>
                </c:pt>
                <c:pt idx="2710">
                  <c:v>42187</c:v>
                </c:pt>
                <c:pt idx="2711">
                  <c:v>42188</c:v>
                </c:pt>
                <c:pt idx="2712">
                  <c:v>42189</c:v>
                </c:pt>
                <c:pt idx="2713">
                  <c:v>42190</c:v>
                </c:pt>
                <c:pt idx="2714">
                  <c:v>42191</c:v>
                </c:pt>
                <c:pt idx="2715">
                  <c:v>42192</c:v>
                </c:pt>
                <c:pt idx="2716">
                  <c:v>42193</c:v>
                </c:pt>
                <c:pt idx="2717">
                  <c:v>42194</c:v>
                </c:pt>
                <c:pt idx="2718">
                  <c:v>42195</c:v>
                </c:pt>
                <c:pt idx="2719">
                  <c:v>42196</c:v>
                </c:pt>
                <c:pt idx="2720">
                  <c:v>42197</c:v>
                </c:pt>
                <c:pt idx="2721">
                  <c:v>42198</c:v>
                </c:pt>
                <c:pt idx="2722">
                  <c:v>42199</c:v>
                </c:pt>
                <c:pt idx="2723">
                  <c:v>42200</c:v>
                </c:pt>
                <c:pt idx="2724">
                  <c:v>42201</c:v>
                </c:pt>
                <c:pt idx="2725">
                  <c:v>42202</c:v>
                </c:pt>
                <c:pt idx="2726">
                  <c:v>42203</c:v>
                </c:pt>
                <c:pt idx="2727">
                  <c:v>42204</c:v>
                </c:pt>
                <c:pt idx="2728">
                  <c:v>42205</c:v>
                </c:pt>
                <c:pt idx="2729">
                  <c:v>42206</c:v>
                </c:pt>
                <c:pt idx="2730">
                  <c:v>42207</c:v>
                </c:pt>
                <c:pt idx="2731">
                  <c:v>42208</c:v>
                </c:pt>
                <c:pt idx="2732">
                  <c:v>42209</c:v>
                </c:pt>
                <c:pt idx="2733">
                  <c:v>42210</c:v>
                </c:pt>
                <c:pt idx="2734">
                  <c:v>42211</c:v>
                </c:pt>
                <c:pt idx="2735">
                  <c:v>42212</c:v>
                </c:pt>
                <c:pt idx="2736">
                  <c:v>42213</c:v>
                </c:pt>
                <c:pt idx="2737">
                  <c:v>42214</c:v>
                </c:pt>
                <c:pt idx="2738">
                  <c:v>42215</c:v>
                </c:pt>
                <c:pt idx="2739">
                  <c:v>42216</c:v>
                </c:pt>
                <c:pt idx="2740">
                  <c:v>42217</c:v>
                </c:pt>
                <c:pt idx="2741">
                  <c:v>42218</c:v>
                </c:pt>
                <c:pt idx="2742">
                  <c:v>42219</c:v>
                </c:pt>
                <c:pt idx="2743">
                  <c:v>42220</c:v>
                </c:pt>
                <c:pt idx="2744">
                  <c:v>42221</c:v>
                </c:pt>
                <c:pt idx="2745">
                  <c:v>42222</c:v>
                </c:pt>
                <c:pt idx="2746">
                  <c:v>42223</c:v>
                </c:pt>
                <c:pt idx="2747">
                  <c:v>42224</c:v>
                </c:pt>
                <c:pt idx="2748">
                  <c:v>42225</c:v>
                </c:pt>
                <c:pt idx="2749">
                  <c:v>42226</c:v>
                </c:pt>
                <c:pt idx="2750">
                  <c:v>42227</c:v>
                </c:pt>
                <c:pt idx="2751">
                  <c:v>42228</c:v>
                </c:pt>
                <c:pt idx="2752">
                  <c:v>42229</c:v>
                </c:pt>
                <c:pt idx="2753">
                  <c:v>42230</c:v>
                </c:pt>
                <c:pt idx="2754">
                  <c:v>42231</c:v>
                </c:pt>
                <c:pt idx="2755">
                  <c:v>42232</c:v>
                </c:pt>
                <c:pt idx="2756">
                  <c:v>42233</c:v>
                </c:pt>
                <c:pt idx="2757">
                  <c:v>42234</c:v>
                </c:pt>
                <c:pt idx="2758">
                  <c:v>42235</c:v>
                </c:pt>
                <c:pt idx="2759">
                  <c:v>42236</c:v>
                </c:pt>
                <c:pt idx="2760">
                  <c:v>42237</c:v>
                </c:pt>
                <c:pt idx="2761">
                  <c:v>42238</c:v>
                </c:pt>
                <c:pt idx="2762">
                  <c:v>42239</c:v>
                </c:pt>
                <c:pt idx="2763">
                  <c:v>42240</c:v>
                </c:pt>
                <c:pt idx="2764">
                  <c:v>42241</c:v>
                </c:pt>
                <c:pt idx="2765">
                  <c:v>42242</c:v>
                </c:pt>
                <c:pt idx="2766">
                  <c:v>42243</c:v>
                </c:pt>
                <c:pt idx="2767">
                  <c:v>42244</c:v>
                </c:pt>
                <c:pt idx="2768">
                  <c:v>42245</c:v>
                </c:pt>
                <c:pt idx="2769">
                  <c:v>42246</c:v>
                </c:pt>
                <c:pt idx="2770">
                  <c:v>42247</c:v>
                </c:pt>
                <c:pt idx="2771">
                  <c:v>42248</c:v>
                </c:pt>
                <c:pt idx="2772">
                  <c:v>42249</c:v>
                </c:pt>
                <c:pt idx="2773">
                  <c:v>42250</c:v>
                </c:pt>
                <c:pt idx="2774">
                  <c:v>42251</c:v>
                </c:pt>
                <c:pt idx="2775">
                  <c:v>42252</c:v>
                </c:pt>
                <c:pt idx="2776">
                  <c:v>42253</c:v>
                </c:pt>
                <c:pt idx="2777">
                  <c:v>42254</c:v>
                </c:pt>
                <c:pt idx="2778">
                  <c:v>42255</c:v>
                </c:pt>
                <c:pt idx="2779">
                  <c:v>42256</c:v>
                </c:pt>
                <c:pt idx="2780">
                  <c:v>42257</c:v>
                </c:pt>
                <c:pt idx="2781">
                  <c:v>42258</c:v>
                </c:pt>
                <c:pt idx="2782">
                  <c:v>42259</c:v>
                </c:pt>
                <c:pt idx="2783">
                  <c:v>42260</c:v>
                </c:pt>
                <c:pt idx="2784">
                  <c:v>42261</c:v>
                </c:pt>
                <c:pt idx="2785">
                  <c:v>42262</c:v>
                </c:pt>
                <c:pt idx="2786">
                  <c:v>42263</c:v>
                </c:pt>
                <c:pt idx="2787">
                  <c:v>42264</c:v>
                </c:pt>
                <c:pt idx="2788">
                  <c:v>42265</c:v>
                </c:pt>
                <c:pt idx="2789">
                  <c:v>42266</c:v>
                </c:pt>
                <c:pt idx="2790">
                  <c:v>42267</c:v>
                </c:pt>
                <c:pt idx="2791">
                  <c:v>42268</c:v>
                </c:pt>
                <c:pt idx="2792">
                  <c:v>42269</c:v>
                </c:pt>
                <c:pt idx="2793">
                  <c:v>42270</c:v>
                </c:pt>
                <c:pt idx="2794">
                  <c:v>42271</c:v>
                </c:pt>
                <c:pt idx="2795">
                  <c:v>42272</c:v>
                </c:pt>
                <c:pt idx="2796">
                  <c:v>42273</c:v>
                </c:pt>
                <c:pt idx="2797">
                  <c:v>42274</c:v>
                </c:pt>
                <c:pt idx="2798">
                  <c:v>42275</c:v>
                </c:pt>
                <c:pt idx="2799">
                  <c:v>42276</c:v>
                </c:pt>
                <c:pt idx="2800">
                  <c:v>42277</c:v>
                </c:pt>
                <c:pt idx="2801">
                  <c:v>42278</c:v>
                </c:pt>
                <c:pt idx="2802">
                  <c:v>42279</c:v>
                </c:pt>
                <c:pt idx="2803">
                  <c:v>42280</c:v>
                </c:pt>
                <c:pt idx="2804">
                  <c:v>42281</c:v>
                </c:pt>
                <c:pt idx="2805">
                  <c:v>42282</c:v>
                </c:pt>
                <c:pt idx="2806">
                  <c:v>42283</c:v>
                </c:pt>
                <c:pt idx="2807">
                  <c:v>42284</c:v>
                </c:pt>
                <c:pt idx="2808">
                  <c:v>42285</c:v>
                </c:pt>
                <c:pt idx="2809">
                  <c:v>42286</c:v>
                </c:pt>
                <c:pt idx="2810">
                  <c:v>42287</c:v>
                </c:pt>
                <c:pt idx="2811">
                  <c:v>42288</c:v>
                </c:pt>
                <c:pt idx="2812">
                  <c:v>42289</c:v>
                </c:pt>
                <c:pt idx="2813">
                  <c:v>42290</c:v>
                </c:pt>
                <c:pt idx="2814">
                  <c:v>42291</c:v>
                </c:pt>
                <c:pt idx="2815">
                  <c:v>42292</c:v>
                </c:pt>
                <c:pt idx="2816">
                  <c:v>42293</c:v>
                </c:pt>
                <c:pt idx="2817">
                  <c:v>42294</c:v>
                </c:pt>
                <c:pt idx="2818">
                  <c:v>42295</c:v>
                </c:pt>
                <c:pt idx="2819">
                  <c:v>42296</c:v>
                </c:pt>
                <c:pt idx="2820">
                  <c:v>42297</c:v>
                </c:pt>
                <c:pt idx="2821">
                  <c:v>42298</c:v>
                </c:pt>
                <c:pt idx="2822">
                  <c:v>42299</c:v>
                </c:pt>
                <c:pt idx="2823">
                  <c:v>42300</c:v>
                </c:pt>
                <c:pt idx="2824">
                  <c:v>42301</c:v>
                </c:pt>
                <c:pt idx="2825">
                  <c:v>42302</c:v>
                </c:pt>
                <c:pt idx="2826">
                  <c:v>42303</c:v>
                </c:pt>
                <c:pt idx="2827">
                  <c:v>42304</c:v>
                </c:pt>
                <c:pt idx="2828">
                  <c:v>42305</c:v>
                </c:pt>
                <c:pt idx="2829">
                  <c:v>42306</c:v>
                </c:pt>
                <c:pt idx="2830">
                  <c:v>42307</c:v>
                </c:pt>
                <c:pt idx="2831">
                  <c:v>42308</c:v>
                </c:pt>
                <c:pt idx="2832">
                  <c:v>42309</c:v>
                </c:pt>
                <c:pt idx="2833">
                  <c:v>42310</c:v>
                </c:pt>
                <c:pt idx="2834">
                  <c:v>42311</c:v>
                </c:pt>
                <c:pt idx="2835">
                  <c:v>42312</c:v>
                </c:pt>
                <c:pt idx="2836">
                  <c:v>42313</c:v>
                </c:pt>
                <c:pt idx="2837">
                  <c:v>42314</c:v>
                </c:pt>
                <c:pt idx="2838">
                  <c:v>42315</c:v>
                </c:pt>
                <c:pt idx="2839">
                  <c:v>42316</c:v>
                </c:pt>
                <c:pt idx="2840">
                  <c:v>42317</c:v>
                </c:pt>
                <c:pt idx="2841">
                  <c:v>42318</c:v>
                </c:pt>
                <c:pt idx="2842">
                  <c:v>42319</c:v>
                </c:pt>
                <c:pt idx="2843">
                  <c:v>42320</c:v>
                </c:pt>
                <c:pt idx="2844">
                  <c:v>42321</c:v>
                </c:pt>
                <c:pt idx="2845">
                  <c:v>42322</c:v>
                </c:pt>
                <c:pt idx="2846">
                  <c:v>42323</c:v>
                </c:pt>
                <c:pt idx="2847">
                  <c:v>42324</c:v>
                </c:pt>
                <c:pt idx="2848">
                  <c:v>42325</c:v>
                </c:pt>
                <c:pt idx="2849">
                  <c:v>42326</c:v>
                </c:pt>
                <c:pt idx="2850">
                  <c:v>42327</c:v>
                </c:pt>
                <c:pt idx="2851">
                  <c:v>42328</c:v>
                </c:pt>
                <c:pt idx="2852">
                  <c:v>42329</c:v>
                </c:pt>
                <c:pt idx="2853">
                  <c:v>42330</c:v>
                </c:pt>
                <c:pt idx="2854">
                  <c:v>42331</c:v>
                </c:pt>
                <c:pt idx="2855">
                  <c:v>42332</c:v>
                </c:pt>
                <c:pt idx="2856">
                  <c:v>42333</c:v>
                </c:pt>
                <c:pt idx="2857">
                  <c:v>42334</c:v>
                </c:pt>
                <c:pt idx="2858">
                  <c:v>42335</c:v>
                </c:pt>
                <c:pt idx="2859">
                  <c:v>42336</c:v>
                </c:pt>
                <c:pt idx="2860">
                  <c:v>42337</c:v>
                </c:pt>
                <c:pt idx="2861">
                  <c:v>42338</c:v>
                </c:pt>
                <c:pt idx="2862">
                  <c:v>42339</c:v>
                </c:pt>
                <c:pt idx="2863">
                  <c:v>42340</c:v>
                </c:pt>
                <c:pt idx="2864">
                  <c:v>42341</c:v>
                </c:pt>
                <c:pt idx="2865">
                  <c:v>42342</c:v>
                </c:pt>
                <c:pt idx="2866">
                  <c:v>42343</c:v>
                </c:pt>
                <c:pt idx="2867">
                  <c:v>42344</c:v>
                </c:pt>
                <c:pt idx="2868">
                  <c:v>42345</c:v>
                </c:pt>
                <c:pt idx="2869">
                  <c:v>42346</c:v>
                </c:pt>
                <c:pt idx="2870">
                  <c:v>42347</c:v>
                </c:pt>
                <c:pt idx="2871">
                  <c:v>42348</c:v>
                </c:pt>
                <c:pt idx="2872">
                  <c:v>42349</c:v>
                </c:pt>
                <c:pt idx="2873">
                  <c:v>42350</c:v>
                </c:pt>
                <c:pt idx="2874">
                  <c:v>42351</c:v>
                </c:pt>
                <c:pt idx="2875">
                  <c:v>42352</c:v>
                </c:pt>
                <c:pt idx="2876">
                  <c:v>42353</c:v>
                </c:pt>
                <c:pt idx="2877">
                  <c:v>42354</c:v>
                </c:pt>
                <c:pt idx="2878">
                  <c:v>42355</c:v>
                </c:pt>
                <c:pt idx="2879">
                  <c:v>42356</c:v>
                </c:pt>
                <c:pt idx="2880">
                  <c:v>42357</c:v>
                </c:pt>
                <c:pt idx="2881">
                  <c:v>42358</c:v>
                </c:pt>
                <c:pt idx="2882">
                  <c:v>42359</c:v>
                </c:pt>
                <c:pt idx="2883">
                  <c:v>42360</c:v>
                </c:pt>
                <c:pt idx="2884">
                  <c:v>42361</c:v>
                </c:pt>
                <c:pt idx="2885">
                  <c:v>42362</c:v>
                </c:pt>
                <c:pt idx="2886">
                  <c:v>42363</c:v>
                </c:pt>
                <c:pt idx="2887">
                  <c:v>42364</c:v>
                </c:pt>
                <c:pt idx="2888">
                  <c:v>42365</c:v>
                </c:pt>
                <c:pt idx="2889">
                  <c:v>42366</c:v>
                </c:pt>
                <c:pt idx="2890">
                  <c:v>42367</c:v>
                </c:pt>
                <c:pt idx="2891">
                  <c:v>42368</c:v>
                </c:pt>
                <c:pt idx="2892">
                  <c:v>42369</c:v>
                </c:pt>
                <c:pt idx="2893">
                  <c:v>42370</c:v>
                </c:pt>
                <c:pt idx="2894">
                  <c:v>42371</c:v>
                </c:pt>
                <c:pt idx="2895">
                  <c:v>42372</c:v>
                </c:pt>
                <c:pt idx="2896">
                  <c:v>42373</c:v>
                </c:pt>
                <c:pt idx="2897">
                  <c:v>42374</c:v>
                </c:pt>
                <c:pt idx="2898">
                  <c:v>42375</c:v>
                </c:pt>
                <c:pt idx="2899">
                  <c:v>42376</c:v>
                </c:pt>
                <c:pt idx="2900">
                  <c:v>42377</c:v>
                </c:pt>
                <c:pt idx="2901">
                  <c:v>42378</c:v>
                </c:pt>
                <c:pt idx="2902">
                  <c:v>42379</c:v>
                </c:pt>
                <c:pt idx="2903">
                  <c:v>42380</c:v>
                </c:pt>
                <c:pt idx="2904">
                  <c:v>42381</c:v>
                </c:pt>
                <c:pt idx="2905">
                  <c:v>42382</c:v>
                </c:pt>
                <c:pt idx="2906">
                  <c:v>42383</c:v>
                </c:pt>
                <c:pt idx="2907">
                  <c:v>42384</c:v>
                </c:pt>
                <c:pt idx="2908">
                  <c:v>42385</c:v>
                </c:pt>
                <c:pt idx="2909">
                  <c:v>42386</c:v>
                </c:pt>
                <c:pt idx="2910">
                  <c:v>42387</c:v>
                </c:pt>
                <c:pt idx="2911">
                  <c:v>42388</c:v>
                </c:pt>
                <c:pt idx="2912">
                  <c:v>42389</c:v>
                </c:pt>
                <c:pt idx="2913">
                  <c:v>42390</c:v>
                </c:pt>
                <c:pt idx="2914">
                  <c:v>42391</c:v>
                </c:pt>
                <c:pt idx="2915">
                  <c:v>42392</c:v>
                </c:pt>
                <c:pt idx="2916">
                  <c:v>42393</c:v>
                </c:pt>
                <c:pt idx="2917">
                  <c:v>42394</c:v>
                </c:pt>
                <c:pt idx="2918">
                  <c:v>42395</c:v>
                </c:pt>
                <c:pt idx="2919">
                  <c:v>42396</c:v>
                </c:pt>
                <c:pt idx="2920">
                  <c:v>42397</c:v>
                </c:pt>
                <c:pt idx="2921">
                  <c:v>42398</c:v>
                </c:pt>
                <c:pt idx="2922">
                  <c:v>42399</c:v>
                </c:pt>
                <c:pt idx="2923">
                  <c:v>42400</c:v>
                </c:pt>
                <c:pt idx="2924">
                  <c:v>42401</c:v>
                </c:pt>
                <c:pt idx="2925">
                  <c:v>42402</c:v>
                </c:pt>
                <c:pt idx="2926">
                  <c:v>42403</c:v>
                </c:pt>
                <c:pt idx="2927">
                  <c:v>42404</c:v>
                </c:pt>
                <c:pt idx="2928">
                  <c:v>42405</c:v>
                </c:pt>
                <c:pt idx="2929">
                  <c:v>42406</c:v>
                </c:pt>
                <c:pt idx="2930">
                  <c:v>42407</c:v>
                </c:pt>
                <c:pt idx="2931">
                  <c:v>42408</c:v>
                </c:pt>
                <c:pt idx="2932">
                  <c:v>42409</c:v>
                </c:pt>
                <c:pt idx="2933">
                  <c:v>42410</c:v>
                </c:pt>
                <c:pt idx="2934">
                  <c:v>42411</c:v>
                </c:pt>
                <c:pt idx="2935">
                  <c:v>42412</c:v>
                </c:pt>
                <c:pt idx="2936">
                  <c:v>42413</c:v>
                </c:pt>
                <c:pt idx="2937">
                  <c:v>42414</c:v>
                </c:pt>
                <c:pt idx="2938">
                  <c:v>42415</c:v>
                </c:pt>
                <c:pt idx="2939">
                  <c:v>42416</c:v>
                </c:pt>
                <c:pt idx="2940">
                  <c:v>42417</c:v>
                </c:pt>
                <c:pt idx="2941">
                  <c:v>42418</c:v>
                </c:pt>
                <c:pt idx="2942">
                  <c:v>42419</c:v>
                </c:pt>
                <c:pt idx="2943">
                  <c:v>42420</c:v>
                </c:pt>
                <c:pt idx="2944">
                  <c:v>42421</c:v>
                </c:pt>
                <c:pt idx="2945">
                  <c:v>42422</c:v>
                </c:pt>
                <c:pt idx="2946">
                  <c:v>42423</c:v>
                </c:pt>
                <c:pt idx="2947">
                  <c:v>42424</c:v>
                </c:pt>
                <c:pt idx="2948">
                  <c:v>42425</c:v>
                </c:pt>
                <c:pt idx="2949">
                  <c:v>42426</c:v>
                </c:pt>
                <c:pt idx="2950">
                  <c:v>42427</c:v>
                </c:pt>
                <c:pt idx="2951">
                  <c:v>42428</c:v>
                </c:pt>
                <c:pt idx="2952">
                  <c:v>42429</c:v>
                </c:pt>
                <c:pt idx="2953">
                  <c:v>42430</c:v>
                </c:pt>
                <c:pt idx="2954">
                  <c:v>42431</c:v>
                </c:pt>
                <c:pt idx="2955">
                  <c:v>42432</c:v>
                </c:pt>
                <c:pt idx="2956">
                  <c:v>42433</c:v>
                </c:pt>
                <c:pt idx="2957">
                  <c:v>42434</c:v>
                </c:pt>
                <c:pt idx="2958">
                  <c:v>42435</c:v>
                </c:pt>
                <c:pt idx="2959">
                  <c:v>42436</c:v>
                </c:pt>
                <c:pt idx="2960">
                  <c:v>42437</c:v>
                </c:pt>
                <c:pt idx="2961">
                  <c:v>42438</c:v>
                </c:pt>
                <c:pt idx="2962">
                  <c:v>42439</c:v>
                </c:pt>
                <c:pt idx="2963">
                  <c:v>42440</c:v>
                </c:pt>
                <c:pt idx="2964">
                  <c:v>42441</c:v>
                </c:pt>
                <c:pt idx="2965">
                  <c:v>42442</c:v>
                </c:pt>
                <c:pt idx="2966">
                  <c:v>42443</c:v>
                </c:pt>
                <c:pt idx="2967">
                  <c:v>42444</c:v>
                </c:pt>
                <c:pt idx="2968">
                  <c:v>42445</c:v>
                </c:pt>
                <c:pt idx="2969">
                  <c:v>42446</c:v>
                </c:pt>
                <c:pt idx="2970">
                  <c:v>42447</c:v>
                </c:pt>
                <c:pt idx="2971">
                  <c:v>42448</c:v>
                </c:pt>
                <c:pt idx="2972">
                  <c:v>42449</c:v>
                </c:pt>
                <c:pt idx="2973">
                  <c:v>42450</c:v>
                </c:pt>
                <c:pt idx="2974">
                  <c:v>42451</c:v>
                </c:pt>
                <c:pt idx="2975">
                  <c:v>42452</c:v>
                </c:pt>
                <c:pt idx="2976">
                  <c:v>42453</c:v>
                </c:pt>
                <c:pt idx="2977">
                  <c:v>42454</c:v>
                </c:pt>
                <c:pt idx="2978">
                  <c:v>42455</c:v>
                </c:pt>
                <c:pt idx="2979">
                  <c:v>42456</c:v>
                </c:pt>
                <c:pt idx="2980">
                  <c:v>42457</c:v>
                </c:pt>
                <c:pt idx="2981">
                  <c:v>42458</c:v>
                </c:pt>
                <c:pt idx="2982">
                  <c:v>42459</c:v>
                </c:pt>
                <c:pt idx="2983">
                  <c:v>42460</c:v>
                </c:pt>
                <c:pt idx="2984">
                  <c:v>42461</c:v>
                </c:pt>
                <c:pt idx="2985">
                  <c:v>42462</c:v>
                </c:pt>
                <c:pt idx="2986">
                  <c:v>42463</c:v>
                </c:pt>
                <c:pt idx="2987">
                  <c:v>42464</c:v>
                </c:pt>
                <c:pt idx="2988">
                  <c:v>42465</c:v>
                </c:pt>
                <c:pt idx="2989">
                  <c:v>42466</c:v>
                </c:pt>
                <c:pt idx="2990">
                  <c:v>42467</c:v>
                </c:pt>
                <c:pt idx="2991">
                  <c:v>42468</c:v>
                </c:pt>
                <c:pt idx="2992">
                  <c:v>42469</c:v>
                </c:pt>
                <c:pt idx="2993">
                  <c:v>42470</c:v>
                </c:pt>
                <c:pt idx="2994">
                  <c:v>42471</c:v>
                </c:pt>
                <c:pt idx="2995">
                  <c:v>42472</c:v>
                </c:pt>
                <c:pt idx="2996">
                  <c:v>42473</c:v>
                </c:pt>
                <c:pt idx="2997">
                  <c:v>42474</c:v>
                </c:pt>
                <c:pt idx="2998">
                  <c:v>42475</c:v>
                </c:pt>
                <c:pt idx="2999">
                  <c:v>42476</c:v>
                </c:pt>
                <c:pt idx="3000">
                  <c:v>42477</c:v>
                </c:pt>
                <c:pt idx="3001">
                  <c:v>42478</c:v>
                </c:pt>
                <c:pt idx="3002">
                  <c:v>42479</c:v>
                </c:pt>
                <c:pt idx="3003">
                  <c:v>42480</c:v>
                </c:pt>
                <c:pt idx="3004">
                  <c:v>42481</c:v>
                </c:pt>
                <c:pt idx="3005">
                  <c:v>42482</c:v>
                </c:pt>
                <c:pt idx="3006">
                  <c:v>42483</c:v>
                </c:pt>
                <c:pt idx="3007">
                  <c:v>42484</c:v>
                </c:pt>
                <c:pt idx="3008">
                  <c:v>42485</c:v>
                </c:pt>
                <c:pt idx="3009">
                  <c:v>42486</c:v>
                </c:pt>
                <c:pt idx="3010">
                  <c:v>42487</c:v>
                </c:pt>
                <c:pt idx="3011">
                  <c:v>42488</c:v>
                </c:pt>
                <c:pt idx="3012">
                  <c:v>42489</c:v>
                </c:pt>
                <c:pt idx="3013">
                  <c:v>42490</c:v>
                </c:pt>
                <c:pt idx="3014">
                  <c:v>42491</c:v>
                </c:pt>
                <c:pt idx="3015">
                  <c:v>42492</c:v>
                </c:pt>
                <c:pt idx="3016">
                  <c:v>42493</c:v>
                </c:pt>
                <c:pt idx="3017">
                  <c:v>42494</c:v>
                </c:pt>
                <c:pt idx="3018">
                  <c:v>42495</c:v>
                </c:pt>
                <c:pt idx="3019">
                  <c:v>42496</c:v>
                </c:pt>
                <c:pt idx="3020">
                  <c:v>42497</c:v>
                </c:pt>
                <c:pt idx="3021">
                  <c:v>42498</c:v>
                </c:pt>
                <c:pt idx="3022">
                  <c:v>42499</c:v>
                </c:pt>
                <c:pt idx="3023">
                  <c:v>42500</c:v>
                </c:pt>
                <c:pt idx="3024">
                  <c:v>42501</c:v>
                </c:pt>
                <c:pt idx="3025">
                  <c:v>42502</c:v>
                </c:pt>
                <c:pt idx="3026">
                  <c:v>42503</c:v>
                </c:pt>
                <c:pt idx="3027">
                  <c:v>42504</c:v>
                </c:pt>
                <c:pt idx="3028">
                  <c:v>42505</c:v>
                </c:pt>
                <c:pt idx="3029">
                  <c:v>42506</c:v>
                </c:pt>
                <c:pt idx="3030">
                  <c:v>42507</c:v>
                </c:pt>
                <c:pt idx="3031">
                  <c:v>42508</c:v>
                </c:pt>
                <c:pt idx="3032">
                  <c:v>42509</c:v>
                </c:pt>
                <c:pt idx="3033">
                  <c:v>42510</c:v>
                </c:pt>
                <c:pt idx="3034">
                  <c:v>42511</c:v>
                </c:pt>
                <c:pt idx="3035">
                  <c:v>42512</c:v>
                </c:pt>
                <c:pt idx="3036">
                  <c:v>42513</c:v>
                </c:pt>
                <c:pt idx="3037">
                  <c:v>42514</c:v>
                </c:pt>
                <c:pt idx="3038">
                  <c:v>42515</c:v>
                </c:pt>
                <c:pt idx="3039">
                  <c:v>42516</c:v>
                </c:pt>
                <c:pt idx="3040">
                  <c:v>42517</c:v>
                </c:pt>
                <c:pt idx="3041">
                  <c:v>42518</c:v>
                </c:pt>
                <c:pt idx="3042">
                  <c:v>42519</c:v>
                </c:pt>
                <c:pt idx="3043">
                  <c:v>42520</c:v>
                </c:pt>
                <c:pt idx="3044">
                  <c:v>42521</c:v>
                </c:pt>
                <c:pt idx="3045">
                  <c:v>42522</c:v>
                </c:pt>
                <c:pt idx="3046">
                  <c:v>42523</c:v>
                </c:pt>
                <c:pt idx="3047">
                  <c:v>42524</c:v>
                </c:pt>
                <c:pt idx="3048">
                  <c:v>42525</c:v>
                </c:pt>
                <c:pt idx="3049">
                  <c:v>42526</c:v>
                </c:pt>
                <c:pt idx="3050">
                  <c:v>42527</c:v>
                </c:pt>
                <c:pt idx="3051">
                  <c:v>42528</c:v>
                </c:pt>
                <c:pt idx="3052">
                  <c:v>42529</c:v>
                </c:pt>
                <c:pt idx="3053">
                  <c:v>42530</c:v>
                </c:pt>
                <c:pt idx="3054">
                  <c:v>42531</c:v>
                </c:pt>
                <c:pt idx="3055">
                  <c:v>42532</c:v>
                </c:pt>
                <c:pt idx="3056">
                  <c:v>42533</c:v>
                </c:pt>
                <c:pt idx="3057">
                  <c:v>42534</c:v>
                </c:pt>
                <c:pt idx="3058">
                  <c:v>42535</c:v>
                </c:pt>
                <c:pt idx="3059">
                  <c:v>42536</c:v>
                </c:pt>
                <c:pt idx="3060">
                  <c:v>42537</c:v>
                </c:pt>
                <c:pt idx="3061">
                  <c:v>42538</c:v>
                </c:pt>
                <c:pt idx="3062">
                  <c:v>42539</c:v>
                </c:pt>
                <c:pt idx="3063">
                  <c:v>42540</c:v>
                </c:pt>
                <c:pt idx="3064">
                  <c:v>42541</c:v>
                </c:pt>
                <c:pt idx="3065">
                  <c:v>42542</c:v>
                </c:pt>
                <c:pt idx="3066">
                  <c:v>42543</c:v>
                </c:pt>
                <c:pt idx="3067">
                  <c:v>42544</c:v>
                </c:pt>
                <c:pt idx="3068">
                  <c:v>42545</c:v>
                </c:pt>
                <c:pt idx="3069">
                  <c:v>42546</c:v>
                </c:pt>
                <c:pt idx="3070">
                  <c:v>42547</c:v>
                </c:pt>
                <c:pt idx="3071">
                  <c:v>42548</c:v>
                </c:pt>
                <c:pt idx="3072">
                  <c:v>42549</c:v>
                </c:pt>
                <c:pt idx="3073">
                  <c:v>42550</c:v>
                </c:pt>
                <c:pt idx="3074">
                  <c:v>42551</c:v>
                </c:pt>
                <c:pt idx="3075">
                  <c:v>42552</c:v>
                </c:pt>
                <c:pt idx="3076">
                  <c:v>42553</c:v>
                </c:pt>
                <c:pt idx="3077">
                  <c:v>42554</c:v>
                </c:pt>
                <c:pt idx="3078">
                  <c:v>42555</c:v>
                </c:pt>
                <c:pt idx="3079">
                  <c:v>42556</c:v>
                </c:pt>
                <c:pt idx="3080">
                  <c:v>42557</c:v>
                </c:pt>
                <c:pt idx="3081">
                  <c:v>42558</c:v>
                </c:pt>
                <c:pt idx="3082">
                  <c:v>42559</c:v>
                </c:pt>
                <c:pt idx="3083">
                  <c:v>42560</c:v>
                </c:pt>
                <c:pt idx="3084">
                  <c:v>42561</c:v>
                </c:pt>
                <c:pt idx="3085">
                  <c:v>42562</c:v>
                </c:pt>
                <c:pt idx="3086">
                  <c:v>42563</c:v>
                </c:pt>
                <c:pt idx="3087">
                  <c:v>42564</c:v>
                </c:pt>
                <c:pt idx="3088">
                  <c:v>42565</c:v>
                </c:pt>
                <c:pt idx="3089">
                  <c:v>42566</c:v>
                </c:pt>
                <c:pt idx="3090">
                  <c:v>42567</c:v>
                </c:pt>
                <c:pt idx="3091">
                  <c:v>42568</c:v>
                </c:pt>
                <c:pt idx="3092">
                  <c:v>42569</c:v>
                </c:pt>
                <c:pt idx="3093">
                  <c:v>42570</c:v>
                </c:pt>
                <c:pt idx="3094">
                  <c:v>42571</c:v>
                </c:pt>
                <c:pt idx="3095">
                  <c:v>42572</c:v>
                </c:pt>
                <c:pt idx="3096">
                  <c:v>42573</c:v>
                </c:pt>
                <c:pt idx="3097">
                  <c:v>42574</c:v>
                </c:pt>
                <c:pt idx="3098">
                  <c:v>42575</c:v>
                </c:pt>
                <c:pt idx="3099">
                  <c:v>42576</c:v>
                </c:pt>
                <c:pt idx="3100">
                  <c:v>42577</c:v>
                </c:pt>
                <c:pt idx="3101">
                  <c:v>42578</c:v>
                </c:pt>
                <c:pt idx="3102">
                  <c:v>42579</c:v>
                </c:pt>
                <c:pt idx="3103">
                  <c:v>42580</c:v>
                </c:pt>
                <c:pt idx="3104">
                  <c:v>42581</c:v>
                </c:pt>
                <c:pt idx="3105">
                  <c:v>42582</c:v>
                </c:pt>
                <c:pt idx="3106">
                  <c:v>42583</c:v>
                </c:pt>
                <c:pt idx="3107">
                  <c:v>42584</c:v>
                </c:pt>
                <c:pt idx="3108">
                  <c:v>42585</c:v>
                </c:pt>
                <c:pt idx="3109">
                  <c:v>42586</c:v>
                </c:pt>
                <c:pt idx="3110">
                  <c:v>42587</c:v>
                </c:pt>
                <c:pt idx="3111">
                  <c:v>42588</c:v>
                </c:pt>
                <c:pt idx="3112">
                  <c:v>42589</c:v>
                </c:pt>
                <c:pt idx="3113">
                  <c:v>42590</c:v>
                </c:pt>
                <c:pt idx="3114">
                  <c:v>42591</c:v>
                </c:pt>
                <c:pt idx="3115">
                  <c:v>42592</c:v>
                </c:pt>
                <c:pt idx="3116">
                  <c:v>42593</c:v>
                </c:pt>
                <c:pt idx="3117">
                  <c:v>42594</c:v>
                </c:pt>
                <c:pt idx="3118">
                  <c:v>42595</c:v>
                </c:pt>
                <c:pt idx="3119">
                  <c:v>42596</c:v>
                </c:pt>
                <c:pt idx="3120">
                  <c:v>42597</c:v>
                </c:pt>
                <c:pt idx="3121">
                  <c:v>42598</c:v>
                </c:pt>
                <c:pt idx="3122">
                  <c:v>42599</c:v>
                </c:pt>
                <c:pt idx="3123">
                  <c:v>42600</c:v>
                </c:pt>
                <c:pt idx="3124">
                  <c:v>42601</c:v>
                </c:pt>
                <c:pt idx="3125">
                  <c:v>42602</c:v>
                </c:pt>
                <c:pt idx="3126">
                  <c:v>42603</c:v>
                </c:pt>
                <c:pt idx="3127">
                  <c:v>42604</c:v>
                </c:pt>
                <c:pt idx="3128">
                  <c:v>42605</c:v>
                </c:pt>
                <c:pt idx="3129">
                  <c:v>42606</c:v>
                </c:pt>
                <c:pt idx="3130">
                  <c:v>42607</c:v>
                </c:pt>
                <c:pt idx="3131">
                  <c:v>42608</c:v>
                </c:pt>
                <c:pt idx="3132">
                  <c:v>42609</c:v>
                </c:pt>
                <c:pt idx="3133">
                  <c:v>42610</c:v>
                </c:pt>
                <c:pt idx="3134">
                  <c:v>42611</c:v>
                </c:pt>
                <c:pt idx="3135">
                  <c:v>42612</c:v>
                </c:pt>
                <c:pt idx="3136">
                  <c:v>42613</c:v>
                </c:pt>
                <c:pt idx="3137">
                  <c:v>42614</c:v>
                </c:pt>
                <c:pt idx="3138">
                  <c:v>42615</c:v>
                </c:pt>
                <c:pt idx="3139">
                  <c:v>42616</c:v>
                </c:pt>
                <c:pt idx="3140">
                  <c:v>42617</c:v>
                </c:pt>
                <c:pt idx="3141">
                  <c:v>42618</c:v>
                </c:pt>
                <c:pt idx="3142">
                  <c:v>42619</c:v>
                </c:pt>
                <c:pt idx="3143">
                  <c:v>42620</c:v>
                </c:pt>
                <c:pt idx="3144">
                  <c:v>42621</c:v>
                </c:pt>
                <c:pt idx="3145">
                  <c:v>42622</c:v>
                </c:pt>
                <c:pt idx="3146">
                  <c:v>42623</c:v>
                </c:pt>
                <c:pt idx="3147">
                  <c:v>42624</c:v>
                </c:pt>
                <c:pt idx="3148">
                  <c:v>42625</c:v>
                </c:pt>
                <c:pt idx="3149">
                  <c:v>42626</c:v>
                </c:pt>
                <c:pt idx="3150">
                  <c:v>42627</c:v>
                </c:pt>
                <c:pt idx="3151">
                  <c:v>42628</c:v>
                </c:pt>
                <c:pt idx="3152">
                  <c:v>42629</c:v>
                </c:pt>
                <c:pt idx="3153">
                  <c:v>42630</c:v>
                </c:pt>
                <c:pt idx="3154">
                  <c:v>42631</c:v>
                </c:pt>
                <c:pt idx="3155">
                  <c:v>42632</c:v>
                </c:pt>
                <c:pt idx="3156">
                  <c:v>42633</c:v>
                </c:pt>
                <c:pt idx="3157">
                  <c:v>42634</c:v>
                </c:pt>
                <c:pt idx="3158">
                  <c:v>42635</c:v>
                </c:pt>
                <c:pt idx="3159">
                  <c:v>42636</c:v>
                </c:pt>
                <c:pt idx="3160">
                  <c:v>42637</c:v>
                </c:pt>
                <c:pt idx="3161">
                  <c:v>42638</c:v>
                </c:pt>
                <c:pt idx="3162">
                  <c:v>42639</c:v>
                </c:pt>
                <c:pt idx="3163">
                  <c:v>42640</c:v>
                </c:pt>
                <c:pt idx="3164">
                  <c:v>42641</c:v>
                </c:pt>
                <c:pt idx="3165">
                  <c:v>42642</c:v>
                </c:pt>
                <c:pt idx="3166">
                  <c:v>42643</c:v>
                </c:pt>
                <c:pt idx="3167">
                  <c:v>42644</c:v>
                </c:pt>
                <c:pt idx="3168">
                  <c:v>42645</c:v>
                </c:pt>
                <c:pt idx="3169">
                  <c:v>42646</c:v>
                </c:pt>
                <c:pt idx="3170">
                  <c:v>42647</c:v>
                </c:pt>
                <c:pt idx="3171">
                  <c:v>42648</c:v>
                </c:pt>
                <c:pt idx="3172">
                  <c:v>42649</c:v>
                </c:pt>
                <c:pt idx="3173">
                  <c:v>42650</c:v>
                </c:pt>
                <c:pt idx="3174">
                  <c:v>42651</c:v>
                </c:pt>
                <c:pt idx="3175">
                  <c:v>42652</c:v>
                </c:pt>
                <c:pt idx="3176">
                  <c:v>42653</c:v>
                </c:pt>
                <c:pt idx="3177">
                  <c:v>42654</c:v>
                </c:pt>
                <c:pt idx="3178">
                  <c:v>42655</c:v>
                </c:pt>
                <c:pt idx="3179">
                  <c:v>42656</c:v>
                </c:pt>
                <c:pt idx="3180">
                  <c:v>42657</c:v>
                </c:pt>
                <c:pt idx="3181">
                  <c:v>42658</c:v>
                </c:pt>
                <c:pt idx="3182">
                  <c:v>42659</c:v>
                </c:pt>
                <c:pt idx="3183">
                  <c:v>42660</c:v>
                </c:pt>
                <c:pt idx="3184">
                  <c:v>42661</c:v>
                </c:pt>
                <c:pt idx="3185">
                  <c:v>42662</c:v>
                </c:pt>
                <c:pt idx="3186">
                  <c:v>42663</c:v>
                </c:pt>
                <c:pt idx="3187">
                  <c:v>42664</c:v>
                </c:pt>
                <c:pt idx="3188">
                  <c:v>42665</c:v>
                </c:pt>
                <c:pt idx="3189">
                  <c:v>42666</c:v>
                </c:pt>
                <c:pt idx="3190">
                  <c:v>42667</c:v>
                </c:pt>
                <c:pt idx="3191">
                  <c:v>42668</c:v>
                </c:pt>
                <c:pt idx="3192">
                  <c:v>42669</c:v>
                </c:pt>
                <c:pt idx="3193">
                  <c:v>42670</c:v>
                </c:pt>
                <c:pt idx="3194">
                  <c:v>42671</c:v>
                </c:pt>
                <c:pt idx="3195">
                  <c:v>42672</c:v>
                </c:pt>
                <c:pt idx="3196">
                  <c:v>42673</c:v>
                </c:pt>
                <c:pt idx="3197">
                  <c:v>42674</c:v>
                </c:pt>
                <c:pt idx="3198">
                  <c:v>42675</c:v>
                </c:pt>
                <c:pt idx="3199">
                  <c:v>42676</c:v>
                </c:pt>
                <c:pt idx="3200">
                  <c:v>42677</c:v>
                </c:pt>
                <c:pt idx="3201">
                  <c:v>42678</c:v>
                </c:pt>
                <c:pt idx="3202">
                  <c:v>42679</c:v>
                </c:pt>
                <c:pt idx="3203">
                  <c:v>42680</c:v>
                </c:pt>
                <c:pt idx="3204">
                  <c:v>42681</c:v>
                </c:pt>
                <c:pt idx="3205">
                  <c:v>42682</c:v>
                </c:pt>
                <c:pt idx="3206">
                  <c:v>42683</c:v>
                </c:pt>
                <c:pt idx="3207">
                  <c:v>42684</c:v>
                </c:pt>
                <c:pt idx="3208">
                  <c:v>42685</c:v>
                </c:pt>
                <c:pt idx="3209">
                  <c:v>42686</c:v>
                </c:pt>
                <c:pt idx="3210">
                  <c:v>42687</c:v>
                </c:pt>
                <c:pt idx="3211">
                  <c:v>42688</c:v>
                </c:pt>
                <c:pt idx="3212">
                  <c:v>42689</c:v>
                </c:pt>
                <c:pt idx="3213">
                  <c:v>42690</c:v>
                </c:pt>
                <c:pt idx="3214">
                  <c:v>42691</c:v>
                </c:pt>
                <c:pt idx="3215">
                  <c:v>42692</c:v>
                </c:pt>
                <c:pt idx="3216">
                  <c:v>42693</c:v>
                </c:pt>
                <c:pt idx="3217">
                  <c:v>42694</c:v>
                </c:pt>
                <c:pt idx="3218">
                  <c:v>42695</c:v>
                </c:pt>
                <c:pt idx="3219">
                  <c:v>42696</c:v>
                </c:pt>
                <c:pt idx="3220">
                  <c:v>42697</c:v>
                </c:pt>
                <c:pt idx="3221">
                  <c:v>42698</c:v>
                </c:pt>
                <c:pt idx="3222">
                  <c:v>42699</c:v>
                </c:pt>
                <c:pt idx="3223">
                  <c:v>42700</c:v>
                </c:pt>
                <c:pt idx="3224">
                  <c:v>42701</c:v>
                </c:pt>
                <c:pt idx="3225">
                  <c:v>42702</c:v>
                </c:pt>
                <c:pt idx="3226">
                  <c:v>42703</c:v>
                </c:pt>
                <c:pt idx="3227">
                  <c:v>42704</c:v>
                </c:pt>
                <c:pt idx="3228">
                  <c:v>42705</c:v>
                </c:pt>
                <c:pt idx="3229">
                  <c:v>42706</c:v>
                </c:pt>
                <c:pt idx="3230">
                  <c:v>42707</c:v>
                </c:pt>
                <c:pt idx="3231">
                  <c:v>42708</c:v>
                </c:pt>
                <c:pt idx="3232">
                  <c:v>42709</c:v>
                </c:pt>
                <c:pt idx="3233">
                  <c:v>42710</c:v>
                </c:pt>
                <c:pt idx="3234">
                  <c:v>42711</c:v>
                </c:pt>
                <c:pt idx="3235">
                  <c:v>42712</c:v>
                </c:pt>
                <c:pt idx="3236">
                  <c:v>42713</c:v>
                </c:pt>
                <c:pt idx="3237">
                  <c:v>42714</c:v>
                </c:pt>
                <c:pt idx="3238">
                  <c:v>42715</c:v>
                </c:pt>
                <c:pt idx="3239">
                  <c:v>42716</c:v>
                </c:pt>
                <c:pt idx="3240">
                  <c:v>42717</c:v>
                </c:pt>
                <c:pt idx="3241">
                  <c:v>42718</c:v>
                </c:pt>
                <c:pt idx="3242">
                  <c:v>42719</c:v>
                </c:pt>
                <c:pt idx="3243">
                  <c:v>42720</c:v>
                </c:pt>
                <c:pt idx="3244">
                  <c:v>42721</c:v>
                </c:pt>
                <c:pt idx="3245">
                  <c:v>42722</c:v>
                </c:pt>
                <c:pt idx="3246">
                  <c:v>42723</c:v>
                </c:pt>
                <c:pt idx="3247">
                  <c:v>42724</c:v>
                </c:pt>
                <c:pt idx="3248">
                  <c:v>42725</c:v>
                </c:pt>
                <c:pt idx="3249">
                  <c:v>42726</c:v>
                </c:pt>
                <c:pt idx="3250">
                  <c:v>42727</c:v>
                </c:pt>
                <c:pt idx="3251">
                  <c:v>42728</c:v>
                </c:pt>
                <c:pt idx="3252">
                  <c:v>42729</c:v>
                </c:pt>
                <c:pt idx="3253">
                  <c:v>42730</c:v>
                </c:pt>
                <c:pt idx="3254">
                  <c:v>42731</c:v>
                </c:pt>
                <c:pt idx="3255">
                  <c:v>42732</c:v>
                </c:pt>
                <c:pt idx="3256">
                  <c:v>42733</c:v>
                </c:pt>
                <c:pt idx="3257">
                  <c:v>42734</c:v>
                </c:pt>
                <c:pt idx="3258">
                  <c:v>42735</c:v>
                </c:pt>
                <c:pt idx="3259">
                  <c:v>42736</c:v>
                </c:pt>
                <c:pt idx="3260">
                  <c:v>42737</c:v>
                </c:pt>
                <c:pt idx="3261">
                  <c:v>42738</c:v>
                </c:pt>
                <c:pt idx="3262">
                  <c:v>42739</c:v>
                </c:pt>
                <c:pt idx="3263">
                  <c:v>42740</c:v>
                </c:pt>
                <c:pt idx="3264">
                  <c:v>42741</c:v>
                </c:pt>
                <c:pt idx="3265">
                  <c:v>42742</c:v>
                </c:pt>
                <c:pt idx="3266">
                  <c:v>42743</c:v>
                </c:pt>
                <c:pt idx="3267">
                  <c:v>42744</c:v>
                </c:pt>
                <c:pt idx="3268">
                  <c:v>42745</c:v>
                </c:pt>
                <c:pt idx="3269">
                  <c:v>42746</c:v>
                </c:pt>
                <c:pt idx="3270">
                  <c:v>42747</c:v>
                </c:pt>
                <c:pt idx="3271">
                  <c:v>42748</c:v>
                </c:pt>
                <c:pt idx="3272">
                  <c:v>42749</c:v>
                </c:pt>
                <c:pt idx="3273">
                  <c:v>42750</c:v>
                </c:pt>
                <c:pt idx="3274">
                  <c:v>42751</c:v>
                </c:pt>
                <c:pt idx="3275">
                  <c:v>42752</c:v>
                </c:pt>
                <c:pt idx="3276">
                  <c:v>42753</c:v>
                </c:pt>
                <c:pt idx="3277">
                  <c:v>42754</c:v>
                </c:pt>
                <c:pt idx="3278">
                  <c:v>42755</c:v>
                </c:pt>
                <c:pt idx="3279">
                  <c:v>42756</c:v>
                </c:pt>
                <c:pt idx="3280">
                  <c:v>42757</c:v>
                </c:pt>
                <c:pt idx="3281">
                  <c:v>42758</c:v>
                </c:pt>
                <c:pt idx="3282">
                  <c:v>42759</c:v>
                </c:pt>
                <c:pt idx="3283">
                  <c:v>42760</c:v>
                </c:pt>
                <c:pt idx="3284">
                  <c:v>42761</c:v>
                </c:pt>
                <c:pt idx="3285">
                  <c:v>42762</c:v>
                </c:pt>
                <c:pt idx="3286">
                  <c:v>42763</c:v>
                </c:pt>
                <c:pt idx="3287">
                  <c:v>42764</c:v>
                </c:pt>
                <c:pt idx="3288">
                  <c:v>42765</c:v>
                </c:pt>
                <c:pt idx="3289">
                  <c:v>42766</c:v>
                </c:pt>
                <c:pt idx="3290">
                  <c:v>42767</c:v>
                </c:pt>
                <c:pt idx="3291">
                  <c:v>42768</c:v>
                </c:pt>
                <c:pt idx="3292">
                  <c:v>42769</c:v>
                </c:pt>
                <c:pt idx="3293">
                  <c:v>42770</c:v>
                </c:pt>
                <c:pt idx="3294">
                  <c:v>42771</c:v>
                </c:pt>
                <c:pt idx="3295">
                  <c:v>42772</c:v>
                </c:pt>
                <c:pt idx="3296">
                  <c:v>42773</c:v>
                </c:pt>
                <c:pt idx="3297">
                  <c:v>42774</c:v>
                </c:pt>
                <c:pt idx="3298">
                  <c:v>42775</c:v>
                </c:pt>
                <c:pt idx="3299">
                  <c:v>42776</c:v>
                </c:pt>
                <c:pt idx="3300">
                  <c:v>42777</c:v>
                </c:pt>
                <c:pt idx="3301">
                  <c:v>42778</c:v>
                </c:pt>
                <c:pt idx="3302">
                  <c:v>42779</c:v>
                </c:pt>
                <c:pt idx="3303">
                  <c:v>42780</c:v>
                </c:pt>
                <c:pt idx="3304">
                  <c:v>42781</c:v>
                </c:pt>
                <c:pt idx="3305">
                  <c:v>42782</c:v>
                </c:pt>
                <c:pt idx="3306">
                  <c:v>42783</c:v>
                </c:pt>
                <c:pt idx="3307">
                  <c:v>42784</c:v>
                </c:pt>
                <c:pt idx="3308">
                  <c:v>42785</c:v>
                </c:pt>
                <c:pt idx="3309">
                  <c:v>42786</c:v>
                </c:pt>
                <c:pt idx="3310">
                  <c:v>42787</c:v>
                </c:pt>
                <c:pt idx="3311">
                  <c:v>42788</c:v>
                </c:pt>
                <c:pt idx="3312">
                  <c:v>42789</c:v>
                </c:pt>
                <c:pt idx="3313">
                  <c:v>42790</c:v>
                </c:pt>
                <c:pt idx="3314">
                  <c:v>42791</c:v>
                </c:pt>
                <c:pt idx="3315">
                  <c:v>42792</c:v>
                </c:pt>
                <c:pt idx="3316">
                  <c:v>42793</c:v>
                </c:pt>
                <c:pt idx="3317">
                  <c:v>42794</c:v>
                </c:pt>
                <c:pt idx="3318">
                  <c:v>42795</c:v>
                </c:pt>
                <c:pt idx="3319">
                  <c:v>42796</c:v>
                </c:pt>
                <c:pt idx="3320">
                  <c:v>42797</c:v>
                </c:pt>
                <c:pt idx="3321">
                  <c:v>42798</c:v>
                </c:pt>
                <c:pt idx="3322">
                  <c:v>42799</c:v>
                </c:pt>
                <c:pt idx="3323">
                  <c:v>42800</c:v>
                </c:pt>
                <c:pt idx="3324">
                  <c:v>42801</c:v>
                </c:pt>
                <c:pt idx="3325">
                  <c:v>42802</c:v>
                </c:pt>
                <c:pt idx="3326">
                  <c:v>42803</c:v>
                </c:pt>
                <c:pt idx="3327">
                  <c:v>42804</c:v>
                </c:pt>
                <c:pt idx="3328">
                  <c:v>42805</c:v>
                </c:pt>
                <c:pt idx="3329">
                  <c:v>42806</c:v>
                </c:pt>
                <c:pt idx="3330">
                  <c:v>42807</c:v>
                </c:pt>
                <c:pt idx="3331">
                  <c:v>42808</c:v>
                </c:pt>
                <c:pt idx="3332">
                  <c:v>42809</c:v>
                </c:pt>
                <c:pt idx="3333">
                  <c:v>42810</c:v>
                </c:pt>
                <c:pt idx="3334">
                  <c:v>42811</c:v>
                </c:pt>
                <c:pt idx="3335">
                  <c:v>42812</c:v>
                </c:pt>
                <c:pt idx="3336">
                  <c:v>42813</c:v>
                </c:pt>
                <c:pt idx="3337">
                  <c:v>42814</c:v>
                </c:pt>
                <c:pt idx="3338">
                  <c:v>42815</c:v>
                </c:pt>
                <c:pt idx="3339">
                  <c:v>42816</c:v>
                </c:pt>
                <c:pt idx="3340">
                  <c:v>42817</c:v>
                </c:pt>
                <c:pt idx="3341">
                  <c:v>42818</c:v>
                </c:pt>
                <c:pt idx="3342">
                  <c:v>42819</c:v>
                </c:pt>
                <c:pt idx="3343">
                  <c:v>42820</c:v>
                </c:pt>
                <c:pt idx="3344">
                  <c:v>42821</c:v>
                </c:pt>
                <c:pt idx="3345">
                  <c:v>42822</c:v>
                </c:pt>
                <c:pt idx="3346">
                  <c:v>42823</c:v>
                </c:pt>
                <c:pt idx="3347">
                  <c:v>42824</c:v>
                </c:pt>
                <c:pt idx="3348">
                  <c:v>42825</c:v>
                </c:pt>
                <c:pt idx="3349">
                  <c:v>42826</c:v>
                </c:pt>
                <c:pt idx="3350">
                  <c:v>42827</c:v>
                </c:pt>
                <c:pt idx="3351">
                  <c:v>42828</c:v>
                </c:pt>
                <c:pt idx="3352">
                  <c:v>42829</c:v>
                </c:pt>
                <c:pt idx="3353">
                  <c:v>42830</c:v>
                </c:pt>
                <c:pt idx="3354">
                  <c:v>42831</c:v>
                </c:pt>
                <c:pt idx="3355">
                  <c:v>42832</c:v>
                </c:pt>
                <c:pt idx="3356">
                  <c:v>42833</c:v>
                </c:pt>
                <c:pt idx="3357">
                  <c:v>42834</c:v>
                </c:pt>
                <c:pt idx="3358">
                  <c:v>42835</c:v>
                </c:pt>
                <c:pt idx="3359">
                  <c:v>42836</c:v>
                </c:pt>
                <c:pt idx="3360">
                  <c:v>42837</c:v>
                </c:pt>
                <c:pt idx="3361">
                  <c:v>42838</c:v>
                </c:pt>
                <c:pt idx="3362">
                  <c:v>42839</c:v>
                </c:pt>
                <c:pt idx="3363">
                  <c:v>42840</c:v>
                </c:pt>
                <c:pt idx="3364">
                  <c:v>42841</c:v>
                </c:pt>
                <c:pt idx="3365">
                  <c:v>42842</c:v>
                </c:pt>
                <c:pt idx="3366">
                  <c:v>42843</c:v>
                </c:pt>
                <c:pt idx="3367">
                  <c:v>42844</c:v>
                </c:pt>
                <c:pt idx="3368">
                  <c:v>42845</c:v>
                </c:pt>
                <c:pt idx="3369">
                  <c:v>42846</c:v>
                </c:pt>
                <c:pt idx="3370">
                  <c:v>42847</c:v>
                </c:pt>
                <c:pt idx="3371">
                  <c:v>42848</c:v>
                </c:pt>
                <c:pt idx="3372">
                  <c:v>42849</c:v>
                </c:pt>
                <c:pt idx="3373">
                  <c:v>42850</c:v>
                </c:pt>
                <c:pt idx="3374">
                  <c:v>42851</c:v>
                </c:pt>
                <c:pt idx="3375">
                  <c:v>42852</c:v>
                </c:pt>
                <c:pt idx="3376">
                  <c:v>42853</c:v>
                </c:pt>
                <c:pt idx="3377">
                  <c:v>42854</c:v>
                </c:pt>
                <c:pt idx="3378">
                  <c:v>42855</c:v>
                </c:pt>
                <c:pt idx="3379">
                  <c:v>42856</c:v>
                </c:pt>
                <c:pt idx="3380">
                  <c:v>42857</c:v>
                </c:pt>
                <c:pt idx="3381">
                  <c:v>42858</c:v>
                </c:pt>
                <c:pt idx="3382">
                  <c:v>42859</c:v>
                </c:pt>
                <c:pt idx="3383">
                  <c:v>42860</c:v>
                </c:pt>
                <c:pt idx="3384">
                  <c:v>42861</c:v>
                </c:pt>
                <c:pt idx="3385">
                  <c:v>42862</c:v>
                </c:pt>
                <c:pt idx="3386">
                  <c:v>42863</c:v>
                </c:pt>
                <c:pt idx="3387">
                  <c:v>42864</c:v>
                </c:pt>
                <c:pt idx="3388">
                  <c:v>42865</c:v>
                </c:pt>
                <c:pt idx="3389">
                  <c:v>42866</c:v>
                </c:pt>
                <c:pt idx="3390">
                  <c:v>42867</c:v>
                </c:pt>
                <c:pt idx="3391">
                  <c:v>42868</c:v>
                </c:pt>
                <c:pt idx="3392">
                  <c:v>42869</c:v>
                </c:pt>
                <c:pt idx="3393">
                  <c:v>42870</c:v>
                </c:pt>
                <c:pt idx="3394">
                  <c:v>42871</c:v>
                </c:pt>
                <c:pt idx="3395">
                  <c:v>42872</c:v>
                </c:pt>
                <c:pt idx="3396">
                  <c:v>42873</c:v>
                </c:pt>
                <c:pt idx="3397">
                  <c:v>42874</c:v>
                </c:pt>
                <c:pt idx="3398">
                  <c:v>42875</c:v>
                </c:pt>
                <c:pt idx="3399">
                  <c:v>42876</c:v>
                </c:pt>
                <c:pt idx="3400">
                  <c:v>42877</c:v>
                </c:pt>
                <c:pt idx="3401">
                  <c:v>42878</c:v>
                </c:pt>
                <c:pt idx="3402">
                  <c:v>42879</c:v>
                </c:pt>
                <c:pt idx="3403">
                  <c:v>42880</c:v>
                </c:pt>
                <c:pt idx="3404">
                  <c:v>42881</c:v>
                </c:pt>
                <c:pt idx="3405">
                  <c:v>42882</c:v>
                </c:pt>
                <c:pt idx="3406">
                  <c:v>42883</c:v>
                </c:pt>
                <c:pt idx="3407">
                  <c:v>42884</c:v>
                </c:pt>
                <c:pt idx="3408">
                  <c:v>42885</c:v>
                </c:pt>
                <c:pt idx="3409">
                  <c:v>42886</c:v>
                </c:pt>
                <c:pt idx="3410">
                  <c:v>42887</c:v>
                </c:pt>
                <c:pt idx="3411">
                  <c:v>42888</c:v>
                </c:pt>
                <c:pt idx="3412">
                  <c:v>42889</c:v>
                </c:pt>
                <c:pt idx="3413">
                  <c:v>42890</c:v>
                </c:pt>
                <c:pt idx="3414">
                  <c:v>42891</c:v>
                </c:pt>
                <c:pt idx="3415">
                  <c:v>42892</c:v>
                </c:pt>
                <c:pt idx="3416">
                  <c:v>42893</c:v>
                </c:pt>
                <c:pt idx="3417">
                  <c:v>42894</c:v>
                </c:pt>
                <c:pt idx="3418">
                  <c:v>42895</c:v>
                </c:pt>
                <c:pt idx="3419">
                  <c:v>42896</c:v>
                </c:pt>
                <c:pt idx="3420">
                  <c:v>42897</c:v>
                </c:pt>
                <c:pt idx="3421">
                  <c:v>42898</c:v>
                </c:pt>
                <c:pt idx="3422">
                  <c:v>42899</c:v>
                </c:pt>
                <c:pt idx="3423">
                  <c:v>42900</c:v>
                </c:pt>
                <c:pt idx="3424">
                  <c:v>42901</c:v>
                </c:pt>
                <c:pt idx="3425">
                  <c:v>42902</c:v>
                </c:pt>
                <c:pt idx="3426">
                  <c:v>42903</c:v>
                </c:pt>
                <c:pt idx="3427">
                  <c:v>42904</c:v>
                </c:pt>
                <c:pt idx="3428">
                  <c:v>42905</c:v>
                </c:pt>
                <c:pt idx="3429">
                  <c:v>42906</c:v>
                </c:pt>
                <c:pt idx="3430">
                  <c:v>42907</c:v>
                </c:pt>
                <c:pt idx="3431">
                  <c:v>42908</c:v>
                </c:pt>
                <c:pt idx="3432">
                  <c:v>42909</c:v>
                </c:pt>
                <c:pt idx="3433">
                  <c:v>42910</c:v>
                </c:pt>
                <c:pt idx="3434">
                  <c:v>42911</c:v>
                </c:pt>
                <c:pt idx="3435">
                  <c:v>42912</c:v>
                </c:pt>
                <c:pt idx="3436">
                  <c:v>42913</c:v>
                </c:pt>
                <c:pt idx="3437">
                  <c:v>42914</c:v>
                </c:pt>
                <c:pt idx="3438">
                  <c:v>42915</c:v>
                </c:pt>
                <c:pt idx="3439">
                  <c:v>42916</c:v>
                </c:pt>
                <c:pt idx="3440">
                  <c:v>42917</c:v>
                </c:pt>
                <c:pt idx="3441">
                  <c:v>42918</c:v>
                </c:pt>
                <c:pt idx="3442">
                  <c:v>42919</c:v>
                </c:pt>
                <c:pt idx="3443">
                  <c:v>42920</c:v>
                </c:pt>
                <c:pt idx="3444">
                  <c:v>42921</c:v>
                </c:pt>
                <c:pt idx="3445">
                  <c:v>42922</c:v>
                </c:pt>
                <c:pt idx="3446">
                  <c:v>42923</c:v>
                </c:pt>
                <c:pt idx="3447">
                  <c:v>42924</c:v>
                </c:pt>
                <c:pt idx="3448">
                  <c:v>42925</c:v>
                </c:pt>
                <c:pt idx="3449">
                  <c:v>42926</c:v>
                </c:pt>
                <c:pt idx="3450">
                  <c:v>42927</c:v>
                </c:pt>
                <c:pt idx="3451">
                  <c:v>42928</c:v>
                </c:pt>
                <c:pt idx="3452">
                  <c:v>42929</c:v>
                </c:pt>
                <c:pt idx="3453">
                  <c:v>42930</c:v>
                </c:pt>
                <c:pt idx="3454">
                  <c:v>42931</c:v>
                </c:pt>
                <c:pt idx="3455">
                  <c:v>42932</c:v>
                </c:pt>
                <c:pt idx="3456">
                  <c:v>42933</c:v>
                </c:pt>
                <c:pt idx="3457">
                  <c:v>42934</c:v>
                </c:pt>
                <c:pt idx="3458">
                  <c:v>42935</c:v>
                </c:pt>
                <c:pt idx="3459">
                  <c:v>42936</c:v>
                </c:pt>
                <c:pt idx="3460">
                  <c:v>42937</c:v>
                </c:pt>
                <c:pt idx="3461">
                  <c:v>42938</c:v>
                </c:pt>
                <c:pt idx="3462">
                  <c:v>42939</c:v>
                </c:pt>
                <c:pt idx="3463">
                  <c:v>42940</c:v>
                </c:pt>
                <c:pt idx="3464">
                  <c:v>42941</c:v>
                </c:pt>
                <c:pt idx="3465">
                  <c:v>42942</c:v>
                </c:pt>
                <c:pt idx="3466">
                  <c:v>42943</c:v>
                </c:pt>
                <c:pt idx="3467">
                  <c:v>42944</c:v>
                </c:pt>
                <c:pt idx="3468">
                  <c:v>42945</c:v>
                </c:pt>
                <c:pt idx="3469">
                  <c:v>42946</c:v>
                </c:pt>
                <c:pt idx="3470">
                  <c:v>42947</c:v>
                </c:pt>
                <c:pt idx="3471">
                  <c:v>42948</c:v>
                </c:pt>
                <c:pt idx="3472">
                  <c:v>42949</c:v>
                </c:pt>
                <c:pt idx="3473">
                  <c:v>42950</c:v>
                </c:pt>
                <c:pt idx="3474">
                  <c:v>42951</c:v>
                </c:pt>
                <c:pt idx="3475">
                  <c:v>42952</c:v>
                </c:pt>
                <c:pt idx="3476">
                  <c:v>42953</c:v>
                </c:pt>
                <c:pt idx="3477">
                  <c:v>42954</c:v>
                </c:pt>
                <c:pt idx="3478">
                  <c:v>42955</c:v>
                </c:pt>
                <c:pt idx="3479">
                  <c:v>42956</c:v>
                </c:pt>
                <c:pt idx="3480">
                  <c:v>42957</c:v>
                </c:pt>
                <c:pt idx="3481">
                  <c:v>42958</c:v>
                </c:pt>
                <c:pt idx="3482">
                  <c:v>42959</c:v>
                </c:pt>
                <c:pt idx="3483">
                  <c:v>42960</c:v>
                </c:pt>
                <c:pt idx="3484">
                  <c:v>42961</c:v>
                </c:pt>
                <c:pt idx="3485">
                  <c:v>42962</c:v>
                </c:pt>
                <c:pt idx="3486">
                  <c:v>42963</c:v>
                </c:pt>
                <c:pt idx="3487">
                  <c:v>42964</c:v>
                </c:pt>
                <c:pt idx="3488">
                  <c:v>42965</c:v>
                </c:pt>
                <c:pt idx="3489">
                  <c:v>42966</c:v>
                </c:pt>
                <c:pt idx="3490">
                  <c:v>42967</c:v>
                </c:pt>
                <c:pt idx="3491">
                  <c:v>42968</c:v>
                </c:pt>
                <c:pt idx="3492">
                  <c:v>42969</c:v>
                </c:pt>
                <c:pt idx="3493">
                  <c:v>42970</c:v>
                </c:pt>
                <c:pt idx="3494">
                  <c:v>42971</c:v>
                </c:pt>
                <c:pt idx="3495">
                  <c:v>42972</c:v>
                </c:pt>
                <c:pt idx="3496">
                  <c:v>42973</c:v>
                </c:pt>
                <c:pt idx="3497">
                  <c:v>42974</c:v>
                </c:pt>
                <c:pt idx="3498">
                  <c:v>42975</c:v>
                </c:pt>
                <c:pt idx="3499">
                  <c:v>42976</c:v>
                </c:pt>
                <c:pt idx="3500">
                  <c:v>42977</c:v>
                </c:pt>
                <c:pt idx="3501">
                  <c:v>42978</c:v>
                </c:pt>
                <c:pt idx="3502">
                  <c:v>42979</c:v>
                </c:pt>
                <c:pt idx="3503">
                  <c:v>42980</c:v>
                </c:pt>
                <c:pt idx="3504">
                  <c:v>42981</c:v>
                </c:pt>
                <c:pt idx="3505">
                  <c:v>42982</c:v>
                </c:pt>
                <c:pt idx="3506">
                  <c:v>42983</c:v>
                </c:pt>
                <c:pt idx="3507">
                  <c:v>42984</c:v>
                </c:pt>
                <c:pt idx="3508">
                  <c:v>42985</c:v>
                </c:pt>
                <c:pt idx="3509">
                  <c:v>42986</c:v>
                </c:pt>
                <c:pt idx="3510">
                  <c:v>42987</c:v>
                </c:pt>
                <c:pt idx="3511">
                  <c:v>42988</c:v>
                </c:pt>
                <c:pt idx="3512">
                  <c:v>42989</c:v>
                </c:pt>
                <c:pt idx="3513">
                  <c:v>42990</c:v>
                </c:pt>
                <c:pt idx="3514">
                  <c:v>42991</c:v>
                </c:pt>
                <c:pt idx="3515">
                  <c:v>42992</c:v>
                </c:pt>
                <c:pt idx="3516">
                  <c:v>42993</c:v>
                </c:pt>
                <c:pt idx="3517">
                  <c:v>42994</c:v>
                </c:pt>
                <c:pt idx="3518">
                  <c:v>42995</c:v>
                </c:pt>
                <c:pt idx="3519">
                  <c:v>42996</c:v>
                </c:pt>
                <c:pt idx="3520">
                  <c:v>42997</c:v>
                </c:pt>
                <c:pt idx="3521">
                  <c:v>42998</c:v>
                </c:pt>
                <c:pt idx="3522">
                  <c:v>42999</c:v>
                </c:pt>
                <c:pt idx="3523">
                  <c:v>43000</c:v>
                </c:pt>
                <c:pt idx="3524">
                  <c:v>43001</c:v>
                </c:pt>
                <c:pt idx="3525">
                  <c:v>43002</c:v>
                </c:pt>
                <c:pt idx="3526">
                  <c:v>43003</c:v>
                </c:pt>
                <c:pt idx="3527">
                  <c:v>43004</c:v>
                </c:pt>
                <c:pt idx="3528">
                  <c:v>43005</c:v>
                </c:pt>
                <c:pt idx="3529">
                  <c:v>43006</c:v>
                </c:pt>
                <c:pt idx="3530">
                  <c:v>43007</c:v>
                </c:pt>
                <c:pt idx="3531">
                  <c:v>43008</c:v>
                </c:pt>
                <c:pt idx="3532">
                  <c:v>43009</c:v>
                </c:pt>
                <c:pt idx="3533">
                  <c:v>43010</c:v>
                </c:pt>
                <c:pt idx="3534">
                  <c:v>43011</c:v>
                </c:pt>
                <c:pt idx="3535">
                  <c:v>43012</c:v>
                </c:pt>
                <c:pt idx="3536">
                  <c:v>43013</c:v>
                </c:pt>
                <c:pt idx="3537">
                  <c:v>43014</c:v>
                </c:pt>
                <c:pt idx="3538">
                  <c:v>43015</c:v>
                </c:pt>
                <c:pt idx="3539">
                  <c:v>43016</c:v>
                </c:pt>
                <c:pt idx="3540">
                  <c:v>43017</c:v>
                </c:pt>
                <c:pt idx="3541">
                  <c:v>43018</c:v>
                </c:pt>
                <c:pt idx="3542">
                  <c:v>43019</c:v>
                </c:pt>
                <c:pt idx="3543">
                  <c:v>43020</c:v>
                </c:pt>
                <c:pt idx="3544">
                  <c:v>43021</c:v>
                </c:pt>
                <c:pt idx="3545">
                  <c:v>43022</c:v>
                </c:pt>
                <c:pt idx="3546">
                  <c:v>43023</c:v>
                </c:pt>
                <c:pt idx="3547">
                  <c:v>43024</c:v>
                </c:pt>
                <c:pt idx="3548">
                  <c:v>43025</c:v>
                </c:pt>
                <c:pt idx="3549">
                  <c:v>43026</c:v>
                </c:pt>
                <c:pt idx="3550">
                  <c:v>43027</c:v>
                </c:pt>
                <c:pt idx="3551">
                  <c:v>43028</c:v>
                </c:pt>
                <c:pt idx="3552">
                  <c:v>43029</c:v>
                </c:pt>
                <c:pt idx="3553">
                  <c:v>43030</c:v>
                </c:pt>
                <c:pt idx="3554">
                  <c:v>43031</c:v>
                </c:pt>
                <c:pt idx="3555">
                  <c:v>43032</c:v>
                </c:pt>
                <c:pt idx="3556">
                  <c:v>43033</c:v>
                </c:pt>
                <c:pt idx="3557">
                  <c:v>43034</c:v>
                </c:pt>
                <c:pt idx="3558">
                  <c:v>43035</c:v>
                </c:pt>
                <c:pt idx="3559">
                  <c:v>43036</c:v>
                </c:pt>
                <c:pt idx="3560">
                  <c:v>43037</c:v>
                </c:pt>
                <c:pt idx="3561">
                  <c:v>43038</c:v>
                </c:pt>
                <c:pt idx="3562">
                  <c:v>43039</c:v>
                </c:pt>
                <c:pt idx="3563">
                  <c:v>43040</c:v>
                </c:pt>
                <c:pt idx="3564">
                  <c:v>43041</c:v>
                </c:pt>
                <c:pt idx="3565">
                  <c:v>43042</c:v>
                </c:pt>
                <c:pt idx="3566">
                  <c:v>43043</c:v>
                </c:pt>
                <c:pt idx="3567">
                  <c:v>43044</c:v>
                </c:pt>
                <c:pt idx="3568">
                  <c:v>43045</c:v>
                </c:pt>
                <c:pt idx="3569">
                  <c:v>43046</c:v>
                </c:pt>
                <c:pt idx="3570">
                  <c:v>43047</c:v>
                </c:pt>
                <c:pt idx="3571">
                  <c:v>43048</c:v>
                </c:pt>
                <c:pt idx="3572">
                  <c:v>43049</c:v>
                </c:pt>
                <c:pt idx="3573">
                  <c:v>43050</c:v>
                </c:pt>
                <c:pt idx="3574">
                  <c:v>43051</c:v>
                </c:pt>
                <c:pt idx="3575">
                  <c:v>43052</c:v>
                </c:pt>
                <c:pt idx="3576">
                  <c:v>43053</c:v>
                </c:pt>
                <c:pt idx="3577">
                  <c:v>43054</c:v>
                </c:pt>
                <c:pt idx="3578">
                  <c:v>43055</c:v>
                </c:pt>
                <c:pt idx="3579">
                  <c:v>43056</c:v>
                </c:pt>
                <c:pt idx="3580">
                  <c:v>43057</c:v>
                </c:pt>
                <c:pt idx="3581">
                  <c:v>43058</c:v>
                </c:pt>
                <c:pt idx="3582">
                  <c:v>43059</c:v>
                </c:pt>
                <c:pt idx="3583">
                  <c:v>43060</c:v>
                </c:pt>
                <c:pt idx="3584">
                  <c:v>43061</c:v>
                </c:pt>
                <c:pt idx="3585">
                  <c:v>43062</c:v>
                </c:pt>
                <c:pt idx="3586">
                  <c:v>43063</c:v>
                </c:pt>
                <c:pt idx="3587">
                  <c:v>43064</c:v>
                </c:pt>
                <c:pt idx="3588">
                  <c:v>43065</c:v>
                </c:pt>
                <c:pt idx="3589">
                  <c:v>43066</c:v>
                </c:pt>
                <c:pt idx="3590">
                  <c:v>43067</c:v>
                </c:pt>
                <c:pt idx="3591">
                  <c:v>43068</c:v>
                </c:pt>
                <c:pt idx="3592">
                  <c:v>43069</c:v>
                </c:pt>
                <c:pt idx="3593">
                  <c:v>43070</c:v>
                </c:pt>
                <c:pt idx="3594">
                  <c:v>43071</c:v>
                </c:pt>
                <c:pt idx="3595">
                  <c:v>43072</c:v>
                </c:pt>
                <c:pt idx="3596">
                  <c:v>43073</c:v>
                </c:pt>
                <c:pt idx="3597">
                  <c:v>43074</c:v>
                </c:pt>
                <c:pt idx="3598">
                  <c:v>43075</c:v>
                </c:pt>
                <c:pt idx="3599">
                  <c:v>43076</c:v>
                </c:pt>
                <c:pt idx="3600">
                  <c:v>43077</c:v>
                </c:pt>
                <c:pt idx="3601">
                  <c:v>43078</c:v>
                </c:pt>
                <c:pt idx="3602">
                  <c:v>43079</c:v>
                </c:pt>
                <c:pt idx="3603">
                  <c:v>43080</c:v>
                </c:pt>
                <c:pt idx="3604">
                  <c:v>43081</c:v>
                </c:pt>
                <c:pt idx="3605">
                  <c:v>43082</c:v>
                </c:pt>
                <c:pt idx="3606">
                  <c:v>43083</c:v>
                </c:pt>
                <c:pt idx="3607">
                  <c:v>43084</c:v>
                </c:pt>
                <c:pt idx="3608">
                  <c:v>43085</c:v>
                </c:pt>
                <c:pt idx="3609">
                  <c:v>43086</c:v>
                </c:pt>
                <c:pt idx="3610">
                  <c:v>43087</c:v>
                </c:pt>
                <c:pt idx="3611">
                  <c:v>43088</c:v>
                </c:pt>
                <c:pt idx="3612">
                  <c:v>43089</c:v>
                </c:pt>
                <c:pt idx="3613">
                  <c:v>43090</c:v>
                </c:pt>
                <c:pt idx="3614">
                  <c:v>43091</c:v>
                </c:pt>
                <c:pt idx="3615">
                  <c:v>43092</c:v>
                </c:pt>
                <c:pt idx="3616">
                  <c:v>43093</c:v>
                </c:pt>
                <c:pt idx="3617">
                  <c:v>43094</c:v>
                </c:pt>
                <c:pt idx="3618">
                  <c:v>43095</c:v>
                </c:pt>
                <c:pt idx="3619">
                  <c:v>43096</c:v>
                </c:pt>
                <c:pt idx="3620">
                  <c:v>43097</c:v>
                </c:pt>
                <c:pt idx="3621">
                  <c:v>43098</c:v>
                </c:pt>
                <c:pt idx="3622">
                  <c:v>43099</c:v>
                </c:pt>
                <c:pt idx="3623">
                  <c:v>43100</c:v>
                </c:pt>
                <c:pt idx="3624">
                  <c:v>43101</c:v>
                </c:pt>
                <c:pt idx="3625">
                  <c:v>43102</c:v>
                </c:pt>
                <c:pt idx="3626">
                  <c:v>43103</c:v>
                </c:pt>
                <c:pt idx="3627">
                  <c:v>43104</c:v>
                </c:pt>
                <c:pt idx="3628">
                  <c:v>43105</c:v>
                </c:pt>
                <c:pt idx="3629">
                  <c:v>43106</c:v>
                </c:pt>
                <c:pt idx="3630">
                  <c:v>43107</c:v>
                </c:pt>
                <c:pt idx="3631">
                  <c:v>43108</c:v>
                </c:pt>
                <c:pt idx="3632">
                  <c:v>43109</c:v>
                </c:pt>
                <c:pt idx="3633">
                  <c:v>43110</c:v>
                </c:pt>
                <c:pt idx="3634">
                  <c:v>43111</c:v>
                </c:pt>
                <c:pt idx="3635">
                  <c:v>43112</c:v>
                </c:pt>
                <c:pt idx="3636">
                  <c:v>43113</c:v>
                </c:pt>
                <c:pt idx="3637">
                  <c:v>43114</c:v>
                </c:pt>
                <c:pt idx="3638">
                  <c:v>43115</c:v>
                </c:pt>
                <c:pt idx="3639">
                  <c:v>43116</c:v>
                </c:pt>
                <c:pt idx="3640">
                  <c:v>43117</c:v>
                </c:pt>
                <c:pt idx="3641">
                  <c:v>43118</c:v>
                </c:pt>
                <c:pt idx="3642">
                  <c:v>43119</c:v>
                </c:pt>
                <c:pt idx="3643">
                  <c:v>43120</c:v>
                </c:pt>
                <c:pt idx="3644">
                  <c:v>43121</c:v>
                </c:pt>
                <c:pt idx="3645">
                  <c:v>43122</c:v>
                </c:pt>
                <c:pt idx="3646">
                  <c:v>43123</c:v>
                </c:pt>
                <c:pt idx="3647">
                  <c:v>43124</c:v>
                </c:pt>
                <c:pt idx="3648">
                  <c:v>43125</c:v>
                </c:pt>
                <c:pt idx="3649">
                  <c:v>43126</c:v>
                </c:pt>
                <c:pt idx="3650">
                  <c:v>43127</c:v>
                </c:pt>
                <c:pt idx="3651">
                  <c:v>43128</c:v>
                </c:pt>
                <c:pt idx="3652">
                  <c:v>43129</c:v>
                </c:pt>
                <c:pt idx="3653">
                  <c:v>43130</c:v>
                </c:pt>
                <c:pt idx="3654">
                  <c:v>43131</c:v>
                </c:pt>
                <c:pt idx="3655">
                  <c:v>43132</c:v>
                </c:pt>
                <c:pt idx="3656">
                  <c:v>43133</c:v>
                </c:pt>
                <c:pt idx="3657">
                  <c:v>43134</c:v>
                </c:pt>
                <c:pt idx="3658">
                  <c:v>43135</c:v>
                </c:pt>
                <c:pt idx="3659">
                  <c:v>43136</c:v>
                </c:pt>
                <c:pt idx="3660">
                  <c:v>43137</c:v>
                </c:pt>
                <c:pt idx="3661">
                  <c:v>43138</c:v>
                </c:pt>
                <c:pt idx="3662">
                  <c:v>43139</c:v>
                </c:pt>
                <c:pt idx="3663">
                  <c:v>43140</c:v>
                </c:pt>
                <c:pt idx="3664">
                  <c:v>43141</c:v>
                </c:pt>
                <c:pt idx="3665">
                  <c:v>43142</c:v>
                </c:pt>
                <c:pt idx="3666">
                  <c:v>43143</c:v>
                </c:pt>
                <c:pt idx="3667">
                  <c:v>43144</c:v>
                </c:pt>
                <c:pt idx="3668">
                  <c:v>43145</c:v>
                </c:pt>
                <c:pt idx="3669">
                  <c:v>43146</c:v>
                </c:pt>
                <c:pt idx="3670">
                  <c:v>43147</c:v>
                </c:pt>
                <c:pt idx="3671">
                  <c:v>43148</c:v>
                </c:pt>
                <c:pt idx="3672">
                  <c:v>43149</c:v>
                </c:pt>
                <c:pt idx="3673">
                  <c:v>43150</c:v>
                </c:pt>
                <c:pt idx="3674">
                  <c:v>43151</c:v>
                </c:pt>
                <c:pt idx="3675">
                  <c:v>43152</c:v>
                </c:pt>
                <c:pt idx="3676">
                  <c:v>43153</c:v>
                </c:pt>
                <c:pt idx="3677">
                  <c:v>43154</c:v>
                </c:pt>
                <c:pt idx="3678">
                  <c:v>43155</c:v>
                </c:pt>
                <c:pt idx="3679">
                  <c:v>43156</c:v>
                </c:pt>
                <c:pt idx="3680">
                  <c:v>43157</c:v>
                </c:pt>
                <c:pt idx="3681">
                  <c:v>43158</c:v>
                </c:pt>
                <c:pt idx="3682">
                  <c:v>43159</c:v>
                </c:pt>
                <c:pt idx="3683">
                  <c:v>43160</c:v>
                </c:pt>
                <c:pt idx="3684">
                  <c:v>43161</c:v>
                </c:pt>
                <c:pt idx="3685">
                  <c:v>43162</c:v>
                </c:pt>
                <c:pt idx="3686">
                  <c:v>43163</c:v>
                </c:pt>
                <c:pt idx="3687">
                  <c:v>43164</c:v>
                </c:pt>
                <c:pt idx="3688">
                  <c:v>43165</c:v>
                </c:pt>
                <c:pt idx="3689">
                  <c:v>43166</c:v>
                </c:pt>
                <c:pt idx="3690">
                  <c:v>43167</c:v>
                </c:pt>
                <c:pt idx="3691">
                  <c:v>43168</c:v>
                </c:pt>
                <c:pt idx="3692">
                  <c:v>43169</c:v>
                </c:pt>
                <c:pt idx="3693">
                  <c:v>43170</c:v>
                </c:pt>
                <c:pt idx="3694">
                  <c:v>43171</c:v>
                </c:pt>
                <c:pt idx="3695">
                  <c:v>43172</c:v>
                </c:pt>
                <c:pt idx="3696">
                  <c:v>43173</c:v>
                </c:pt>
                <c:pt idx="3697">
                  <c:v>43174</c:v>
                </c:pt>
                <c:pt idx="3698">
                  <c:v>43175</c:v>
                </c:pt>
                <c:pt idx="3699">
                  <c:v>43176</c:v>
                </c:pt>
                <c:pt idx="3700">
                  <c:v>43177</c:v>
                </c:pt>
                <c:pt idx="3701">
                  <c:v>43178</c:v>
                </c:pt>
                <c:pt idx="3702">
                  <c:v>43179</c:v>
                </c:pt>
                <c:pt idx="3703">
                  <c:v>43180</c:v>
                </c:pt>
                <c:pt idx="3704">
                  <c:v>43181</c:v>
                </c:pt>
                <c:pt idx="3705">
                  <c:v>43182</c:v>
                </c:pt>
                <c:pt idx="3706">
                  <c:v>43183</c:v>
                </c:pt>
                <c:pt idx="3707">
                  <c:v>43184</c:v>
                </c:pt>
                <c:pt idx="3708">
                  <c:v>43185</c:v>
                </c:pt>
                <c:pt idx="3709">
                  <c:v>43186</c:v>
                </c:pt>
                <c:pt idx="3710">
                  <c:v>43187</c:v>
                </c:pt>
                <c:pt idx="3711">
                  <c:v>43188</c:v>
                </c:pt>
                <c:pt idx="3712">
                  <c:v>43189</c:v>
                </c:pt>
                <c:pt idx="3713">
                  <c:v>43190</c:v>
                </c:pt>
                <c:pt idx="3714">
                  <c:v>43191</c:v>
                </c:pt>
                <c:pt idx="3715">
                  <c:v>43192</c:v>
                </c:pt>
                <c:pt idx="3716">
                  <c:v>43193</c:v>
                </c:pt>
                <c:pt idx="3717">
                  <c:v>43194</c:v>
                </c:pt>
                <c:pt idx="3718">
                  <c:v>43195</c:v>
                </c:pt>
                <c:pt idx="3719">
                  <c:v>43196</c:v>
                </c:pt>
                <c:pt idx="3720">
                  <c:v>43197</c:v>
                </c:pt>
                <c:pt idx="3721">
                  <c:v>43198</c:v>
                </c:pt>
                <c:pt idx="3722">
                  <c:v>43199</c:v>
                </c:pt>
                <c:pt idx="3723">
                  <c:v>43200</c:v>
                </c:pt>
                <c:pt idx="3724">
                  <c:v>43201</c:v>
                </c:pt>
                <c:pt idx="3725">
                  <c:v>43202</c:v>
                </c:pt>
                <c:pt idx="3726">
                  <c:v>43203</c:v>
                </c:pt>
                <c:pt idx="3727">
                  <c:v>43204</c:v>
                </c:pt>
                <c:pt idx="3728">
                  <c:v>43205</c:v>
                </c:pt>
                <c:pt idx="3729">
                  <c:v>43206</c:v>
                </c:pt>
                <c:pt idx="3730">
                  <c:v>43207</c:v>
                </c:pt>
                <c:pt idx="3731">
                  <c:v>43208</c:v>
                </c:pt>
                <c:pt idx="3732">
                  <c:v>43209</c:v>
                </c:pt>
                <c:pt idx="3733">
                  <c:v>43210</c:v>
                </c:pt>
                <c:pt idx="3734">
                  <c:v>43211</c:v>
                </c:pt>
                <c:pt idx="3735">
                  <c:v>43212</c:v>
                </c:pt>
                <c:pt idx="3736">
                  <c:v>43213</c:v>
                </c:pt>
                <c:pt idx="3737">
                  <c:v>43214</c:v>
                </c:pt>
                <c:pt idx="3738">
                  <c:v>43215</c:v>
                </c:pt>
                <c:pt idx="3739">
                  <c:v>43216</c:v>
                </c:pt>
                <c:pt idx="3740">
                  <c:v>43217</c:v>
                </c:pt>
                <c:pt idx="3741">
                  <c:v>43218</c:v>
                </c:pt>
                <c:pt idx="3742">
                  <c:v>43219</c:v>
                </c:pt>
                <c:pt idx="3743">
                  <c:v>43220</c:v>
                </c:pt>
                <c:pt idx="3744">
                  <c:v>43221</c:v>
                </c:pt>
                <c:pt idx="3745">
                  <c:v>43222</c:v>
                </c:pt>
                <c:pt idx="3746">
                  <c:v>43223</c:v>
                </c:pt>
                <c:pt idx="3747">
                  <c:v>43224</c:v>
                </c:pt>
                <c:pt idx="3748">
                  <c:v>43225</c:v>
                </c:pt>
                <c:pt idx="3749">
                  <c:v>43226</c:v>
                </c:pt>
                <c:pt idx="3750">
                  <c:v>43227</c:v>
                </c:pt>
                <c:pt idx="3751">
                  <c:v>43228</c:v>
                </c:pt>
                <c:pt idx="3752">
                  <c:v>43229</c:v>
                </c:pt>
                <c:pt idx="3753">
                  <c:v>43230</c:v>
                </c:pt>
                <c:pt idx="3754">
                  <c:v>43231</c:v>
                </c:pt>
                <c:pt idx="3755">
                  <c:v>43232</c:v>
                </c:pt>
                <c:pt idx="3756">
                  <c:v>43233</c:v>
                </c:pt>
                <c:pt idx="3757">
                  <c:v>43234</c:v>
                </c:pt>
                <c:pt idx="3758">
                  <c:v>43235</c:v>
                </c:pt>
                <c:pt idx="3759">
                  <c:v>43236</c:v>
                </c:pt>
                <c:pt idx="3760">
                  <c:v>43237</c:v>
                </c:pt>
                <c:pt idx="3761">
                  <c:v>43238</c:v>
                </c:pt>
                <c:pt idx="3762">
                  <c:v>43239</c:v>
                </c:pt>
                <c:pt idx="3763">
                  <c:v>43240</c:v>
                </c:pt>
                <c:pt idx="3764">
                  <c:v>43241</c:v>
                </c:pt>
                <c:pt idx="3765">
                  <c:v>43242</c:v>
                </c:pt>
                <c:pt idx="3766">
                  <c:v>43243</c:v>
                </c:pt>
                <c:pt idx="3767">
                  <c:v>43244</c:v>
                </c:pt>
                <c:pt idx="3768">
                  <c:v>43245</c:v>
                </c:pt>
                <c:pt idx="3769">
                  <c:v>43246</c:v>
                </c:pt>
                <c:pt idx="3770">
                  <c:v>43247</c:v>
                </c:pt>
                <c:pt idx="3771">
                  <c:v>43248</c:v>
                </c:pt>
                <c:pt idx="3772">
                  <c:v>43249</c:v>
                </c:pt>
                <c:pt idx="3773">
                  <c:v>43250</c:v>
                </c:pt>
                <c:pt idx="3774">
                  <c:v>43251</c:v>
                </c:pt>
                <c:pt idx="3775">
                  <c:v>43252</c:v>
                </c:pt>
                <c:pt idx="3776">
                  <c:v>43253</c:v>
                </c:pt>
                <c:pt idx="3777">
                  <c:v>43254</c:v>
                </c:pt>
                <c:pt idx="3778">
                  <c:v>43255</c:v>
                </c:pt>
                <c:pt idx="3779">
                  <c:v>43256</c:v>
                </c:pt>
                <c:pt idx="3780">
                  <c:v>43257</c:v>
                </c:pt>
                <c:pt idx="3781">
                  <c:v>43258</c:v>
                </c:pt>
                <c:pt idx="3782">
                  <c:v>43259</c:v>
                </c:pt>
                <c:pt idx="3783">
                  <c:v>43260</c:v>
                </c:pt>
                <c:pt idx="3784">
                  <c:v>43261</c:v>
                </c:pt>
                <c:pt idx="3785">
                  <c:v>43262</c:v>
                </c:pt>
                <c:pt idx="3786">
                  <c:v>43263</c:v>
                </c:pt>
                <c:pt idx="3787">
                  <c:v>43264</c:v>
                </c:pt>
                <c:pt idx="3788">
                  <c:v>43265</c:v>
                </c:pt>
                <c:pt idx="3789">
                  <c:v>43266</c:v>
                </c:pt>
                <c:pt idx="3790">
                  <c:v>43267</c:v>
                </c:pt>
                <c:pt idx="3791">
                  <c:v>43268</c:v>
                </c:pt>
                <c:pt idx="3792">
                  <c:v>43269</c:v>
                </c:pt>
                <c:pt idx="3793">
                  <c:v>43270</c:v>
                </c:pt>
                <c:pt idx="3794">
                  <c:v>43271</c:v>
                </c:pt>
                <c:pt idx="3795">
                  <c:v>43272</c:v>
                </c:pt>
                <c:pt idx="3796">
                  <c:v>43273</c:v>
                </c:pt>
                <c:pt idx="3797">
                  <c:v>43274</c:v>
                </c:pt>
                <c:pt idx="3798">
                  <c:v>43275</c:v>
                </c:pt>
                <c:pt idx="3799">
                  <c:v>43276</c:v>
                </c:pt>
                <c:pt idx="3800">
                  <c:v>43277</c:v>
                </c:pt>
                <c:pt idx="3801">
                  <c:v>43278</c:v>
                </c:pt>
                <c:pt idx="3802">
                  <c:v>43279</c:v>
                </c:pt>
                <c:pt idx="3803">
                  <c:v>43280</c:v>
                </c:pt>
                <c:pt idx="3804">
                  <c:v>43281</c:v>
                </c:pt>
                <c:pt idx="3805">
                  <c:v>43282</c:v>
                </c:pt>
                <c:pt idx="3806">
                  <c:v>43283</c:v>
                </c:pt>
                <c:pt idx="3807">
                  <c:v>43284</c:v>
                </c:pt>
                <c:pt idx="3808">
                  <c:v>43285</c:v>
                </c:pt>
                <c:pt idx="3809">
                  <c:v>43286</c:v>
                </c:pt>
                <c:pt idx="3810">
                  <c:v>43287</c:v>
                </c:pt>
                <c:pt idx="3811">
                  <c:v>43288</c:v>
                </c:pt>
                <c:pt idx="3812">
                  <c:v>43289</c:v>
                </c:pt>
                <c:pt idx="3813">
                  <c:v>43290</c:v>
                </c:pt>
                <c:pt idx="3814">
                  <c:v>43291</c:v>
                </c:pt>
                <c:pt idx="3815">
                  <c:v>43292</c:v>
                </c:pt>
                <c:pt idx="3816">
                  <c:v>43293</c:v>
                </c:pt>
                <c:pt idx="3817">
                  <c:v>43294</c:v>
                </c:pt>
                <c:pt idx="3818">
                  <c:v>43295</c:v>
                </c:pt>
                <c:pt idx="3819">
                  <c:v>43296</c:v>
                </c:pt>
                <c:pt idx="3820">
                  <c:v>43297</c:v>
                </c:pt>
                <c:pt idx="3821">
                  <c:v>43298</c:v>
                </c:pt>
                <c:pt idx="3822">
                  <c:v>43299</c:v>
                </c:pt>
                <c:pt idx="3823">
                  <c:v>43300</c:v>
                </c:pt>
                <c:pt idx="3824">
                  <c:v>43301</c:v>
                </c:pt>
                <c:pt idx="3825">
                  <c:v>43302</c:v>
                </c:pt>
                <c:pt idx="3826">
                  <c:v>43303</c:v>
                </c:pt>
                <c:pt idx="3827">
                  <c:v>43304</c:v>
                </c:pt>
                <c:pt idx="3828">
                  <c:v>43305</c:v>
                </c:pt>
                <c:pt idx="3829">
                  <c:v>43306</c:v>
                </c:pt>
                <c:pt idx="3830">
                  <c:v>43307</c:v>
                </c:pt>
                <c:pt idx="3831">
                  <c:v>43308</c:v>
                </c:pt>
                <c:pt idx="3832">
                  <c:v>43309</c:v>
                </c:pt>
                <c:pt idx="3833">
                  <c:v>43310</c:v>
                </c:pt>
                <c:pt idx="3834">
                  <c:v>43311</c:v>
                </c:pt>
                <c:pt idx="3835">
                  <c:v>43312</c:v>
                </c:pt>
                <c:pt idx="3836">
                  <c:v>43313</c:v>
                </c:pt>
                <c:pt idx="3837">
                  <c:v>43314</c:v>
                </c:pt>
                <c:pt idx="3838">
                  <c:v>43315</c:v>
                </c:pt>
                <c:pt idx="3839">
                  <c:v>43316</c:v>
                </c:pt>
                <c:pt idx="3840">
                  <c:v>43317</c:v>
                </c:pt>
                <c:pt idx="3841">
                  <c:v>43318</c:v>
                </c:pt>
                <c:pt idx="3842">
                  <c:v>43319</c:v>
                </c:pt>
                <c:pt idx="3843">
                  <c:v>43320</c:v>
                </c:pt>
                <c:pt idx="3844">
                  <c:v>43321</c:v>
                </c:pt>
                <c:pt idx="3845">
                  <c:v>43322</c:v>
                </c:pt>
                <c:pt idx="3846">
                  <c:v>43323</c:v>
                </c:pt>
                <c:pt idx="3847">
                  <c:v>43324</c:v>
                </c:pt>
                <c:pt idx="3848">
                  <c:v>43325</c:v>
                </c:pt>
                <c:pt idx="3849">
                  <c:v>43326</c:v>
                </c:pt>
                <c:pt idx="3850">
                  <c:v>43327</c:v>
                </c:pt>
                <c:pt idx="3851">
                  <c:v>43328</c:v>
                </c:pt>
                <c:pt idx="3852">
                  <c:v>43329</c:v>
                </c:pt>
                <c:pt idx="3853">
                  <c:v>43330</c:v>
                </c:pt>
                <c:pt idx="3854">
                  <c:v>43331</c:v>
                </c:pt>
                <c:pt idx="3855">
                  <c:v>43332</c:v>
                </c:pt>
                <c:pt idx="3856">
                  <c:v>43333</c:v>
                </c:pt>
                <c:pt idx="3857">
                  <c:v>43334</c:v>
                </c:pt>
                <c:pt idx="3858">
                  <c:v>43335</c:v>
                </c:pt>
                <c:pt idx="3859">
                  <c:v>43336</c:v>
                </c:pt>
                <c:pt idx="3860">
                  <c:v>43337</c:v>
                </c:pt>
                <c:pt idx="3861">
                  <c:v>43338</c:v>
                </c:pt>
                <c:pt idx="3862">
                  <c:v>43339</c:v>
                </c:pt>
                <c:pt idx="3863">
                  <c:v>43340</c:v>
                </c:pt>
                <c:pt idx="3864">
                  <c:v>43341</c:v>
                </c:pt>
                <c:pt idx="3865">
                  <c:v>43342</c:v>
                </c:pt>
                <c:pt idx="3866">
                  <c:v>43343</c:v>
                </c:pt>
                <c:pt idx="3867">
                  <c:v>43344</c:v>
                </c:pt>
                <c:pt idx="3868">
                  <c:v>43345</c:v>
                </c:pt>
                <c:pt idx="3869">
                  <c:v>43346</c:v>
                </c:pt>
                <c:pt idx="3870">
                  <c:v>43347</c:v>
                </c:pt>
                <c:pt idx="3871">
                  <c:v>43348</c:v>
                </c:pt>
                <c:pt idx="3872">
                  <c:v>43349</c:v>
                </c:pt>
                <c:pt idx="3873">
                  <c:v>43350</c:v>
                </c:pt>
                <c:pt idx="3874">
                  <c:v>43351</c:v>
                </c:pt>
                <c:pt idx="3875">
                  <c:v>43352</c:v>
                </c:pt>
                <c:pt idx="3876">
                  <c:v>43353</c:v>
                </c:pt>
                <c:pt idx="3877">
                  <c:v>43354</c:v>
                </c:pt>
                <c:pt idx="3878">
                  <c:v>43355</c:v>
                </c:pt>
                <c:pt idx="3879">
                  <c:v>43356</c:v>
                </c:pt>
                <c:pt idx="3880">
                  <c:v>43357</c:v>
                </c:pt>
                <c:pt idx="3881">
                  <c:v>43358</c:v>
                </c:pt>
                <c:pt idx="3882">
                  <c:v>43359</c:v>
                </c:pt>
                <c:pt idx="3883">
                  <c:v>43360</c:v>
                </c:pt>
                <c:pt idx="3884">
                  <c:v>43361</c:v>
                </c:pt>
                <c:pt idx="3885">
                  <c:v>43362</c:v>
                </c:pt>
                <c:pt idx="3886">
                  <c:v>43363</c:v>
                </c:pt>
                <c:pt idx="3887">
                  <c:v>43364</c:v>
                </c:pt>
                <c:pt idx="3888">
                  <c:v>43365</c:v>
                </c:pt>
                <c:pt idx="3889">
                  <c:v>43366</c:v>
                </c:pt>
                <c:pt idx="3890">
                  <c:v>43367</c:v>
                </c:pt>
                <c:pt idx="3891">
                  <c:v>43368</c:v>
                </c:pt>
                <c:pt idx="3892">
                  <c:v>43369</c:v>
                </c:pt>
                <c:pt idx="3893">
                  <c:v>43370</c:v>
                </c:pt>
                <c:pt idx="3894">
                  <c:v>43371</c:v>
                </c:pt>
                <c:pt idx="3895">
                  <c:v>43372</c:v>
                </c:pt>
                <c:pt idx="3896">
                  <c:v>43373</c:v>
                </c:pt>
                <c:pt idx="3897">
                  <c:v>43374</c:v>
                </c:pt>
                <c:pt idx="3898">
                  <c:v>43375</c:v>
                </c:pt>
                <c:pt idx="3899">
                  <c:v>43376</c:v>
                </c:pt>
                <c:pt idx="3900">
                  <c:v>43377</c:v>
                </c:pt>
                <c:pt idx="3901">
                  <c:v>43378</c:v>
                </c:pt>
                <c:pt idx="3902">
                  <c:v>43379</c:v>
                </c:pt>
                <c:pt idx="3903">
                  <c:v>43380</c:v>
                </c:pt>
                <c:pt idx="3904">
                  <c:v>43381</c:v>
                </c:pt>
                <c:pt idx="3905">
                  <c:v>43382</c:v>
                </c:pt>
                <c:pt idx="3906">
                  <c:v>43383</c:v>
                </c:pt>
                <c:pt idx="3907">
                  <c:v>43384</c:v>
                </c:pt>
                <c:pt idx="3908">
                  <c:v>43385</c:v>
                </c:pt>
                <c:pt idx="3909">
                  <c:v>43386</c:v>
                </c:pt>
                <c:pt idx="3910">
                  <c:v>43387</c:v>
                </c:pt>
                <c:pt idx="3911">
                  <c:v>43388</c:v>
                </c:pt>
                <c:pt idx="3912">
                  <c:v>43389</c:v>
                </c:pt>
                <c:pt idx="3913">
                  <c:v>43390</c:v>
                </c:pt>
                <c:pt idx="3914">
                  <c:v>43391</c:v>
                </c:pt>
                <c:pt idx="3915">
                  <c:v>43392</c:v>
                </c:pt>
                <c:pt idx="3916">
                  <c:v>43393</c:v>
                </c:pt>
                <c:pt idx="3917">
                  <c:v>43394</c:v>
                </c:pt>
                <c:pt idx="3918">
                  <c:v>43395</c:v>
                </c:pt>
                <c:pt idx="3919">
                  <c:v>43396</c:v>
                </c:pt>
                <c:pt idx="3920">
                  <c:v>43397</c:v>
                </c:pt>
                <c:pt idx="3921">
                  <c:v>43398</c:v>
                </c:pt>
                <c:pt idx="3922">
                  <c:v>43399</c:v>
                </c:pt>
                <c:pt idx="3923">
                  <c:v>43400</c:v>
                </c:pt>
                <c:pt idx="3924">
                  <c:v>43401</c:v>
                </c:pt>
                <c:pt idx="3925">
                  <c:v>43402</c:v>
                </c:pt>
                <c:pt idx="3926">
                  <c:v>43403</c:v>
                </c:pt>
                <c:pt idx="3927">
                  <c:v>43404</c:v>
                </c:pt>
                <c:pt idx="3928">
                  <c:v>43405</c:v>
                </c:pt>
                <c:pt idx="3929">
                  <c:v>43406</c:v>
                </c:pt>
                <c:pt idx="3930">
                  <c:v>43407</c:v>
                </c:pt>
                <c:pt idx="3931">
                  <c:v>43408</c:v>
                </c:pt>
                <c:pt idx="3932">
                  <c:v>43409</c:v>
                </c:pt>
                <c:pt idx="3933">
                  <c:v>43410</c:v>
                </c:pt>
                <c:pt idx="3934">
                  <c:v>43411</c:v>
                </c:pt>
                <c:pt idx="3935">
                  <c:v>43412</c:v>
                </c:pt>
                <c:pt idx="3936">
                  <c:v>43413</c:v>
                </c:pt>
                <c:pt idx="3937">
                  <c:v>43414</c:v>
                </c:pt>
                <c:pt idx="3938">
                  <c:v>43415</c:v>
                </c:pt>
                <c:pt idx="3939">
                  <c:v>43416</c:v>
                </c:pt>
                <c:pt idx="3940">
                  <c:v>43417</c:v>
                </c:pt>
                <c:pt idx="3941">
                  <c:v>43418</c:v>
                </c:pt>
                <c:pt idx="3942">
                  <c:v>43419</c:v>
                </c:pt>
                <c:pt idx="3943">
                  <c:v>43420</c:v>
                </c:pt>
                <c:pt idx="3944">
                  <c:v>43421</c:v>
                </c:pt>
                <c:pt idx="3945">
                  <c:v>43422</c:v>
                </c:pt>
                <c:pt idx="3946">
                  <c:v>43423</c:v>
                </c:pt>
                <c:pt idx="3947">
                  <c:v>43424</c:v>
                </c:pt>
                <c:pt idx="3948">
                  <c:v>43425</c:v>
                </c:pt>
                <c:pt idx="3949">
                  <c:v>43426</c:v>
                </c:pt>
                <c:pt idx="3950">
                  <c:v>43427</c:v>
                </c:pt>
                <c:pt idx="3951">
                  <c:v>43428</c:v>
                </c:pt>
                <c:pt idx="3952">
                  <c:v>43429</c:v>
                </c:pt>
                <c:pt idx="3953">
                  <c:v>43430</c:v>
                </c:pt>
                <c:pt idx="3954">
                  <c:v>43431</c:v>
                </c:pt>
                <c:pt idx="3955">
                  <c:v>43432</c:v>
                </c:pt>
                <c:pt idx="3956">
                  <c:v>43433</c:v>
                </c:pt>
                <c:pt idx="3957">
                  <c:v>43434</c:v>
                </c:pt>
                <c:pt idx="3958">
                  <c:v>43435</c:v>
                </c:pt>
                <c:pt idx="3959">
                  <c:v>43436</c:v>
                </c:pt>
                <c:pt idx="3960">
                  <c:v>43437</c:v>
                </c:pt>
                <c:pt idx="3961">
                  <c:v>43438</c:v>
                </c:pt>
                <c:pt idx="3962">
                  <c:v>43439</c:v>
                </c:pt>
                <c:pt idx="3963">
                  <c:v>43440</c:v>
                </c:pt>
                <c:pt idx="3964">
                  <c:v>43441</c:v>
                </c:pt>
                <c:pt idx="3965">
                  <c:v>43442</c:v>
                </c:pt>
                <c:pt idx="3966">
                  <c:v>43443</c:v>
                </c:pt>
                <c:pt idx="3967">
                  <c:v>43444</c:v>
                </c:pt>
                <c:pt idx="3968">
                  <c:v>43445</c:v>
                </c:pt>
                <c:pt idx="3969">
                  <c:v>43446</c:v>
                </c:pt>
                <c:pt idx="3970">
                  <c:v>43447</c:v>
                </c:pt>
                <c:pt idx="3971">
                  <c:v>43448</c:v>
                </c:pt>
                <c:pt idx="3972">
                  <c:v>43449</c:v>
                </c:pt>
                <c:pt idx="3973">
                  <c:v>43450</c:v>
                </c:pt>
                <c:pt idx="3974">
                  <c:v>43451</c:v>
                </c:pt>
                <c:pt idx="3975">
                  <c:v>43452</c:v>
                </c:pt>
                <c:pt idx="3976">
                  <c:v>43453</c:v>
                </c:pt>
                <c:pt idx="3977">
                  <c:v>43454</c:v>
                </c:pt>
                <c:pt idx="3978">
                  <c:v>43455</c:v>
                </c:pt>
                <c:pt idx="3979">
                  <c:v>43456</c:v>
                </c:pt>
                <c:pt idx="3980">
                  <c:v>43457</c:v>
                </c:pt>
                <c:pt idx="3981">
                  <c:v>43458</c:v>
                </c:pt>
                <c:pt idx="3982">
                  <c:v>43459</c:v>
                </c:pt>
                <c:pt idx="3983">
                  <c:v>43460</c:v>
                </c:pt>
                <c:pt idx="3984">
                  <c:v>43461</c:v>
                </c:pt>
                <c:pt idx="3985">
                  <c:v>43462</c:v>
                </c:pt>
                <c:pt idx="3986">
                  <c:v>43463</c:v>
                </c:pt>
                <c:pt idx="3987">
                  <c:v>43464</c:v>
                </c:pt>
                <c:pt idx="3988">
                  <c:v>43465</c:v>
                </c:pt>
                <c:pt idx="3989">
                  <c:v>43466</c:v>
                </c:pt>
                <c:pt idx="3990">
                  <c:v>43467</c:v>
                </c:pt>
                <c:pt idx="3991">
                  <c:v>43468</c:v>
                </c:pt>
                <c:pt idx="3992">
                  <c:v>43469</c:v>
                </c:pt>
                <c:pt idx="3993">
                  <c:v>43470</c:v>
                </c:pt>
                <c:pt idx="3994">
                  <c:v>43471</c:v>
                </c:pt>
                <c:pt idx="3995">
                  <c:v>43472</c:v>
                </c:pt>
                <c:pt idx="3996">
                  <c:v>43473</c:v>
                </c:pt>
                <c:pt idx="3997">
                  <c:v>43474</c:v>
                </c:pt>
                <c:pt idx="3998">
                  <c:v>43475</c:v>
                </c:pt>
                <c:pt idx="3999">
                  <c:v>43476</c:v>
                </c:pt>
                <c:pt idx="4000">
                  <c:v>43477</c:v>
                </c:pt>
                <c:pt idx="4001">
                  <c:v>43478</c:v>
                </c:pt>
                <c:pt idx="4002">
                  <c:v>43479</c:v>
                </c:pt>
                <c:pt idx="4003">
                  <c:v>43480</c:v>
                </c:pt>
                <c:pt idx="4004">
                  <c:v>43481</c:v>
                </c:pt>
                <c:pt idx="4005">
                  <c:v>43482</c:v>
                </c:pt>
                <c:pt idx="4006">
                  <c:v>43483</c:v>
                </c:pt>
                <c:pt idx="4007">
                  <c:v>43484</c:v>
                </c:pt>
                <c:pt idx="4008">
                  <c:v>43485</c:v>
                </c:pt>
                <c:pt idx="4009">
                  <c:v>43486</c:v>
                </c:pt>
                <c:pt idx="4010">
                  <c:v>43487</c:v>
                </c:pt>
                <c:pt idx="4011">
                  <c:v>43488</c:v>
                </c:pt>
                <c:pt idx="4012">
                  <c:v>43489</c:v>
                </c:pt>
                <c:pt idx="4013">
                  <c:v>43490</c:v>
                </c:pt>
                <c:pt idx="4014">
                  <c:v>43491</c:v>
                </c:pt>
                <c:pt idx="4015">
                  <c:v>43492</c:v>
                </c:pt>
                <c:pt idx="4016">
                  <c:v>43493</c:v>
                </c:pt>
                <c:pt idx="4017">
                  <c:v>43494</c:v>
                </c:pt>
                <c:pt idx="4018">
                  <c:v>43495</c:v>
                </c:pt>
                <c:pt idx="4019">
                  <c:v>43496</c:v>
                </c:pt>
                <c:pt idx="4020">
                  <c:v>43497</c:v>
                </c:pt>
                <c:pt idx="4021">
                  <c:v>43498</c:v>
                </c:pt>
                <c:pt idx="4022">
                  <c:v>43499</c:v>
                </c:pt>
                <c:pt idx="4023">
                  <c:v>43500</c:v>
                </c:pt>
                <c:pt idx="4024">
                  <c:v>43501</c:v>
                </c:pt>
                <c:pt idx="4025">
                  <c:v>43502</c:v>
                </c:pt>
                <c:pt idx="4026">
                  <c:v>43503</c:v>
                </c:pt>
                <c:pt idx="4027">
                  <c:v>43504</c:v>
                </c:pt>
                <c:pt idx="4028">
                  <c:v>43505</c:v>
                </c:pt>
                <c:pt idx="4029">
                  <c:v>43506</c:v>
                </c:pt>
                <c:pt idx="4030">
                  <c:v>43507</c:v>
                </c:pt>
                <c:pt idx="4031">
                  <c:v>43508</c:v>
                </c:pt>
                <c:pt idx="4032">
                  <c:v>43509</c:v>
                </c:pt>
                <c:pt idx="4033">
                  <c:v>43510</c:v>
                </c:pt>
                <c:pt idx="4034">
                  <c:v>43511</c:v>
                </c:pt>
                <c:pt idx="4035">
                  <c:v>43512</c:v>
                </c:pt>
                <c:pt idx="4036">
                  <c:v>43513</c:v>
                </c:pt>
                <c:pt idx="4037">
                  <c:v>43514</c:v>
                </c:pt>
                <c:pt idx="4038">
                  <c:v>43515</c:v>
                </c:pt>
                <c:pt idx="4039">
                  <c:v>43516</c:v>
                </c:pt>
                <c:pt idx="4040">
                  <c:v>43517</c:v>
                </c:pt>
                <c:pt idx="4041">
                  <c:v>43518</c:v>
                </c:pt>
                <c:pt idx="4042">
                  <c:v>43519</c:v>
                </c:pt>
                <c:pt idx="4043">
                  <c:v>43520</c:v>
                </c:pt>
                <c:pt idx="4044">
                  <c:v>43521</c:v>
                </c:pt>
                <c:pt idx="4045">
                  <c:v>43522</c:v>
                </c:pt>
                <c:pt idx="4046">
                  <c:v>43523</c:v>
                </c:pt>
                <c:pt idx="4047">
                  <c:v>43524</c:v>
                </c:pt>
                <c:pt idx="4048">
                  <c:v>43525</c:v>
                </c:pt>
                <c:pt idx="4049">
                  <c:v>43526</c:v>
                </c:pt>
                <c:pt idx="4050">
                  <c:v>43527</c:v>
                </c:pt>
                <c:pt idx="4051">
                  <c:v>43528</c:v>
                </c:pt>
                <c:pt idx="4052">
                  <c:v>43529</c:v>
                </c:pt>
                <c:pt idx="4053">
                  <c:v>43530</c:v>
                </c:pt>
                <c:pt idx="4054">
                  <c:v>43531</c:v>
                </c:pt>
                <c:pt idx="4055">
                  <c:v>43532</c:v>
                </c:pt>
                <c:pt idx="4056">
                  <c:v>43533</c:v>
                </c:pt>
                <c:pt idx="4057">
                  <c:v>43534</c:v>
                </c:pt>
                <c:pt idx="4058">
                  <c:v>43535</c:v>
                </c:pt>
                <c:pt idx="4059">
                  <c:v>43536</c:v>
                </c:pt>
                <c:pt idx="4060">
                  <c:v>43537</c:v>
                </c:pt>
                <c:pt idx="4061">
                  <c:v>43538</c:v>
                </c:pt>
                <c:pt idx="4062">
                  <c:v>43539</c:v>
                </c:pt>
                <c:pt idx="4063">
                  <c:v>43540</c:v>
                </c:pt>
                <c:pt idx="4064">
                  <c:v>43541</c:v>
                </c:pt>
                <c:pt idx="4065">
                  <c:v>43542</c:v>
                </c:pt>
                <c:pt idx="4066">
                  <c:v>43543</c:v>
                </c:pt>
                <c:pt idx="4067">
                  <c:v>43544</c:v>
                </c:pt>
                <c:pt idx="4068">
                  <c:v>43545</c:v>
                </c:pt>
                <c:pt idx="4069">
                  <c:v>43546</c:v>
                </c:pt>
                <c:pt idx="4070">
                  <c:v>43547</c:v>
                </c:pt>
                <c:pt idx="4071">
                  <c:v>43548</c:v>
                </c:pt>
                <c:pt idx="4072">
                  <c:v>43549</c:v>
                </c:pt>
                <c:pt idx="4073">
                  <c:v>43550</c:v>
                </c:pt>
                <c:pt idx="4074">
                  <c:v>43551</c:v>
                </c:pt>
                <c:pt idx="4075">
                  <c:v>43552</c:v>
                </c:pt>
                <c:pt idx="4076">
                  <c:v>43553</c:v>
                </c:pt>
                <c:pt idx="4077">
                  <c:v>43554</c:v>
                </c:pt>
                <c:pt idx="4078">
                  <c:v>43555</c:v>
                </c:pt>
                <c:pt idx="4079">
                  <c:v>43556</c:v>
                </c:pt>
                <c:pt idx="4080">
                  <c:v>43557</c:v>
                </c:pt>
                <c:pt idx="4081">
                  <c:v>43558</c:v>
                </c:pt>
                <c:pt idx="4082">
                  <c:v>43559</c:v>
                </c:pt>
                <c:pt idx="4083">
                  <c:v>43560</c:v>
                </c:pt>
                <c:pt idx="4084">
                  <c:v>43561</c:v>
                </c:pt>
                <c:pt idx="4085">
                  <c:v>43562</c:v>
                </c:pt>
                <c:pt idx="4086">
                  <c:v>43563</c:v>
                </c:pt>
                <c:pt idx="4087">
                  <c:v>43564</c:v>
                </c:pt>
                <c:pt idx="4088">
                  <c:v>43565</c:v>
                </c:pt>
                <c:pt idx="4089">
                  <c:v>43566</c:v>
                </c:pt>
                <c:pt idx="4090">
                  <c:v>43567</c:v>
                </c:pt>
                <c:pt idx="4091">
                  <c:v>43568</c:v>
                </c:pt>
                <c:pt idx="4092">
                  <c:v>43569</c:v>
                </c:pt>
                <c:pt idx="4093">
                  <c:v>43570</c:v>
                </c:pt>
                <c:pt idx="4094">
                  <c:v>43571</c:v>
                </c:pt>
                <c:pt idx="4095">
                  <c:v>43572</c:v>
                </c:pt>
                <c:pt idx="4096">
                  <c:v>43573</c:v>
                </c:pt>
                <c:pt idx="4097">
                  <c:v>43574</c:v>
                </c:pt>
                <c:pt idx="4098">
                  <c:v>43575</c:v>
                </c:pt>
                <c:pt idx="4099">
                  <c:v>43576</c:v>
                </c:pt>
                <c:pt idx="4100">
                  <c:v>43577</c:v>
                </c:pt>
                <c:pt idx="4101">
                  <c:v>43578</c:v>
                </c:pt>
                <c:pt idx="4102">
                  <c:v>43579</c:v>
                </c:pt>
                <c:pt idx="4103">
                  <c:v>43580</c:v>
                </c:pt>
                <c:pt idx="4104">
                  <c:v>43581</c:v>
                </c:pt>
                <c:pt idx="4105">
                  <c:v>43582</c:v>
                </c:pt>
                <c:pt idx="4106">
                  <c:v>43583</c:v>
                </c:pt>
                <c:pt idx="4107">
                  <c:v>43584</c:v>
                </c:pt>
                <c:pt idx="4108">
                  <c:v>43585</c:v>
                </c:pt>
                <c:pt idx="4109">
                  <c:v>43586</c:v>
                </c:pt>
                <c:pt idx="4110">
                  <c:v>43587</c:v>
                </c:pt>
                <c:pt idx="4111">
                  <c:v>43588</c:v>
                </c:pt>
                <c:pt idx="4112">
                  <c:v>43589</c:v>
                </c:pt>
                <c:pt idx="4113">
                  <c:v>43590</c:v>
                </c:pt>
                <c:pt idx="4114">
                  <c:v>43591</c:v>
                </c:pt>
                <c:pt idx="4115">
                  <c:v>43592</c:v>
                </c:pt>
                <c:pt idx="4116">
                  <c:v>43593</c:v>
                </c:pt>
                <c:pt idx="4117">
                  <c:v>43594</c:v>
                </c:pt>
                <c:pt idx="4118">
                  <c:v>43595</c:v>
                </c:pt>
                <c:pt idx="4119">
                  <c:v>43596</c:v>
                </c:pt>
                <c:pt idx="4120">
                  <c:v>43597</c:v>
                </c:pt>
                <c:pt idx="4121">
                  <c:v>43598</c:v>
                </c:pt>
                <c:pt idx="4122">
                  <c:v>43599</c:v>
                </c:pt>
                <c:pt idx="4123">
                  <c:v>43600</c:v>
                </c:pt>
                <c:pt idx="4124">
                  <c:v>43601</c:v>
                </c:pt>
                <c:pt idx="4125">
                  <c:v>43602</c:v>
                </c:pt>
                <c:pt idx="4126">
                  <c:v>43603</c:v>
                </c:pt>
                <c:pt idx="4127">
                  <c:v>43604</c:v>
                </c:pt>
                <c:pt idx="4128">
                  <c:v>43605</c:v>
                </c:pt>
                <c:pt idx="4129">
                  <c:v>43606</c:v>
                </c:pt>
                <c:pt idx="4130">
                  <c:v>43607</c:v>
                </c:pt>
                <c:pt idx="4131">
                  <c:v>43608</c:v>
                </c:pt>
                <c:pt idx="4132">
                  <c:v>43609</c:v>
                </c:pt>
                <c:pt idx="4133">
                  <c:v>43610</c:v>
                </c:pt>
                <c:pt idx="4134">
                  <c:v>43611</c:v>
                </c:pt>
                <c:pt idx="4135">
                  <c:v>43612</c:v>
                </c:pt>
                <c:pt idx="4136">
                  <c:v>43613</c:v>
                </c:pt>
                <c:pt idx="4137">
                  <c:v>43614</c:v>
                </c:pt>
                <c:pt idx="4138">
                  <c:v>43615</c:v>
                </c:pt>
                <c:pt idx="4139">
                  <c:v>43616</c:v>
                </c:pt>
                <c:pt idx="4140">
                  <c:v>43617</c:v>
                </c:pt>
                <c:pt idx="4141">
                  <c:v>43618</c:v>
                </c:pt>
                <c:pt idx="4142">
                  <c:v>43619</c:v>
                </c:pt>
                <c:pt idx="4143">
                  <c:v>43620</c:v>
                </c:pt>
                <c:pt idx="4144">
                  <c:v>43621</c:v>
                </c:pt>
                <c:pt idx="4145">
                  <c:v>43622</c:v>
                </c:pt>
                <c:pt idx="4146">
                  <c:v>43623</c:v>
                </c:pt>
                <c:pt idx="4147">
                  <c:v>43624</c:v>
                </c:pt>
                <c:pt idx="4148">
                  <c:v>43625</c:v>
                </c:pt>
                <c:pt idx="4149">
                  <c:v>43626</c:v>
                </c:pt>
                <c:pt idx="4150">
                  <c:v>43627</c:v>
                </c:pt>
                <c:pt idx="4151">
                  <c:v>43628</c:v>
                </c:pt>
                <c:pt idx="4152">
                  <c:v>43629</c:v>
                </c:pt>
                <c:pt idx="4153">
                  <c:v>43630</c:v>
                </c:pt>
                <c:pt idx="4154">
                  <c:v>43631</c:v>
                </c:pt>
                <c:pt idx="4155">
                  <c:v>43632</c:v>
                </c:pt>
                <c:pt idx="4156">
                  <c:v>43633</c:v>
                </c:pt>
                <c:pt idx="4157">
                  <c:v>43634</c:v>
                </c:pt>
                <c:pt idx="4158">
                  <c:v>43635</c:v>
                </c:pt>
                <c:pt idx="4159">
                  <c:v>43636</c:v>
                </c:pt>
                <c:pt idx="4160">
                  <c:v>43637</c:v>
                </c:pt>
                <c:pt idx="4161">
                  <c:v>43638</c:v>
                </c:pt>
                <c:pt idx="4162">
                  <c:v>43639</c:v>
                </c:pt>
                <c:pt idx="4163">
                  <c:v>43640</c:v>
                </c:pt>
                <c:pt idx="4164">
                  <c:v>43641</c:v>
                </c:pt>
                <c:pt idx="4165">
                  <c:v>43642</c:v>
                </c:pt>
                <c:pt idx="4166">
                  <c:v>43643</c:v>
                </c:pt>
                <c:pt idx="4167">
                  <c:v>43644</c:v>
                </c:pt>
                <c:pt idx="4168">
                  <c:v>43645</c:v>
                </c:pt>
                <c:pt idx="4169">
                  <c:v>43646</c:v>
                </c:pt>
                <c:pt idx="4170">
                  <c:v>43647</c:v>
                </c:pt>
                <c:pt idx="4171">
                  <c:v>43648</c:v>
                </c:pt>
                <c:pt idx="4172">
                  <c:v>43649</c:v>
                </c:pt>
                <c:pt idx="4173">
                  <c:v>43650</c:v>
                </c:pt>
                <c:pt idx="4174">
                  <c:v>43651</c:v>
                </c:pt>
                <c:pt idx="4175">
                  <c:v>43652</c:v>
                </c:pt>
                <c:pt idx="4176">
                  <c:v>43653</c:v>
                </c:pt>
                <c:pt idx="4177">
                  <c:v>43654</c:v>
                </c:pt>
                <c:pt idx="4178">
                  <c:v>43655</c:v>
                </c:pt>
                <c:pt idx="4179">
                  <c:v>43656</c:v>
                </c:pt>
                <c:pt idx="4180">
                  <c:v>43657</c:v>
                </c:pt>
                <c:pt idx="4181">
                  <c:v>43658</c:v>
                </c:pt>
                <c:pt idx="4182">
                  <c:v>43659</c:v>
                </c:pt>
                <c:pt idx="4183">
                  <c:v>43660</c:v>
                </c:pt>
                <c:pt idx="4184">
                  <c:v>43661</c:v>
                </c:pt>
                <c:pt idx="4185">
                  <c:v>43662</c:v>
                </c:pt>
                <c:pt idx="4186">
                  <c:v>43663</c:v>
                </c:pt>
                <c:pt idx="4187">
                  <c:v>43664</c:v>
                </c:pt>
                <c:pt idx="4188">
                  <c:v>43665</c:v>
                </c:pt>
                <c:pt idx="4189">
                  <c:v>43666</c:v>
                </c:pt>
                <c:pt idx="4190">
                  <c:v>43667</c:v>
                </c:pt>
                <c:pt idx="4191">
                  <c:v>43668</c:v>
                </c:pt>
                <c:pt idx="4192">
                  <c:v>43669</c:v>
                </c:pt>
                <c:pt idx="4193">
                  <c:v>43670</c:v>
                </c:pt>
                <c:pt idx="4194">
                  <c:v>43671</c:v>
                </c:pt>
                <c:pt idx="4195">
                  <c:v>43672</c:v>
                </c:pt>
                <c:pt idx="4196">
                  <c:v>43673</c:v>
                </c:pt>
                <c:pt idx="4197">
                  <c:v>43674</c:v>
                </c:pt>
                <c:pt idx="4198">
                  <c:v>43675</c:v>
                </c:pt>
                <c:pt idx="4199">
                  <c:v>43676</c:v>
                </c:pt>
                <c:pt idx="4200">
                  <c:v>43677</c:v>
                </c:pt>
                <c:pt idx="4201">
                  <c:v>43678</c:v>
                </c:pt>
                <c:pt idx="4202">
                  <c:v>43679</c:v>
                </c:pt>
                <c:pt idx="4203">
                  <c:v>43680</c:v>
                </c:pt>
                <c:pt idx="4204">
                  <c:v>43681</c:v>
                </c:pt>
                <c:pt idx="4205">
                  <c:v>43682</c:v>
                </c:pt>
                <c:pt idx="4206">
                  <c:v>43683</c:v>
                </c:pt>
                <c:pt idx="4207">
                  <c:v>43684</c:v>
                </c:pt>
                <c:pt idx="4208">
                  <c:v>43685</c:v>
                </c:pt>
                <c:pt idx="4209">
                  <c:v>43686</c:v>
                </c:pt>
                <c:pt idx="4210">
                  <c:v>43687</c:v>
                </c:pt>
                <c:pt idx="4211">
                  <c:v>43688</c:v>
                </c:pt>
                <c:pt idx="4212">
                  <c:v>43689</c:v>
                </c:pt>
                <c:pt idx="4213">
                  <c:v>43690</c:v>
                </c:pt>
                <c:pt idx="4214">
                  <c:v>43691</c:v>
                </c:pt>
                <c:pt idx="4215">
                  <c:v>43692</c:v>
                </c:pt>
                <c:pt idx="4216">
                  <c:v>43693</c:v>
                </c:pt>
                <c:pt idx="4217">
                  <c:v>43694</c:v>
                </c:pt>
                <c:pt idx="4218">
                  <c:v>43695</c:v>
                </c:pt>
                <c:pt idx="4219">
                  <c:v>43696</c:v>
                </c:pt>
                <c:pt idx="4220">
                  <c:v>43697</c:v>
                </c:pt>
                <c:pt idx="4221">
                  <c:v>43698</c:v>
                </c:pt>
                <c:pt idx="4222">
                  <c:v>43699</c:v>
                </c:pt>
                <c:pt idx="4223">
                  <c:v>43700</c:v>
                </c:pt>
                <c:pt idx="4224">
                  <c:v>43701</c:v>
                </c:pt>
                <c:pt idx="4225">
                  <c:v>43702</c:v>
                </c:pt>
                <c:pt idx="4226">
                  <c:v>43703</c:v>
                </c:pt>
                <c:pt idx="4227">
                  <c:v>43704</c:v>
                </c:pt>
                <c:pt idx="4228">
                  <c:v>43705</c:v>
                </c:pt>
                <c:pt idx="4229">
                  <c:v>43706</c:v>
                </c:pt>
                <c:pt idx="4230">
                  <c:v>43707</c:v>
                </c:pt>
                <c:pt idx="4231">
                  <c:v>43708</c:v>
                </c:pt>
                <c:pt idx="4232">
                  <c:v>43709</c:v>
                </c:pt>
                <c:pt idx="4233">
                  <c:v>43710</c:v>
                </c:pt>
                <c:pt idx="4234">
                  <c:v>43711</c:v>
                </c:pt>
                <c:pt idx="4235">
                  <c:v>43712</c:v>
                </c:pt>
                <c:pt idx="4236">
                  <c:v>43713</c:v>
                </c:pt>
                <c:pt idx="4237">
                  <c:v>43714</c:v>
                </c:pt>
                <c:pt idx="4238">
                  <c:v>43715</c:v>
                </c:pt>
                <c:pt idx="4239">
                  <c:v>43716</c:v>
                </c:pt>
                <c:pt idx="4240">
                  <c:v>43717</c:v>
                </c:pt>
                <c:pt idx="4241">
                  <c:v>43718</c:v>
                </c:pt>
                <c:pt idx="4242">
                  <c:v>43719</c:v>
                </c:pt>
                <c:pt idx="4243">
                  <c:v>43720</c:v>
                </c:pt>
                <c:pt idx="4244">
                  <c:v>43721</c:v>
                </c:pt>
                <c:pt idx="4245">
                  <c:v>43722</c:v>
                </c:pt>
                <c:pt idx="4246">
                  <c:v>43723</c:v>
                </c:pt>
                <c:pt idx="4247">
                  <c:v>43724</c:v>
                </c:pt>
                <c:pt idx="4248">
                  <c:v>43725</c:v>
                </c:pt>
                <c:pt idx="4249">
                  <c:v>43726</c:v>
                </c:pt>
                <c:pt idx="4250">
                  <c:v>43727</c:v>
                </c:pt>
                <c:pt idx="4251">
                  <c:v>43728</c:v>
                </c:pt>
                <c:pt idx="4252">
                  <c:v>43729</c:v>
                </c:pt>
                <c:pt idx="4253">
                  <c:v>43730</c:v>
                </c:pt>
                <c:pt idx="4254">
                  <c:v>43731</c:v>
                </c:pt>
                <c:pt idx="4255">
                  <c:v>43732</c:v>
                </c:pt>
                <c:pt idx="4256">
                  <c:v>43733</c:v>
                </c:pt>
                <c:pt idx="4257">
                  <c:v>43734</c:v>
                </c:pt>
                <c:pt idx="4258">
                  <c:v>43735</c:v>
                </c:pt>
                <c:pt idx="4259">
                  <c:v>43736</c:v>
                </c:pt>
                <c:pt idx="4260">
                  <c:v>43737</c:v>
                </c:pt>
                <c:pt idx="4261">
                  <c:v>43738</c:v>
                </c:pt>
                <c:pt idx="4262">
                  <c:v>43739</c:v>
                </c:pt>
                <c:pt idx="4263">
                  <c:v>43740</c:v>
                </c:pt>
                <c:pt idx="4264">
                  <c:v>43741</c:v>
                </c:pt>
                <c:pt idx="4265">
                  <c:v>43742</c:v>
                </c:pt>
                <c:pt idx="4266">
                  <c:v>43743</c:v>
                </c:pt>
                <c:pt idx="4267">
                  <c:v>43744</c:v>
                </c:pt>
                <c:pt idx="4268">
                  <c:v>43745</c:v>
                </c:pt>
                <c:pt idx="4269">
                  <c:v>43746</c:v>
                </c:pt>
                <c:pt idx="4270">
                  <c:v>43747</c:v>
                </c:pt>
                <c:pt idx="4271">
                  <c:v>43748</c:v>
                </c:pt>
                <c:pt idx="4272">
                  <c:v>43749</c:v>
                </c:pt>
                <c:pt idx="4273">
                  <c:v>43750</c:v>
                </c:pt>
                <c:pt idx="4274">
                  <c:v>43751</c:v>
                </c:pt>
                <c:pt idx="4275">
                  <c:v>43752</c:v>
                </c:pt>
                <c:pt idx="4276">
                  <c:v>43753</c:v>
                </c:pt>
                <c:pt idx="4277">
                  <c:v>43754</c:v>
                </c:pt>
                <c:pt idx="4278">
                  <c:v>43755</c:v>
                </c:pt>
                <c:pt idx="4279">
                  <c:v>43756</c:v>
                </c:pt>
                <c:pt idx="4280">
                  <c:v>43757</c:v>
                </c:pt>
                <c:pt idx="4281">
                  <c:v>43758</c:v>
                </c:pt>
                <c:pt idx="4282">
                  <c:v>43759</c:v>
                </c:pt>
                <c:pt idx="4283">
                  <c:v>43760</c:v>
                </c:pt>
                <c:pt idx="4284">
                  <c:v>43761</c:v>
                </c:pt>
                <c:pt idx="4285">
                  <c:v>43762</c:v>
                </c:pt>
                <c:pt idx="4286">
                  <c:v>43763</c:v>
                </c:pt>
                <c:pt idx="4287">
                  <c:v>43764</c:v>
                </c:pt>
                <c:pt idx="4288">
                  <c:v>43765</c:v>
                </c:pt>
                <c:pt idx="4289">
                  <c:v>43766</c:v>
                </c:pt>
                <c:pt idx="4290">
                  <c:v>43767</c:v>
                </c:pt>
                <c:pt idx="4291">
                  <c:v>43768</c:v>
                </c:pt>
                <c:pt idx="4292">
                  <c:v>43769</c:v>
                </c:pt>
                <c:pt idx="4293">
                  <c:v>43770</c:v>
                </c:pt>
                <c:pt idx="4294">
                  <c:v>43771</c:v>
                </c:pt>
                <c:pt idx="4295">
                  <c:v>43772</c:v>
                </c:pt>
                <c:pt idx="4296">
                  <c:v>43773</c:v>
                </c:pt>
                <c:pt idx="4297">
                  <c:v>43774</c:v>
                </c:pt>
                <c:pt idx="4298">
                  <c:v>43775</c:v>
                </c:pt>
                <c:pt idx="4299">
                  <c:v>43776</c:v>
                </c:pt>
                <c:pt idx="4300">
                  <c:v>43777</c:v>
                </c:pt>
                <c:pt idx="4301">
                  <c:v>43778</c:v>
                </c:pt>
                <c:pt idx="4302">
                  <c:v>43779</c:v>
                </c:pt>
                <c:pt idx="4303">
                  <c:v>43780</c:v>
                </c:pt>
                <c:pt idx="4304">
                  <c:v>43781</c:v>
                </c:pt>
                <c:pt idx="4305">
                  <c:v>43782</c:v>
                </c:pt>
                <c:pt idx="4306">
                  <c:v>43783</c:v>
                </c:pt>
                <c:pt idx="4307">
                  <c:v>43784</c:v>
                </c:pt>
                <c:pt idx="4308">
                  <c:v>43785</c:v>
                </c:pt>
                <c:pt idx="4309">
                  <c:v>43786</c:v>
                </c:pt>
                <c:pt idx="4310">
                  <c:v>43787</c:v>
                </c:pt>
                <c:pt idx="4311">
                  <c:v>43788</c:v>
                </c:pt>
                <c:pt idx="4312">
                  <c:v>43789</c:v>
                </c:pt>
                <c:pt idx="4313">
                  <c:v>43790</c:v>
                </c:pt>
                <c:pt idx="4314">
                  <c:v>43791</c:v>
                </c:pt>
                <c:pt idx="4315">
                  <c:v>43792</c:v>
                </c:pt>
                <c:pt idx="4316">
                  <c:v>43793</c:v>
                </c:pt>
                <c:pt idx="4317">
                  <c:v>43794</c:v>
                </c:pt>
                <c:pt idx="4318">
                  <c:v>43795</c:v>
                </c:pt>
                <c:pt idx="4319">
                  <c:v>43796</c:v>
                </c:pt>
                <c:pt idx="4320">
                  <c:v>43797</c:v>
                </c:pt>
                <c:pt idx="4321">
                  <c:v>43798</c:v>
                </c:pt>
                <c:pt idx="4322">
                  <c:v>43799</c:v>
                </c:pt>
                <c:pt idx="4323">
                  <c:v>43800</c:v>
                </c:pt>
                <c:pt idx="4324">
                  <c:v>43801</c:v>
                </c:pt>
                <c:pt idx="4325">
                  <c:v>43802</c:v>
                </c:pt>
                <c:pt idx="4326">
                  <c:v>43803</c:v>
                </c:pt>
                <c:pt idx="4327">
                  <c:v>43804</c:v>
                </c:pt>
                <c:pt idx="4328">
                  <c:v>43805</c:v>
                </c:pt>
                <c:pt idx="4329">
                  <c:v>43806</c:v>
                </c:pt>
                <c:pt idx="4330">
                  <c:v>43807</c:v>
                </c:pt>
                <c:pt idx="4331">
                  <c:v>43808</c:v>
                </c:pt>
                <c:pt idx="4332">
                  <c:v>43809</c:v>
                </c:pt>
                <c:pt idx="4333">
                  <c:v>43810</c:v>
                </c:pt>
                <c:pt idx="4334">
                  <c:v>43811</c:v>
                </c:pt>
                <c:pt idx="4335">
                  <c:v>43812</c:v>
                </c:pt>
                <c:pt idx="4336">
                  <c:v>43813</c:v>
                </c:pt>
                <c:pt idx="4337">
                  <c:v>43814</c:v>
                </c:pt>
                <c:pt idx="4338">
                  <c:v>43815</c:v>
                </c:pt>
                <c:pt idx="4339">
                  <c:v>43816</c:v>
                </c:pt>
                <c:pt idx="4340">
                  <c:v>43817</c:v>
                </c:pt>
                <c:pt idx="4341">
                  <c:v>43818</c:v>
                </c:pt>
                <c:pt idx="4342">
                  <c:v>43819</c:v>
                </c:pt>
                <c:pt idx="4343">
                  <c:v>43820</c:v>
                </c:pt>
                <c:pt idx="4344">
                  <c:v>43821</c:v>
                </c:pt>
                <c:pt idx="4345">
                  <c:v>43822</c:v>
                </c:pt>
                <c:pt idx="4346">
                  <c:v>43823</c:v>
                </c:pt>
                <c:pt idx="4347">
                  <c:v>43824</c:v>
                </c:pt>
                <c:pt idx="4348">
                  <c:v>43825</c:v>
                </c:pt>
                <c:pt idx="4349">
                  <c:v>43826</c:v>
                </c:pt>
                <c:pt idx="4350">
                  <c:v>43827</c:v>
                </c:pt>
                <c:pt idx="4351">
                  <c:v>43828</c:v>
                </c:pt>
                <c:pt idx="4352">
                  <c:v>43829</c:v>
                </c:pt>
                <c:pt idx="4353">
                  <c:v>43830</c:v>
                </c:pt>
                <c:pt idx="4354">
                  <c:v>43831</c:v>
                </c:pt>
                <c:pt idx="4355">
                  <c:v>43832</c:v>
                </c:pt>
                <c:pt idx="4356">
                  <c:v>43833</c:v>
                </c:pt>
                <c:pt idx="4357">
                  <c:v>43834</c:v>
                </c:pt>
                <c:pt idx="4358">
                  <c:v>43835</c:v>
                </c:pt>
                <c:pt idx="4359">
                  <c:v>43836</c:v>
                </c:pt>
                <c:pt idx="4360">
                  <c:v>43837</c:v>
                </c:pt>
                <c:pt idx="4361">
                  <c:v>43838</c:v>
                </c:pt>
                <c:pt idx="4362">
                  <c:v>43839</c:v>
                </c:pt>
                <c:pt idx="4363">
                  <c:v>43840</c:v>
                </c:pt>
                <c:pt idx="4364">
                  <c:v>43841</c:v>
                </c:pt>
                <c:pt idx="4365">
                  <c:v>43842</c:v>
                </c:pt>
                <c:pt idx="4366">
                  <c:v>43843</c:v>
                </c:pt>
                <c:pt idx="4367">
                  <c:v>43844</c:v>
                </c:pt>
                <c:pt idx="4368">
                  <c:v>43845</c:v>
                </c:pt>
                <c:pt idx="4369">
                  <c:v>43846</c:v>
                </c:pt>
                <c:pt idx="4370">
                  <c:v>43847</c:v>
                </c:pt>
                <c:pt idx="4371">
                  <c:v>43848</c:v>
                </c:pt>
                <c:pt idx="4372">
                  <c:v>43849</c:v>
                </c:pt>
                <c:pt idx="4373">
                  <c:v>43850</c:v>
                </c:pt>
                <c:pt idx="4374">
                  <c:v>43851</c:v>
                </c:pt>
                <c:pt idx="4375">
                  <c:v>43852</c:v>
                </c:pt>
                <c:pt idx="4376">
                  <c:v>43853</c:v>
                </c:pt>
                <c:pt idx="4377">
                  <c:v>43854</c:v>
                </c:pt>
                <c:pt idx="4378">
                  <c:v>43855</c:v>
                </c:pt>
                <c:pt idx="4379">
                  <c:v>43856</c:v>
                </c:pt>
                <c:pt idx="4380">
                  <c:v>43857</c:v>
                </c:pt>
                <c:pt idx="4381">
                  <c:v>43858</c:v>
                </c:pt>
                <c:pt idx="4382">
                  <c:v>43859</c:v>
                </c:pt>
                <c:pt idx="4383">
                  <c:v>43860</c:v>
                </c:pt>
                <c:pt idx="4384">
                  <c:v>43861</c:v>
                </c:pt>
                <c:pt idx="4385">
                  <c:v>43862</c:v>
                </c:pt>
                <c:pt idx="4386">
                  <c:v>43863</c:v>
                </c:pt>
                <c:pt idx="4387">
                  <c:v>43864</c:v>
                </c:pt>
                <c:pt idx="4388">
                  <c:v>43865</c:v>
                </c:pt>
                <c:pt idx="4389">
                  <c:v>43866</c:v>
                </c:pt>
                <c:pt idx="4390">
                  <c:v>43867</c:v>
                </c:pt>
                <c:pt idx="4391">
                  <c:v>43868</c:v>
                </c:pt>
                <c:pt idx="4392">
                  <c:v>43869</c:v>
                </c:pt>
                <c:pt idx="4393">
                  <c:v>43870</c:v>
                </c:pt>
                <c:pt idx="4394">
                  <c:v>43871</c:v>
                </c:pt>
                <c:pt idx="4395">
                  <c:v>43872</c:v>
                </c:pt>
                <c:pt idx="4396">
                  <c:v>43873</c:v>
                </c:pt>
                <c:pt idx="4397">
                  <c:v>43874</c:v>
                </c:pt>
                <c:pt idx="4398">
                  <c:v>43875</c:v>
                </c:pt>
                <c:pt idx="4399">
                  <c:v>43876</c:v>
                </c:pt>
                <c:pt idx="4400">
                  <c:v>43877</c:v>
                </c:pt>
                <c:pt idx="4401">
                  <c:v>43878</c:v>
                </c:pt>
                <c:pt idx="4402">
                  <c:v>43879</c:v>
                </c:pt>
                <c:pt idx="4403">
                  <c:v>43880</c:v>
                </c:pt>
                <c:pt idx="4404">
                  <c:v>43881</c:v>
                </c:pt>
                <c:pt idx="4405">
                  <c:v>43882</c:v>
                </c:pt>
                <c:pt idx="4406">
                  <c:v>43883</c:v>
                </c:pt>
                <c:pt idx="4407">
                  <c:v>43884</c:v>
                </c:pt>
                <c:pt idx="4408">
                  <c:v>43885</c:v>
                </c:pt>
                <c:pt idx="4409">
                  <c:v>43886</c:v>
                </c:pt>
                <c:pt idx="4410">
                  <c:v>43887</c:v>
                </c:pt>
                <c:pt idx="4411">
                  <c:v>43888</c:v>
                </c:pt>
                <c:pt idx="4412">
                  <c:v>43889</c:v>
                </c:pt>
                <c:pt idx="4413">
                  <c:v>43890</c:v>
                </c:pt>
                <c:pt idx="4414">
                  <c:v>43891</c:v>
                </c:pt>
                <c:pt idx="4415">
                  <c:v>43892</c:v>
                </c:pt>
                <c:pt idx="4416">
                  <c:v>43893</c:v>
                </c:pt>
                <c:pt idx="4417">
                  <c:v>43894</c:v>
                </c:pt>
                <c:pt idx="4418">
                  <c:v>43895</c:v>
                </c:pt>
                <c:pt idx="4419">
                  <c:v>43896</c:v>
                </c:pt>
                <c:pt idx="4420">
                  <c:v>43897</c:v>
                </c:pt>
                <c:pt idx="4421">
                  <c:v>43898</c:v>
                </c:pt>
                <c:pt idx="4422">
                  <c:v>43899</c:v>
                </c:pt>
                <c:pt idx="4423">
                  <c:v>43900</c:v>
                </c:pt>
                <c:pt idx="4424">
                  <c:v>43901</c:v>
                </c:pt>
                <c:pt idx="4425">
                  <c:v>43902</c:v>
                </c:pt>
                <c:pt idx="4426">
                  <c:v>43903</c:v>
                </c:pt>
                <c:pt idx="4427">
                  <c:v>43904</c:v>
                </c:pt>
                <c:pt idx="4428">
                  <c:v>43905</c:v>
                </c:pt>
                <c:pt idx="4429">
                  <c:v>43906</c:v>
                </c:pt>
                <c:pt idx="4430">
                  <c:v>43907</c:v>
                </c:pt>
                <c:pt idx="4431">
                  <c:v>43908</c:v>
                </c:pt>
                <c:pt idx="4432">
                  <c:v>43909</c:v>
                </c:pt>
                <c:pt idx="4433">
                  <c:v>43910</c:v>
                </c:pt>
                <c:pt idx="4434">
                  <c:v>43911</c:v>
                </c:pt>
                <c:pt idx="4435">
                  <c:v>43912</c:v>
                </c:pt>
                <c:pt idx="4436">
                  <c:v>43913</c:v>
                </c:pt>
                <c:pt idx="4437">
                  <c:v>43914</c:v>
                </c:pt>
                <c:pt idx="4438">
                  <c:v>43915</c:v>
                </c:pt>
                <c:pt idx="4439">
                  <c:v>43916</c:v>
                </c:pt>
                <c:pt idx="4440">
                  <c:v>43917</c:v>
                </c:pt>
                <c:pt idx="4441">
                  <c:v>43918</c:v>
                </c:pt>
                <c:pt idx="4442">
                  <c:v>43919</c:v>
                </c:pt>
                <c:pt idx="4443">
                  <c:v>43920</c:v>
                </c:pt>
                <c:pt idx="4444">
                  <c:v>43921</c:v>
                </c:pt>
                <c:pt idx="4445">
                  <c:v>43922</c:v>
                </c:pt>
                <c:pt idx="4446">
                  <c:v>43923</c:v>
                </c:pt>
                <c:pt idx="4447">
                  <c:v>43924</c:v>
                </c:pt>
                <c:pt idx="4448">
                  <c:v>43925</c:v>
                </c:pt>
                <c:pt idx="4449">
                  <c:v>43926</c:v>
                </c:pt>
                <c:pt idx="4450">
                  <c:v>43927</c:v>
                </c:pt>
                <c:pt idx="4451">
                  <c:v>43928</c:v>
                </c:pt>
                <c:pt idx="4452">
                  <c:v>43929</c:v>
                </c:pt>
                <c:pt idx="4453">
                  <c:v>43930</c:v>
                </c:pt>
                <c:pt idx="4454">
                  <c:v>43931</c:v>
                </c:pt>
                <c:pt idx="4455">
                  <c:v>43932</c:v>
                </c:pt>
                <c:pt idx="4456">
                  <c:v>43933</c:v>
                </c:pt>
                <c:pt idx="4457">
                  <c:v>43934</c:v>
                </c:pt>
                <c:pt idx="4458">
                  <c:v>43935</c:v>
                </c:pt>
                <c:pt idx="4459">
                  <c:v>43936</c:v>
                </c:pt>
                <c:pt idx="4460">
                  <c:v>43937</c:v>
                </c:pt>
                <c:pt idx="4461">
                  <c:v>43938</c:v>
                </c:pt>
                <c:pt idx="4462">
                  <c:v>43939</c:v>
                </c:pt>
                <c:pt idx="4463">
                  <c:v>43940</c:v>
                </c:pt>
                <c:pt idx="4464">
                  <c:v>43941</c:v>
                </c:pt>
                <c:pt idx="4465">
                  <c:v>43942</c:v>
                </c:pt>
                <c:pt idx="4466">
                  <c:v>43943</c:v>
                </c:pt>
                <c:pt idx="4467">
                  <c:v>43944</c:v>
                </c:pt>
                <c:pt idx="4468">
                  <c:v>43945</c:v>
                </c:pt>
                <c:pt idx="4469">
                  <c:v>43946</c:v>
                </c:pt>
                <c:pt idx="4470">
                  <c:v>43947</c:v>
                </c:pt>
                <c:pt idx="4471">
                  <c:v>43948</c:v>
                </c:pt>
                <c:pt idx="4472">
                  <c:v>43949</c:v>
                </c:pt>
                <c:pt idx="4473">
                  <c:v>43950</c:v>
                </c:pt>
                <c:pt idx="4474">
                  <c:v>43951</c:v>
                </c:pt>
                <c:pt idx="4475">
                  <c:v>43952</c:v>
                </c:pt>
                <c:pt idx="4476">
                  <c:v>43953</c:v>
                </c:pt>
                <c:pt idx="4477">
                  <c:v>43954</c:v>
                </c:pt>
                <c:pt idx="4478">
                  <c:v>43955</c:v>
                </c:pt>
                <c:pt idx="4479">
                  <c:v>43956</c:v>
                </c:pt>
                <c:pt idx="4480">
                  <c:v>43957</c:v>
                </c:pt>
                <c:pt idx="4481">
                  <c:v>43958</c:v>
                </c:pt>
                <c:pt idx="4482">
                  <c:v>43959</c:v>
                </c:pt>
                <c:pt idx="4483">
                  <c:v>43960</c:v>
                </c:pt>
                <c:pt idx="4484">
                  <c:v>43961</c:v>
                </c:pt>
                <c:pt idx="4485">
                  <c:v>43962</c:v>
                </c:pt>
                <c:pt idx="4486">
                  <c:v>43963</c:v>
                </c:pt>
                <c:pt idx="4487">
                  <c:v>43964</c:v>
                </c:pt>
                <c:pt idx="4488">
                  <c:v>43965</c:v>
                </c:pt>
                <c:pt idx="4489">
                  <c:v>43966</c:v>
                </c:pt>
                <c:pt idx="4490">
                  <c:v>43967</c:v>
                </c:pt>
                <c:pt idx="4491">
                  <c:v>43968</c:v>
                </c:pt>
                <c:pt idx="4492">
                  <c:v>43969</c:v>
                </c:pt>
                <c:pt idx="4493">
                  <c:v>43970</c:v>
                </c:pt>
                <c:pt idx="4494">
                  <c:v>43971</c:v>
                </c:pt>
                <c:pt idx="4495">
                  <c:v>43972</c:v>
                </c:pt>
                <c:pt idx="4496">
                  <c:v>43973</c:v>
                </c:pt>
                <c:pt idx="4497">
                  <c:v>43974</c:v>
                </c:pt>
                <c:pt idx="4498">
                  <c:v>43975</c:v>
                </c:pt>
                <c:pt idx="4499">
                  <c:v>43976</c:v>
                </c:pt>
                <c:pt idx="4500">
                  <c:v>43977</c:v>
                </c:pt>
                <c:pt idx="4501">
                  <c:v>43978</c:v>
                </c:pt>
                <c:pt idx="4502">
                  <c:v>43979</c:v>
                </c:pt>
                <c:pt idx="4503">
                  <c:v>43980</c:v>
                </c:pt>
                <c:pt idx="4504">
                  <c:v>43981</c:v>
                </c:pt>
                <c:pt idx="4505">
                  <c:v>43982</c:v>
                </c:pt>
                <c:pt idx="4506">
                  <c:v>43983</c:v>
                </c:pt>
                <c:pt idx="4507">
                  <c:v>43984</c:v>
                </c:pt>
                <c:pt idx="4508">
                  <c:v>43985</c:v>
                </c:pt>
                <c:pt idx="4509">
                  <c:v>43986</c:v>
                </c:pt>
                <c:pt idx="4510">
                  <c:v>43987</c:v>
                </c:pt>
                <c:pt idx="4511">
                  <c:v>43988</c:v>
                </c:pt>
                <c:pt idx="4512">
                  <c:v>43989</c:v>
                </c:pt>
                <c:pt idx="4513">
                  <c:v>43990</c:v>
                </c:pt>
                <c:pt idx="4514">
                  <c:v>43991</c:v>
                </c:pt>
                <c:pt idx="4515">
                  <c:v>43992</c:v>
                </c:pt>
                <c:pt idx="4516">
                  <c:v>43993</c:v>
                </c:pt>
                <c:pt idx="4517">
                  <c:v>43994</c:v>
                </c:pt>
                <c:pt idx="4518">
                  <c:v>43995</c:v>
                </c:pt>
                <c:pt idx="4519">
                  <c:v>43996</c:v>
                </c:pt>
                <c:pt idx="4520">
                  <c:v>43997</c:v>
                </c:pt>
                <c:pt idx="4521">
                  <c:v>43998</c:v>
                </c:pt>
                <c:pt idx="4522">
                  <c:v>43999</c:v>
                </c:pt>
                <c:pt idx="4523">
                  <c:v>44000</c:v>
                </c:pt>
                <c:pt idx="4524">
                  <c:v>44001</c:v>
                </c:pt>
                <c:pt idx="4525">
                  <c:v>44002</c:v>
                </c:pt>
                <c:pt idx="4526">
                  <c:v>44003</c:v>
                </c:pt>
                <c:pt idx="4527">
                  <c:v>44004</c:v>
                </c:pt>
                <c:pt idx="4528">
                  <c:v>44005</c:v>
                </c:pt>
                <c:pt idx="4529">
                  <c:v>44006</c:v>
                </c:pt>
                <c:pt idx="4530">
                  <c:v>44007</c:v>
                </c:pt>
                <c:pt idx="4531">
                  <c:v>44008</c:v>
                </c:pt>
                <c:pt idx="4532">
                  <c:v>44009</c:v>
                </c:pt>
                <c:pt idx="4533">
                  <c:v>44010</c:v>
                </c:pt>
                <c:pt idx="4534">
                  <c:v>44011</c:v>
                </c:pt>
                <c:pt idx="4535">
                  <c:v>44012</c:v>
                </c:pt>
                <c:pt idx="4536">
                  <c:v>44013</c:v>
                </c:pt>
                <c:pt idx="4537">
                  <c:v>44014</c:v>
                </c:pt>
                <c:pt idx="4538">
                  <c:v>44015</c:v>
                </c:pt>
                <c:pt idx="4539">
                  <c:v>44016</c:v>
                </c:pt>
                <c:pt idx="4540">
                  <c:v>44017</c:v>
                </c:pt>
                <c:pt idx="4541">
                  <c:v>44018</c:v>
                </c:pt>
                <c:pt idx="4542">
                  <c:v>44019</c:v>
                </c:pt>
                <c:pt idx="4543">
                  <c:v>44020</c:v>
                </c:pt>
                <c:pt idx="4544">
                  <c:v>44021</c:v>
                </c:pt>
                <c:pt idx="4545">
                  <c:v>44022</c:v>
                </c:pt>
                <c:pt idx="4546">
                  <c:v>44023</c:v>
                </c:pt>
                <c:pt idx="4547">
                  <c:v>44024</c:v>
                </c:pt>
                <c:pt idx="4548">
                  <c:v>44025</c:v>
                </c:pt>
                <c:pt idx="4549">
                  <c:v>44026</c:v>
                </c:pt>
                <c:pt idx="4550">
                  <c:v>44027</c:v>
                </c:pt>
                <c:pt idx="4551">
                  <c:v>44028</c:v>
                </c:pt>
                <c:pt idx="4552">
                  <c:v>44029</c:v>
                </c:pt>
                <c:pt idx="4553">
                  <c:v>44030</c:v>
                </c:pt>
                <c:pt idx="4554">
                  <c:v>44031</c:v>
                </c:pt>
                <c:pt idx="4555">
                  <c:v>44032</c:v>
                </c:pt>
                <c:pt idx="4556">
                  <c:v>44033</c:v>
                </c:pt>
                <c:pt idx="4557">
                  <c:v>44034</c:v>
                </c:pt>
                <c:pt idx="4558">
                  <c:v>44035</c:v>
                </c:pt>
                <c:pt idx="4559">
                  <c:v>44036</c:v>
                </c:pt>
                <c:pt idx="4560">
                  <c:v>44037</c:v>
                </c:pt>
                <c:pt idx="4561">
                  <c:v>44038</c:v>
                </c:pt>
                <c:pt idx="4562">
                  <c:v>44039</c:v>
                </c:pt>
                <c:pt idx="4563">
                  <c:v>44040</c:v>
                </c:pt>
                <c:pt idx="4564">
                  <c:v>44041</c:v>
                </c:pt>
                <c:pt idx="4565">
                  <c:v>44042</c:v>
                </c:pt>
                <c:pt idx="4566">
                  <c:v>44043</c:v>
                </c:pt>
                <c:pt idx="4567">
                  <c:v>44044</c:v>
                </c:pt>
                <c:pt idx="4568">
                  <c:v>44045</c:v>
                </c:pt>
                <c:pt idx="4569">
                  <c:v>44046</c:v>
                </c:pt>
                <c:pt idx="4570">
                  <c:v>44047</c:v>
                </c:pt>
                <c:pt idx="4571">
                  <c:v>44048</c:v>
                </c:pt>
                <c:pt idx="4572">
                  <c:v>44049</c:v>
                </c:pt>
                <c:pt idx="4573">
                  <c:v>44050</c:v>
                </c:pt>
                <c:pt idx="4574">
                  <c:v>44051</c:v>
                </c:pt>
                <c:pt idx="4575">
                  <c:v>44052</c:v>
                </c:pt>
                <c:pt idx="4576">
                  <c:v>44053</c:v>
                </c:pt>
                <c:pt idx="4577">
                  <c:v>44054</c:v>
                </c:pt>
                <c:pt idx="4578">
                  <c:v>44055</c:v>
                </c:pt>
                <c:pt idx="4579">
                  <c:v>44056</c:v>
                </c:pt>
                <c:pt idx="4580">
                  <c:v>44057</c:v>
                </c:pt>
                <c:pt idx="4581">
                  <c:v>44058</c:v>
                </c:pt>
                <c:pt idx="4582">
                  <c:v>44059</c:v>
                </c:pt>
                <c:pt idx="4583">
                  <c:v>44060</c:v>
                </c:pt>
                <c:pt idx="4584">
                  <c:v>44061</c:v>
                </c:pt>
                <c:pt idx="4585">
                  <c:v>44062</c:v>
                </c:pt>
                <c:pt idx="4586">
                  <c:v>44063</c:v>
                </c:pt>
                <c:pt idx="4587">
                  <c:v>44064</c:v>
                </c:pt>
                <c:pt idx="4588">
                  <c:v>44065</c:v>
                </c:pt>
                <c:pt idx="4589">
                  <c:v>44066</c:v>
                </c:pt>
                <c:pt idx="4590">
                  <c:v>44067</c:v>
                </c:pt>
                <c:pt idx="4591">
                  <c:v>44068</c:v>
                </c:pt>
                <c:pt idx="4592">
                  <c:v>44069</c:v>
                </c:pt>
                <c:pt idx="4593">
                  <c:v>44070</c:v>
                </c:pt>
                <c:pt idx="4594">
                  <c:v>44071</c:v>
                </c:pt>
                <c:pt idx="4595">
                  <c:v>44072</c:v>
                </c:pt>
                <c:pt idx="4596">
                  <c:v>44073</c:v>
                </c:pt>
                <c:pt idx="4597">
                  <c:v>44074</c:v>
                </c:pt>
                <c:pt idx="4598">
                  <c:v>44075</c:v>
                </c:pt>
                <c:pt idx="4599">
                  <c:v>44076</c:v>
                </c:pt>
                <c:pt idx="4600">
                  <c:v>44077</c:v>
                </c:pt>
                <c:pt idx="4601">
                  <c:v>44078</c:v>
                </c:pt>
                <c:pt idx="4602">
                  <c:v>44079</c:v>
                </c:pt>
                <c:pt idx="4603">
                  <c:v>44080</c:v>
                </c:pt>
                <c:pt idx="4604">
                  <c:v>44081</c:v>
                </c:pt>
                <c:pt idx="4605">
                  <c:v>44082</c:v>
                </c:pt>
                <c:pt idx="4606">
                  <c:v>44083</c:v>
                </c:pt>
                <c:pt idx="4607">
                  <c:v>44084</c:v>
                </c:pt>
                <c:pt idx="4608">
                  <c:v>44085</c:v>
                </c:pt>
                <c:pt idx="4609">
                  <c:v>44086</c:v>
                </c:pt>
                <c:pt idx="4610">
                  <c:v>44087</c:v>
                </c:pt>
                <c:pt idx="4611">
                  <c:v>44088</c:v>
                </c:pt>
                <c:pt idx="4612">
                  <c:v>44089</c:v>
                </c:pt>
                <c:pt idx="4613">
                  <c:v>44090</c:v>
                </c:pt>
                <c:pt idx="4614">
                  <c:v>44091</c:v>
                </c:pt>
                <c:pt idx="4615">
                  <c:v>44092</c:v>
                </c:pt>
                <c:pt idx="4616">
                  <c:v>44093</c:v>
                </c:pt>
                <c:pt idx="4617">
                  <c:v>44094</c:v>
                </c:pt>
                <c:pt idx="4618">
                  <c:v>44095</c:v>
                </c:pt>
                <c:pt idx="4619">
                  <c:v>44096</c:v>
                </c:pt>
                <c:pt idx="4620">
                  <c:v>44097</c:v>
                </c:pt>
                <c:pt idx="4621">
                  <c:v>44098</c:v>
                </c:pt>
                <c:pt idx="4622">
                  <c:v>44099</c:v>
                </c:pt>
                <c:pt idx="4623">
                  <c:v>44100</c:v>
                </c:pt>
                <c:pt idx="4624">
                  <c:v>44101</c:v>
                </c:pt>
                <c:pt idx="4625">
                  <c:v>44102</c:v>
                </c:pt>
                <c:pt idx="4626">
                  <c:v>44103</c:v>
                </c:pt>
                <c:pt idx="4627">
                  <c:v>44104</c:v>
                </c:pt>
                <c:pt idx="4628">
                  <c:v>44105</c:v>
                </c:pt>
                <c:pt idx="4629">
                  <c:v>44106</c:v>
                </c:pt>
                <c:pt idx="4630">
                  <c:v>44107</c:v>
                </c:pt>
                <c:pt idx="4631">
                  <c:v>44108</c:v>
                </c:pt>
                <c:pt idx="4632">
                  <c:v>44109</c:v>
                </c:pt>
                <c:pt idx="4633">
                  <c:v>44110</c:v>
                </c:pt>
                <c:pt idx="4634">
                  <c:v>44111</c:v>
                </c:pt>
                <c:pt idx="4635">
                  <c:v>44112</c:v>
                </c:pt>
                <c:pt idx="4636">
                  <c:v>44113</c:v>
                </c:pt>
                <c:pt idx="4637">
                  <c:v>44114</c:v>
                </c:pt>
                <c:pt idx="4638">
                  <c:v>44115</c:v>
                </c:pt>
                <c:pt idx="4639">
                  <c:v>44116</c:v>
                </c:pt>
                <c:pt idx="4640">
                  <c:v>44117</c:v>
                </c:pt>
                <c:pt idx="4641">
                  <c:v>44118</c:v>
                </c:pt>
                <c:pt idx="4642">
                  <c:v>44119</c:v>
                </c:pt>
                <c:pt idx="4643">
                  <c:v>44120</c:v>
                </c:pt>
                <c:pt idx="4644">
                  <c:v>44121</c:v>
                </c:pt>
                <c:pt idx="4645">
                  <c:v>44122</c:v>
                </c:pt>
                <c:pt idx="4646">
                  <c:v>44123</c:v>
                </c:pt>
                <c:pt idx="4647">
                  <c:v>44124</c:v>
                </c:pt>
                <c:pt idx="4648">
                  <c:v>44125</c:v>
                </c:pt>
                <c:pt idx="4649">
                  <c:v>44126</c:v>
                </c:pt>
                <c:pt idx="4650">
                  <c:v>44127</c:v>
                </c:pt>
                <c:pt idx="4651">
                  <c:v>44128</c:v>
                </c:pt>
                <c:pt idx="4652">
                  <c:v>44129</c:v>
                </c:pt>
                <c:pt idx="4653">
                  <c:v>44130</c:v>
                </c:pt>
                <c:pt idx="4654">
                  <c:v>44131</c:v>
                </c:pt>
                <c:pt idx="4655">
                  <c:v>44132</c:v>
                </c:pt>
                <c:pt idx="4656">
                  <c:v>44133</c:v>
                </c:pt>
                <c:pt idx="4657">
                  <c:v>44134</c:v>
                </c:pt>
                <c:pt idx="4658">
                  <c:v>44135</c:v>
                </c:pt>
                <c:pt idx="4659">
                  <c:v>44136</c:v>
                </c:pt>
                <c:pt idx="4660">
                  <c:v>44137</c:v>
                </c:pt>
                <c:pt idx="4661">
                  <c:v>44138</c:v>
                </c:pt>
                <c:pt idx="4662">
                  <c:v>44139</c:v>
                </c:pt>
                <c:pt idx="4663">
                  <c:v>44140</c:v>
                </c:pt>
                <c:pt idx="4664">
                  <c:v>44141</c:v>
                </c:pt>
                <c:pt idx="4665">
                  <c:v>44142</c:v>
                </c:pt>
                <c:pt idx="4666">
                  <c:v>44143</c:v>
                </c:pt>
                <c:pt idx="4667">
                  <c:v>44144</c:v>
                </c:pt>
                <c:pt idx="4668">
                  <c:v>44145</c:v>
                </c:pt>
                <c:pt idx="4669">
                  <c:v>44146</c:v>
                </c:pt>
                <c:pt idx="4670">
                  <c:v>44147</c:v>
                </c:pt>
                <c:pt idx="4671">
                  <c:v>44148</c:v>
                </c:pt>
                <c:pt idx="4672">
                  <c:v>44149</c:v>
                </c:pt>
                <c:pt idx="4673">
                  <c:v>44150</c:v>
                </c:pt>
                <c:pt idx="4674">
                  <c:v>44151</c:v>
                </c:pt>
                <c:pt idx="4675">
                  <c:v>44152</c:v>
                </c:pt>
                <c:pt idx="4676">
                  <c:v>44153</c:v>
                </c:pt>
                <c:pt idx="4677">
                  <c:v>44154</c:v>
                </c:pt>
                <c:pt idx="4678">
                  <c:v>44155</c:v>
                </c:pt>
                <c:pt idx="4679">
                  <c:v>44156</c:v>
                </c:pt>
                <c:pt idx="4680">
                  <c:v>44157</c:v>
                </c:pt>
                <c:pt idx="4681">
                  <c:v>44158</c:v>
                </c:pt>
                <c:pt idx="4682">
                  <c:v>44159</c:v>
                </c:pt>
                <c:pt idx="4683">
                  <c:v>44160</c:v>
                </c:pt>
                <c:pt idx="4684">
                  <c:v>44161</c:v>
                </c:pt>
                <c:pt idx="4685">
                  <c:v>44162</c:v>
                </c:pt>
                <c:pt idx="4686">
                  <c:v>44163</c:v>
                </c:pt>
                <c:pt idx="4687">
                  <c:v>44164</c:v>
                </c:pt>
                <c:pt idx="4688">
                  <c:v>44165</c:v>
                </c:pt>
                <c:pt idx="4689">
                  <c:v>44166</c:v>
                </c:pt>
                <c:pt idx="4690">
                  <c:v>44167</c:v>
                </c:pt>
                <c:pt idx="4691">
                  <c:v>44168</c:v>
                </c:pt>
                <c:pt idx="4692">
                  <c:v>44169</c:v>
                </c:pt>
                <c:pt idx="4693">
                  <c:v>44170</c:v>
                </c:pt>
                <c:pt idx="4694">
                  <c:v>44171</c:v>
                </c:pt>
                <c:pt idx="4695">
                  <c:v>44172</c:v>
                </c:pt>
                <c:pt idx="4696">
                  <c:v>44173</c:v>
                </c:pt>
                <c:pt idx="4697">
                  <c:v>44174</c:v>
                </c:pt>
                <c:pt idx="4698">
                  <c:v>44175</c:v>
                </c:pt>
                <c:pt idx="4699">
                  <c:v>44176</c:v>
                </c:pt>
                <c:pt idx="4700">
                  <c:v>44177</c:v>
                </c:pt>
                <c:pt idx="4701">
                  <c:v>44178</c:v>
                </c:pt>
                <c:pt idx="4702">
                  <c:v>44179</c:v>
                </c:pt>
                <c:pt idx="4703">
                  <c:v>44180</c:v>
                </c:pt>
                <c:pt idx="4704">
                  <c:v>44181</c:v>
                </c:pt>
                <c:pt idx="4705">
                  <c:v>44182</c:v>
                </c:pt>
                <c:pt idx="4706">
                  <c:v>44183</c:v>
                </c:pt>
                <c:pt idx="4707">
                  <c:v>44184</c:v>
                </c:pt>
                <c:pt idx="4708">
                  <c:v>44185</c:v>
                </c:pt>
                <c:pt idx="4709">
                  <c:v>44186</c:v>
                </c:pt>
                <c:pt idx="4710">
                  <c:v>44187</c:v>
                </c:pt>
                <c:pt idx="4711">
                  <c:v>44188</c:v>
                </c:pt>
                <c:pt idx="4712">
                  <c:v>44189</c:v>
                </c:pt>
                <c:pt idx="4713">
                  <c:v>44190</c:v>
                </c:pt>
                <c:pt idx="4714">
                  <c:v>44191</c:v>
                </c:pt>
                <c:pt idx="4715">
                  <c:v>44192</c:v>
                </c:pt>
                <c:pt idx="4716">
                  <c:v>44193</c:v>
                </c:pt>
                <c:pt idx="4717">
                  <c:v>44194</c:v>
                </c:pt>
                <c:pt idx="4718">
                  <c:v>44195</c:v>
                </c:pt>
                <c:pt idx="4719">
                  <c:v>44196</c:v>
                </c:pt>
                <c:pt idx="4720">
                  <c:v>44197</c:v>
                </c:pt>
                <c:pt idx="4721">
                  <c:v>44198</c:v>
                </c:pt>
                <c:pt idx="4722">
                  <c:v>44199</c:v>
                </c:pt>
                <c:pt idx="4723">
                  <c:v>44200</c:v>
                </c:pt>
                <c:pt idx="4724">
                  <c:v>44201</c:v>
                </c:pt>
                <c:pt idx="4725">
                  <c:v>44202</c:v>
                </c:pt>
                <c:pt idx="4726">
                  <c:v>44203</c:v>
                </c:pt>
                <c:pt idx="4727">
                  <c:v>44204</c:v>
                </c:pt>
                <c:pt idx="4728">
                  <c:v>44205</c:v>
                </c:pt>
                <c:pt idx="4729">
                  <c:v>44206</c:v>
                </c:pt>
                <c:pt idx="4730">
                  <c:v>44207</c:v>
                </c:pt>
                <c:pt idx="4731">
                  <c:v>44208</c:v>
                </c:pt>
                <c:pt idx="4732">
                  <c:v>44209</c:v>
                </c:pt>
                <c:pt idx="4733">
                  <c:v>44210</c:v>
                </c:pt>
                <c:pt idx="4734">
                  <c:v>44211</c:v>
                </c:pt>
                <c:pt idx="4735">
                  <c:v>44212</c:v>
                </c:pt>
                <c:pt idx="4736">
                  <c:v>44213</c:v>
                </c:pt>
                <c:pt idx="4737">
                  <c:v>44214</c:v>
                </c:pt>
                <c:pt idx="4738">
                  <c:v>44215</c:v>
                </c:pt>
                <c:pt idx="4739">
                  <c:v>44216</c:v>
                </c:pt>
                <c:pt idx="4740">
                  <c:v>44217</c:v>
                </c:pt>
                <c:pt idx="4741">
                  <c:v>44218</c:v>
                </c:pt>
                <c:pt idx="4742">
                  <c:v>44219</c:v>
                </c:pt>
                <c:pt idx="4743">
                  <c:v>44220</c:v>
                </c:pt>
                <c:pt idx="4744">
                  <c:v>44221</c:v>
                </c:pt>
                <c:pt idx="4745">
                  <c:v>44222</c:v>
                </c:pt>
                <c:pt idx="4746">
                  <c:v>44223</c:v>
                </c:pt>
                <c:pt idx="4747">
                  <c:v>44224</c:v>
                </c:pt>
                <c:pt idx="4748">
                  <c:v>44225</c:v>
                </c:pt>
                <c:pt idx="4749">
                  <c:v>44226</c:v>
                </c:pt>
                <c:pt idx="4750">
                  <c:v>44227</c:v>
                </c:pt>
                <c:pt idx="4751">
                  <c:v>44228</c:v>
                </c:pt>
                <c:pt idx="4752">
                  <c:v>44229</c:v>
                </c:pt>
                <c:pt idx="4753">
                  <c:v>44230</c:v>
                </c:pt>
                <c:pt idx="4754">
                  <c:v>44231</c:v>
                </c:pt>
                <c:pt idx="4755">
                  <c:v>44234</c:v>
                </c:pt>
                <c:pt idx="4756">
                  <c:v>44235</c:v>
                </c:pt>
                <c:pt idx="4757">
                  <c:v>44236</c:v>
                </c:pt>
                <c:pt idx="4758">
                  <c:v>44237</c:v>
                </c:pt>
                <c:pt idx="4759">
                  <c:v>44238</c:v>
                </c:pt>
                <c:pt idx="4760">
                  <c:v>44239</c:v>
                </c:pt>
                <c:pt idx="4761">
                  <c:v>44240</c:v>
                </c:pt>
                <c:pt idx="4762">
                  <c:v>44241</c:v>
                </c:pt>
                <c:pt idx="4763">
                  <c:v>44242</c:v>
                </c:pt>
                <c:pt idx="4764">
                  <c:v>44243</c:v>
                </c:pt>
                <c:pt idx="4765">
                  <c:v>44244</c:v>
                </c:pt>
                <c:pt idx="4766">
                  <c:v>44245</c:v>
                </c:pt>
                <c:pt idx="4767">
                  <c:v>44246</c:v>
                </c:pt>
                <c:pt idx="4768">
                  <c:v>44247</c:v>
                </c:pt>
                <c:pt idx="4769">
                  <c:v>44248</c:v>
                </c:pt>
                <c:pt idx="4770">
                  <c:v>44249</c:v>
                </c:pt>
                <c:pt idx="4771">
                  <c:v>44250</c:v>
                </c:pt>
                <c:pt idx="4772">
                  <c:v>44251</c:v>
                </c:pt>
                <c:pt idx="4773">
                  <c:v>44252</c:v>
                </c:pt>
                <c:pt idx="4774">
                  <c:v>44253</c:v>
                </c:pt>
                <c:pt idx="4775">
                  <c:v>44254</c:v>
                </c:pt>
                <c:pt idx="4776">
                  <c:v>44255</c:v>
                </c:pt>
                <c:pt idx="4777">
                  <c:v>44257</c:v>
                </c:pt>
                <c:pt idx="4778">
                  <c:v>44258</c:v>
                </c:pt>
                <c:pt idx="4779">
                  <c:v>44259</c:v>
                </c:pt>
                <c:pt idx="4780">
                  <c:v>44260</c:v>
                </c:pt>
                <c:pt idx="4781">
                  <c:v>44262</c:v>
                </c:pt>
                <c:pt idx="4782">
                  <c:v>44263</c:v>
                </c:pt>
                <c:pt idx="4783">
                  <c:v>44264</c:v>
                </c:pt>
                <c:pt idx="4784">
                  <c:v>44265</c:v>
                </c:pt>
                <c:pt idx="4785">
                  <c:v>44266</c:v>
                </c:pt>
                <c:pt idx="4786">
                  <c:v>44267</c:v>
                </c:pt>
                <c:pt idx="4787">
                  <c:v>44268</c:v>
                </c:pt>
                <c:pt idx="4788">
                  <c:v>44269</c:v>
                </c:pt>
                <c:pt idx="4789">
                  <c:v>44270</c:v>
                </c:pt>
                <c:pt idx="4790">
                  <c:v>44271</c:v>
                </c:pt>
                <c:pt idx="4791">
                  <c:v>44272</c:v>
                </c:pt>
                <c:pt idx="4792">
                  <c:v>44282</c:v>
                </c:pt>
                <c:pt idx="4793">
                  <c:v>44283</c:v>
                </c:pt>
                <c:pt idx="4794">
                  <c:v>44284</c:v>
                </c:pt>
                <c:pt idx="4795">
                  <c:v>44285</c:v>
                </c:pt>
                <c:pt idx="4796">
                  <c:v>44286</c:v>
                </c:pt>
                <c:pt idx="4797">
                  <c:v>44287</c:v>
                </c:pt>
                <c:pt idx="4798">
                  <c:v>44288</c:v>
                </c:pt>
                <c:pt idx="4799">
                  <c:v>44289</c:v>
                </c:pt>
                <c:pt idx="4800">
                  <c:v>44290</c:v>
                </c:pt>
                <c:pt idx="4801">
                  <c:v>44291</c:v>
                </c:pt>
                <c:pt idx="4802">
                  <c:v>44292</c:v>
                </c:pt>
                <c:pt idx="4803">
                  <c:v>44293</c:v>
                </c:pt>
                <c:pt idx="4804">
                  <c:v>44294</c:v>
                </c:pt>
                <c:pt idx="4805">
                  <c:v>44295</c:v>
                </c:pt>
                <c:pt idx="4806">
                  <c:v>44300</c:v>
                </c:pt>
                <c:pt idx="4807">
                  <c:v>44301</c:v>
                </c:pt>
                <c:pt idx="4808">
                  <c:v>44302</c:v>
                </c:pt>
                <c:pt idx="4809">
                  <c:v>44303</c:v>
                </c:pt>
                <c:pt idx="4810">
                  <c:v>44304</c:v>
                </c:pt>
                <c:pt idx="4811">
                  <c:v>44305</c:v>
                </c:pt>
                <c:pt idx="4812">
                  <c:v>44306</c:v>
                </c:pt>
                <c:pt idx="4813">
                  <c:v>44307</c:v>
                </c:pt>
                <c:pt idx="4814">
                  <c:v>44308</c:v>
                </c:pt>
                <c:pt idx="4815">
                  <c:v>44309</c:v>
                </c:pt>
                <c:pt idx="4816">
                  <c:v>44310</c:v>
                </c:pt>
                <c:pt idx="4817">
                  <c:v>44311</c:v>
                </c:pt>
                <c:pt idx="4818">
                  <c:v>44312</c:v>
                </c:pt>
                <c:pt idx="4819">
                  <c:v>44313</c:v>
                </c:pt>
                <c:pt idx="4820">
                  <c:v>44314</c:v>
                </c:pt>
                <c:pt idx="4821">
                  <c:v>44315</c:v>
                </c:pt>
                <c:pt idx="4822">
                  <c:v>44316</c:v>
                </c:pt>
                <c:pt idx="4823">
                  <c:v>44317</c:v>
                </c:pt>
                <c:pt idx="4824">
                  <c:v>44318</c:v>
                </c:pt>
                <c:pt idx="4825">
                  <c:v>44319</c:v>
                </c:pt>
                <c:pt idx="4826">
                  <c:v>44320</c:v>
                </c:pt>
                <c:pt idx="4827">
                  <c:v>44321</c:v>
                </c:pt>
                <c:pt idx="4828">
                  <c:v>44322</c:v>
                </c:pt>
                <c:pt idx="4829">
                  <c:v>44323</c:v>
                </c:pt>
                <c:pt idx="4830">
                  <c:v>44324</c:v>
                </c:pt>
                <c:pt idx="4831">
                  <c:v>44325</c:v>
                </c:pt>
                <c:pt idx="4832">
                  <c:v>44326</c:v>
                </c:pt>
                <c:pt idx="4833">
                  <c:v>44327</c:v>
                </c:pt>
                <c:pt idx="4834">
                  <c:v>44328</c:v>
                </c:pt>
                <c:pt idx="4835">
                  <c:v>44329</c:v>
                </c:pt>
                <c:pt idx="4836">
                  <c:v>44330</c:v>
                </c:pt>
                <c:pt idx="4837">
                  <c:v>44331</c:v>
                </c:pt>
                <c:pt idx="4838">
                  <c:v>44332</c:v>
                </c:pt>
                <c:pt idx="4839">
                  <c:v>44333</c:v>
                </c:pt>
                <c:pt idx="4840">
                  <c:v>44334</c:v>
                </c:pt>
                <c:pt idx="4841">
                  <c:v>44335</c:v>
                </c:pt>
                <c:pt idx="4842">
                  <c:v>44336</c:v>
                </c:pt>
                <c:pt idx="4843">
                  <c:v>44337</c:v>
                </c:pt>
                <c:pt idx="4844">
                  <c:v>44338</c:v>
                </c:pt>
                <c:pt idx="4845">
                  <c:v>44339</c:v>
                </c:pt>
                <c:pt idx="4846">
                  <c:v>44340</c:v>
                </c:pt>
                <c:pt idx="4847">
                  <c:v>44341</c:v>
                </c:pt>
                <c:pt idx="4848">
                  <c:v>44342</c:v>
                </c:pt>
                <c:pt idx="4849">
                  <c:v>44343</c:v>
                </c:pt>
                <c:pt idx="4850">
                  <c:v>44344</c:v>
                </c:pt>
                <c:pt idx="4851">
                  <c:v>44345</c:v>
                </c:pt>
                <c:pt idx="4852">
                  <c:v>44346</c:v>
                </c:pt>
                <c:pt idx="4853">
                  <c:v>44347</c:v>
                </c:pt>
                <c:pt idx="4854">
                  <c:v>44348</c:v>
                </c:pt>
                <c:pt idx="4855">
                  <c:v>44349</c:v>
                </c:pt>
                <c:pt idx="4856">
                  <c:v>44350</c:v>
                </c:pt>
                <c:pt idx="4857">
                  <c:v>44351</c:v>
                </c:pt>
                <c:pt idx="4858">
                  <c:v>44352</c:v>
                </c:pt>
                <c:pt idx="4859">
                  <c:v>44353</c:v>
                </c:pt>
                <c:pt idx="4860">
                  <c:v>44354</c:v>
                </c:pt>
                <c:pt idx="4861">
                  <c:v>44355</c:v>
                </c:pt>
                <c:pt idx="4862">
                  <c:v>44356</c:v>
                </c:pt>
                <c:pt idx="4863">
                  <c:v>44357</c:v>
                </c:pt>
                <c:pt idx="4864">
                  <c:v>44358</c:v>
                </c:pt>
                <c:pt idx="4865">
                  <c:v>44359</c:v>
                </c:pt>
                <c:pt idx="4866">
                  <c:v>44360</c:v>
                </c:pt>
                <c:pt idx="4867">
                  <c:v>44361</c:v>
                </c:pt>
                <c:pt idx="4868">
                  <c:v>44362</c:v>
                </c:pt>
                <c:pt idx="4869">
                  <c:v>44363</c:v>
                </c:pt>
                <c:pt idx="4870">
                  <c:v>44364</c:v>
                </c:pt>
                <c:pt idx="4871">
                  <c:v>44365</c:v>
                </c:pt>
                <c:pt idx="4872">
                  <c:v>44366</c:v>
                </c:pt>
                <c:pt idx="4873">
                  <c:v>44367</c:v>
                </c:pt>
                <c:pt idx="4874">
                  <c:v>44368</c:v>
                </c:pt>
                <c:pt idx="4875">
                  <c:v>44369</c:v>
                </c:pt>
                <c:pt idx="4876">
                  <c:v>44370</c:v>
                </c:pt>
                <c:pt idx="4877">
                  <c:v>44371</c:v>
                </c:pt>
                <c:pt idx="4878">
                  <c:v>44372</c:v>
                </c:pt>
                <c:pt idx="4879">
                  <c:v>44373</c:v>
                </c:pt>
                <c:pt idx="4880">
                  <c:v>44374</c:v>
                </c:pt>
                <c:pt idx="4881">
                  <c:v>44375</c:v>
                </c:pt>
                <c:pt idx="4882">
                  <c:v>44376</c:v>
                </c:pt>
                <c:pt idx="4883">
                  <c:v>44377</c:v>
                </c:pt>
              </c:numCache>
            </c:numRef>
          </c:cat>
          <c:val>
            <c:numRef>
              <c:f>TimeSeries!$D$5:$D$4888</c:f>
              <c:numCache>
                <c:formatCode>General</c:formatCode>
                <c:ptCount val="488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8</c:v>
                </c:pt>
                <c:pt idx="4">
                  <c:v>13</c:v>
                </c:pt>
                <c:pt idx="5">
                  <c:v>15</c:v>
                </c:pt>
                <c:pt idx="6">
                  <c:v>18</c:v>
                </c:pt>
                <c:pt idx="7">
                  <c:v>26</c:v>
                </c:pt>
                <c:pt idx="8">
                  <c:v>52</c:v>
                </c:pt>
                <c:pt idx="9">
                  <c:v>76</c:v>
                </c:pt>
                <c:pt idx="10">
                  <c:v>84</c:v>
                </c:pt>
                <c:pt idx="11">
                  <c:v>102</c:v>
                </c:pt>
                <c:pt idx="12">
                  <c:v>113</c:v>
                </c:pt>
                <c:pt idx="13">
                  <c:v>121</c:v>
                </c:pt>
                <c:pt idx="14">
                  <c:v>127</c:v>
                </c:pt>
                <c:pt idx="15">
                  <c:v>132</c:v>
                </c:pt>
                <c:pt idx="16">
                  <c:v>140</c:v>
                </c:pt>
                <c:pt idx="17">
                  <c:v>146</c:v>
                </c:pt>
                <c:pt idx="18">
                  <c:v>162</c:v>
                </c:pt>
                <c:pt idx="19">
                  <c:v>178</c:v>
                </c:pt>
                <c:pt idx="20">
                  <c:v>217</c:v>
                </c:pt>
                <c:pt idx="21">
                  <c:v>254</c:v>
                </c:pt>
                <c:pt idx="22">
                  <c:v>289</c:v>
                </c:pt>
                <c:pt idx="23">
                  <c:v>325</c:v>
                </c:pt>
                <c:pt idx="24">
                  <c:v>343</c:v>
                </c:pt>
                <c:pt idx="25">
                  <c:v>365</c:v>
                </c:pt>
                <c:pt idx="26">
                  <c:v>398</c:v>
                </c:pt>
                <c:pt idx="27">
                  <c:v>444</c:v>
                </c:pt>
                <c:pt idx="28">
                  <c:v>496</c:v>
                </c:pt>
                <c:pt idx="29">
                  <c:v>540</c:v>
                </c:pt>
                <c:pt idx="30">
                  <c:v>581</c:v>
                </c:pt>
                <c:pt idx="31">
                  <c:v>611</c:v>
                </c:pt>
                <c:pt idx="32">
                  <c:v>639</c:v>
                </c:pt>
                <c:pt idx="33">
                  <c:v>680</c:v>
                </c:pt>
                <c:pt idx="34">
                  <c:v>723</c:v>
                </c:pt>
                <c:pt idx="35">
                  <c:v>759</c:v>
                </c:pt>
                <c:pt idx="36">
                  <c:v>789</c:v>
                </c:pt>
                <c:pt idx="37">
                  <c:v>832</c:v>
                </c:pt>
                <c:pt idx="38">
                  <c:v>862</c:v>
                </c:pt>
                <c:pt idx="39">
                  <c:v>906</c:v>
                </c:pt>
                <c:pt idx="40">
                  <c:v>947</c:v>
                </c:pt>
                <c:pt idx="41">
                  <c:v>989</c:v>
                </c:pt>
                <c:pt idx="42">
                  <c:v>1044</c:v>
                </c:pt>
                <c:pt idx="43">
                  <c:v>1083</c:v>
                </c:pt>
                <c:pt idx="44">
                  <c:v>1141</c:v>
                </c:pt>
                <c:pt idx="45">
                  <c:v>1156</c:v>
                </c:pt>
                <c:pt idx="46">
                  <c:v>1190</c:v>
                </c:pt>
                <c:pt idx="47">
                  <c:v>1217</c:v>
                </c:pt>
                <c:pt idx="48">
                  <c:v>1240</c:v>
                </c:pt>
                <c:pt idx="49">
                  <c:v>1282</c:v>
                </c:pt>
                <c:pt idx="50">
                  <c:v>1311</c:v>
                </c:pt>
                <c:pt idx="51">
                  <c:v>1340</c:v>
                </c:pt>
                <c:pt idx="52">
                  <c:v>1365</c:v>
                </c:pt>
                <c:pt idx="53">
                  <c:v>1378</c:v>
                </c:pt>
                <c:pt idx="54">
                  <c:v>1407</c:v>
                </c:pt>
                <c:pt idx="55">
                  <c:v>1446</c:v>
                </c:pt>
                <c:pt idx="56">
                  <c:v>1479</c:v>
                </c:pt>
                <c:pt idx="57">
                  <c:v>1526</c:v>
                </c:pt>
                <c:pt idx="58">
                  <c:v>1567</c:v>
                </c:pt>
                <c:pt idx="59">
                  <c:v>1600</c:v>
                </c:pt>
                <c:pt idx="60">
                  <c:v>1615</c:v>
                </c:pt>
                <c:pt idx="61">
                  <c:v>1649</c:v>
                </c:pt>
                <c:pt idx="62">
                  <c:v>1686</c:v>
                </c:pt>
                <c:pt idx="63">
                  <c:v>1721</c:v>
                </c:pt>
                <c:pt idx="64">
                  <c:v>1753</c:v>
                </c:pt>
                <c:pt idx="65">
                  <c:v>1776</c:v>
                </c:pt>
                <c:pt idx="66">
                  <c:v>1784</c:v>
                </c:pt>
                <c:pt idx="67">
                  <c:v>1798</c:v>
                </c:pt>
                <c:pt idx="68">
                  <c:v>1841</c:v>
                </c:pt>
                <c:pt idx="69">
                  <c:v>1875</c:v>
                </c:pt>
                <c:pt idx="70">
                  <c:v>1902</c:v>
                </c:pt>
                <c:pt idx="71">
                  <c:v>1939</c:v>
                </c:pt>
                <c:pt idx="72">
                  <c:v>1963</c:v>
                </c:pt>
                <c:pt idx="73">
                  <c:v>2000</c:v>
                </c:pt>
                <c:pt idx="74">
                  <c:v>2027</c:v>
                </c:pt>
                <c:pt idx="75">
                  <c:v>2065</c:v>
                </c:pt>
                <c:pt idx="76">
                  <c:v>2113</c:v>
                </c:pt>
                <c:pt idx="77">
                  <c:v>2144</c:v>
                </c:pt>
                <c:pt idx="78">
                  <c:v>2184</c:v>
                </c:pt>
                <c:pt idx="79">
                  <c:v>2222</c:v>
                </c:pt>
                <c:pt idx="80">
                  <c:v>2263</c:v>
                </c:pt>
                <c:pt idx="81">
                  <c:v>2284</c:v>
                </c:pt>
                <c:pt idx="82">
                  <c:v>2326</c:v>
                </c:pt>
                <c:pt idx="83">
                  <c:v>2390</c:v>
                </c:pt>
                <c:pt idx="84">
                  <c:v>2428</c:v>
                </c:pt>
                <c:pt idx="85">
                  <c:v>2475</c:v>
                </c:pt>
                <c:pt idx="86">
                  <c:v>2519</c:v>
                </c:pt>
                <c:pt idx="87">
                  <c:v>2547</c:v>
                </c:pt>
                <c:pt idx="88">
                  <c:v>2589</c:v>
                </c:pt>
                <c:pt idx="89">
                  <c:v>2634</c:v>
                </c:pt>
                <c:pt idx="90">
                  <c:v>2683</c:v>
                </c:pt>
                <c:pt idx="91">
                  <c:v>2752</c:v>
                </c:pt>
                <c:pt idx="92">
                  <c:v>2831</c:v>
                </c:pt>
                <c:pt idx="93">
                  <c:v>2887</c:v>
                </c:pt>
                <c:pt idx="94">
                  <c:v>2920</c:v>
                </c:pt>
                <c:pt idx="95">
                  <c:v>2955</c:v>
                </c:pt>
                <c:pt idx="96">
                  <c:v>3009</c:v>
                </c:pt>
                <c:pt idx="97">
                  <c:v>3074</c:v>
                </c:pt>
                <c:pt idx="98">
                  <c:v>3130</c:v>
                </c:pt>
                <c:pt idx="99">
                  <c:v>3193</c:v>
                </c:pt>
                <c:pt idx="100">
                  <c:v>3250</c:v>
                </c:pt>
                <c:pt idx="101">
                  <c:v>3287</c:v>
                </c:pt>
                <c:pt idx="102">
                  <c:v>3311</c:v>
                </c:pt>
                <c:pt idx="103">
                  <c:v>3351</c:v>
                </c:pt>
                <c:pt idx="104">
                  <c:v>3399</c:v>
                </c:pt>
                <c:pt idx="105">
                  <c:v>3457</c:v>
                </c:pt>
                <c:pt idx="106">
                  <c:v>3509</c:v>
                </c:pt>
                <c:pt idx="107">
                  <c:v>3549</c:v>
                </c:pt>
                <c:pt idx="108">
                  <c:v>3581</c:v>
                </c:pt>
                <c:pt idx="109">
                  <c:v>3608</c:v>
                </c:pt>
                <c:pt idx="110">
                  <c:v>3650</c:v>
                </c:pt>
                <c:pt idx="111">
                  <c:v>3698</c:v>
                </c:pt>
                <c:pt idx="112">
                  <c:v>3748</c:v>
                </c:pt>
                <c:pt idx="113">
                  <c:v>3813</c:v>
                </c:pt>
                <c:pt idx="114">
                  <c:v>3854</c:v>
                </c:pt>
                <c:pt idx="115">
                  <c:v>3897</c:v>
                </c:pt>
                <c:pt idx="116">
                  <c:v>3935</c:v>
                </c:pt>
                <c:pt idx="117">
                  <c:v>3965</c:v>
                </c:pt>
                <c:pt idx="118">
                  <c:v>4037</c:v>
                </c:pt>
                <c:pt idx="119">
                  <c:v>4094</c:v>
                </c:pt>
                <c:pt idx="120">
                  <c:v>4144</c:v>
                </c:pt>
                <c:pt idx="121">
                  <c:v>4208</c:v>
                </c:pt>
                <c:pt idx="122">
                  <c:v>4238</c:v>
                </c:pt>
                <c:pt idx="123">
                  <c:v>4285</c:v>
                </c:pt>
                <c:pt idx="124">
                  <c:v>4375</c:v>
                </c:pt>
                <c:pt idx="125">
                  <c:v>4456</c:v>
                </c:pt>
                <c:pt idx="126">
                  <c:v>4549</c:v>
                </c:pt>
                <c:pt idx="127">
                  <c:v>4628</c:v>
                </c:pt>
                <c:pt idx="128">
                  <c:v>4732</c:v>
                </c:pt>
                <c:pt idx="129">
                  <c:v>4799</c:v>
                </c:pt>
                <c:pt idx="130">
                  <c:v>4847</c:v>
                </c:pt>
                <c:pt idx="131">
                  <c:v>4930</c:v>
                </c:pt>
                <c:pt idx="132">
                  <c:v>5013</c:v>
                </c:pt>
                <c:pt idx="133">
                  <c:v>5115</c:v>
                </c:pt>
                <c:pt idx="134">
                  <c:v>5240</c:v>
                </c:pt>
                <c:pt idx="135">
                  <c:v>5370</c:v>
                </c:pt>
                <c:pt idx="136">
                  <c:v>5429</c:v>
                </c:pt>
                <c:pt idx="137">
                  <c:v>5498</c:v>
                </c:pt>
                <c:pt idx="138">
                  <c:v>5607</c:v>
                </c:pt>
                <c:pt idx="139">
                  <c:v>5703</c:v>
                </c:pt>
                <c:pt idx="140">
                  <c:v>5795</c:v>
                </c:pt>
                <c:pt idx="141">
                  <c:v>5924</c:v>
                </c:pt>
                <c:pt idx="142">
                  <c:v>6023</c:v>
                </c:pt>
                <c:pt idx="143">
                  <c:v>6080</c:v>
                </c:pt>
                <c:pt idx="144">
                  <c:v>6155</c:v>
                </c:pt>
                <c:pt idx="145">
                  <c:v>6244</c:v>
                </c:pt>
                <c:pt idx="146">
                  <c:v>6356</c:v>
                </c:pt>
                <c:pt idx="147">
                  <c:v>6469</c:v>
                </c:pt>
                <c:pt idx="148">
                  <c:v>6605</c:v>
                </c:pt>
                <c:pt idx="149">
                  <c:v>6713</c:v>
                </c:pt>
                <c:pt idx="150">
                  <c:v>6795</c:v>
                </c:pt>
                <c:pt idx="151">
                  <c:v>6862</c:v>
                </c:pt>
                <c:pt idx="152">
                  <c:v>6986</c:v>
                </c:pt>
                <c:pt idx="153">
                  <c:v>7091</c:v>
                </c:pt>
                <c:pt idx="154">
                  <c:v>7219</c:v>
                </c:pt>
                <c:pt idx="155">
                  <c:v>7290</c:v>
                </c:pt>
                <c:pt idx="156">
                  <c:v>7380</c:v>
                </c:pt>
                <c:pt idx="157">
                  <c:v>7444</c:v>
                </c:pt>
                <c:pt idx="158">
                  <c:v>7498</c:v>
                </c:pt>
                <c:pt idx="159">
                  <c:v>7610</c:v>
                </c:pt>
                <c:pt idx="160">
                  <c:v>7737</c:v>
                </c:pt>
                <c:pt idx="161">
                  <c:v>7860</c:v>
                </c:pt>
                <c:pt idx="162">
                  <c:v>8025</c:v>
                </c:pt>
                <c:pt idx="163">
                  <c:v>8127</c:v>
                </c:pt>
                <c:pt idx="164">
                  <c:v>8162</c:v>
                </c:pt>
                <c:pt idx="165">
                  <c:v>8210</c:v>
                </c:pt>
                <c:pt idx="166">
                  <c:v>8349</c:v>
                </c:pt>
                <c:pt idx="167">
                  <c:v>8482</c:v>
                </c:pt>
                <c:pt idx="168">
                  <c:v>8597</c:v>
                </c:pt>
                <c:pt idx="169">
                  <c:v>8734</c:v>
                </c:pt>
                <c:pt idx="170">
                  <c:v>8882</c:v>
                </c:pt>
                <c:pt idx="171">
                  <c:v>8962</c:v>
                </c:pt>
                <c:pt idx="172">
                  <c:v>9067</c:v>
                </c:pt>
                <c:pt idx="173">
                  <c:v>9250</c:v>
                </c:pt>
                <c:pt idx="174">
                  <c:v>9406</c:v>
                </c:pt>
                <c:pt idx="175">
                  <c:v>9536</c:v>
                </c:pt>
                <c:pt idx="176">
                  <c:v>9710</c:v>
                </c:pt>
                <c:pt idx="177">
                  <c:v>9809</c:v>
                </c:pt>
                <c:pt idx="178">
                  <c:v>9865</c:v>
                </c:pt>
                <c:pt idx="179">
                  <c:v>9938</c:v>
                </c:pt>
                <c:pt idx="180">
                  <c:v>10072</c:v>
                </c:pt>
                <c:pt idx="181">
                  <c:v>10186</c:v>
                </c:pt>
                <c:pt idx="182">
                  <c:v>10337</c:v>
                </c:pt>
                <c:pt idx="183">
                  <c:v>10483</c:v>
                </c:pt>
                <c:pt idx="184">
                  <c:v>10645</c:v>
                </c:pt>
                <c:pt idx="185">
                  <c:v>10710</c:v>
                </c:pt>
                <c:pt idx="186">
                  <c:v>10779</c:v>
                </c:pt>
                <c:pt idx="187">
                  <c:v>10956</c:v>
                </c:pt>
                <c:pt idx="188">
                  <c:v>11082</c:v>
                </c:pt>
                <c:pt idx="189">
                  <c:v>11208</c:v>
                </c:pt>
                <c:pt idx="190">
                  <c:v>11339</c:v>
                </c:pt>
                <c:pt idx="191">
                  <c:v>11465</c:v>
                </c:pt>
                <c:pt idx="192">
                  <c:v>11548</c:v>
                </c:pt>
                <c:pt idx="193">
                  <c:v>11599</c:v>
                </c:pt>
                <c:pt idx="194">
                  <c:v>11721</c:v>
                </c:pt>
                <c:pt idx="195">
                  <c:v>11841</c:v>
                </c:pt>
                <c:pt idx="196">
                  <c:v>11955</c:v>
                </c:pt>
                <c:pt idx="197">
                  <c:v>12061</c:v>
                </c:pt>
                <c:pt idx="198">
                  <c:v>12166</c:v>
                </c:pt>
                <c:pt idx="199">
                  <c:v>12239</c:v>
                </c:pt>
                <c:pt idx="200">
                  <c:v>12295</c:v>
                </c:pt>
                <c:pt idx="201">
                  <c:v>12410</c:v>
                </c:pt>
                <c:pt idx="202">
                  <c:v>12530</c:v>
                </c:pt>
                <c:pt idx="203">
                  <c:v>12721</c:v>
                </c:pt>
                <c:pt idx="204">
                  <c:v>12845</c:v>
                </c:pt>
                <c:pt idx="205">
                  <c:v>12947</c:v>
                </c:pt>
                <c:pt idx="206">
                  <c:v>13003</c:v>
                </c:pt>
                <c:pt idx="207">
                  <c:v>13085</c:v>
                </c:pt>
                <c:pt idx="208">
                  <c:v>13193</c:v>
                </c:pt>
                <c:pt idx="209">
                  <c:v>13313</c:v>
                </c:pt>
                <c:pt idx="210">
                  <c:v>13459</c:v>
                </c:pt>
                <c:pt idx="211">
                  <c:v>13631</c:v>
                </c:pt>
                <c:pt idx="212">
                  <c:v>13738</c:v>
                </c:pt>
                <c:pt idx="213">
                  <c:v>13810</c:v>
                </c:pt>
                <c:pt idx="214">
                  <c:v>13888</c:v>
                </c:pt>
                <c:pt idx="215">
                  <c:v>13978</c:v>
                </c:pt>
                <c:pt idx="216">
                  <c:v>14078</c:v>
                </c:pt>
                <c:pt idx="217">
                  <c:v>14210</c:v>
                </c:pt>
                <c:pt idx="218">
                  <c:v>14358</c:v>
                </c:pt>
                <c:pt idx="219">
                  <c:v>14492</c:v>
                </c:pt>
                <c:pt idx="220">
                  <c:v>14571</c:v>
                </c:pt>
                <c:pt idx="221">
                  <c:v>14625</c:v>
                </c:pt>
                <c:pt idx="222">
                  <c:v>14729</c:v>
                </c:pt>
                <c:pt idx="223">
                  <c:v>14842</c:v>
                </c:pt>
                <c:pt idx="224">
                  <c:v>14920</c:v>
                </c:pt>
                <c:pt idx="225">
                  <c:v>15024</c:v>
                </c:pt>
                <c:pt idx="226">
                  <c:v>15112</c:v>
                </c:pt>
                <c:pt idx="227">
                  <c:v>15174</c:v>
                </c:pt>
                <c:pt idx="228">
                  <c:v>15204</c:v>
                </c:pt>
                <c:pt idx="229">
                  <c:v>15282</c:v>
                </c:pt>
                <c:pt idx="230">
                  <c:v>15392</c:v>
                </c:pt>
                <c:pt idx="231">
                  <c:v>15495</c:v>
                </c:pt>
                <c:pt idx="232">
                  <c:v>15602</c:v>
                </c:pt>
                <c:pt idx="233">
                  <c:v>15722</c:v>
                </c:pt>
                <c:pt idx="234">
                  <c:v>15794</c:v>
                </c:pt>
                <c:pt idx="235">
                  <c:v>15849</c:v>
                </c:pt>
                <c:pt idx="236">
                  <c:v>15966</c:v>
                </c:pt>
                <c:pt idx="237">
                  <c:v>16099</c:v>
                </c:pt>
                <c:pt idx="238">
                  <c:v>16198</c:v>
                </c:pt>
                <c:pt idx="239">
                  <c:v>16291</c:v>
                </c:pt>
                <c:pt idx="240">
                  <c:v>16408</c:v>
                </c:pt>
                <c:pt idx="241">
                  <c:v>16473</c:v>
                </c:pt>
                <c:pt idx="242">
                  <c:v>16495</c:v>
                </c:pt>
                <c:pt idx="243">
                  <c:v>16607</c:v>
                </c:pt>
                <c:pt idx="244">
                  <c:v>16716</c:v>
                </c:pt>
                <c:pt idx="245">
                  <c:v>16830</c:v>
                </c:pt>
                <c:pt idx="246">
                  <c:v>16916</c:v>
                </c:pt>
                <c:pt idx="247">
                  <c:v>16998</c:v>
                </c:pt>
                <c:pt idx="248">
                  <c:v>17035</c:v>
                </c:pt>
                <c:pt idx="249">
                  <c:v>17096</c:v>
                </c:pt>
                <c:pt idx="250">
                  <c:v>17197</c:v>
                </c:pt>
                <c:pt idx="251">
                  <c:v>17290</c:v>
                </c:pt>
                <c:pt idx="252">
                  <c:v>17380</c:v>
                </c:pt>
                <c:pt idx="253">
                  <c:v>17462</c:v>
                </c:pt>
                <c:pt idx="254">
                  <c:v>17559</c:v>
                </c:pt>
                <c:pt idx="255">
                  <c:v>17616</c:v>
                </c:pt>
                <c:pt idx="256">
                  <c:v>17660</c:v>
                </c:pt>
                <c:pt idx="257">
                  <c:v>17760</c:v>
                </c:pt>
                <c:pt idx="258">
                  <c:v>17831</c:v>
                </c:pt>
                <c:pt idx="259">
                  <c:v>17905</c:v>
                </c:pt>
                <c:pt idx="260">
                  <c:v>18011</c:v>
                </c:pt>
                <c:pt idx="261">
                  <c:v>18099</c:v>
                </c:pt>
                <c:pt idx="262">
                  <c:v>18154</c:v>
                </c:pt>
                <c:pt idx="263">
                  <c:v>18211</c:v>
                </c:pt>
                <c:pt idx="264">
                  <c:v>18320</c:v>
                </c:pt>
                <c:pt idx="265">
                  <c:v>18432</c:v>
                </c:pt>
                <c:pt idx="266">
                  <c:v>18518</c:v>
                </c:pt>
                <c:pt idx="267">
                  <c:v>18614</c:v>
                </c:pt>
                <c:pt idx="268">
                  <c:v>18722</c:v>
                </c:pt>
                <c:pt idx="269">
                  <c:v>18790</c:v>
                </c:pt>
                <c:pt idx="270">
                  <c:v>18822</c:v>
                </c:pt>
                <c:pt idx="271">
                  <c:v>18918</c:v>
                </c:pt>
                <c:pt idx="272">
                  <c:v>19024</c:v>
                </c:pt>
                <c:pt idx="273">
                  <c:v>19121</c:v>
                </c:pt>
                <c:pt idx="274">
                  <c:v>19211</c:v>
                </c:pt>
                <c:pt idx="275">
                  <c:v>19297</c:v>
                </c:pt>
                <c:pt idx="276">
                  <c:v>19357</c:v>
                </c:pt>
                <c:pt idx="277">
                  <c:v>19412</c:v>
                </c:pt>
                <c:pt idx="278">
                  <c:v>19502</c:v>
                </c:pt>
                <c:pt idx="279">
                  <c:v>19574</c:v>
                </c:pt>
                <c:pt idx="280">
                  <c:v>19649</c:v>
                </c:pt>
                <c:pt idx="281">
                  <c:v>19744</c:v>
                </c:pt>
                <c:pt idx="282">
                  <c:v>19859</c:v>
                </c:pt>
                <c:pt idx="283">
                  <c:v>19916</c:v>
                </c:pt>
                <c:pt idx="284">
                  <c:v>19975</c:v>
                </c:pt>
                <c:pt idx="285">
                  <c:v>20112</c:v>
                </c:pt>
                <c:pt idx="286">
                  <c:v>20188</c:v>
                </c:pt>
                <c:pt idx="287">
                  <c:v>20306</c:v>
                </c:pt>
                <c:pt idx="288">
                  <c:v>20425</c:v>
                </c:pt>
                <c:pt idx="289">
                  <c:v>20521</c:v>
                </c:pt>
                <c:pt idx="290">
                  <c:v>20606</c:v>
                </c:pt>
                <c:pt idx="291">
                  <c:v>20672</c:v>
                </c:pt>
                <c:pt idx="292">
                  <c:v>20773</c:v>
                </c:pt>
                <c:pt idx="293">
                  <c:v>20899</c:v>
                </c:pt>
                <c:pt idx="294">
                  <c:v>21021</c:v>
                </c:pt>
                <c:pt idx="295">
                  <c:v>21115</c:v>
                </c:pt>
                <c:pt idx="296">
                  <c:v>21232</c:v>
                </c:pt>
                <c:pt idx="297">
                  <c:v>21301</c:v>
                </c:pt>
                <c:pt idx="298">
                  <c:v>21338</c:v>
                </c:pt>
                <c:pt idx="299">
                  <c:v>21442</c:v>
                </c:pt>
                <c:pt idx="300">
                  <c:v>21529</c:v>
                </c:pt>
                <c:pt idx="301">
                  <c:v>21634</c:v>
                </c:pt>
                <c:pt idx="302">
                  <c:v>21686</c:v>
                </c:pt>
                <c:pt idx="303">
                  <c:v>21757</c:v>
                </c:pt>
                <c:pt idx="304">
                  <c:v>21806</c:v>
                </c:pt>
                <c:pt idx="305">
                  <c:v>21871</c:v>
                </c:pt>
                <c:pt idx="306">
                  <c:v>21971</c:v>
                </c:pt>
                <c:pt idx="307">
                  <c:v>22060</c:v>
                </c:pt>
                <c:pt idx="308">
                  <c:v>22170</c:v>
                </c:pt>
                <c:pt idx="309">
                  <c:v>22266</c:v>
                </c:pt>
                <c:pt idx="310">
                  <c:v>22352</c:v>
                </c:pt>
                <c:pt idx="311">
                  <c:v>22404</c:v>
                </c:pt>
                <c:pt idx="312">
                  <c:v>22439</c:v>
                </c:pt>
                <c:pt idx="313">
                  <c:v>22537</c:v>
                </c:pt>
                <c:pt idx="314">
                  <c:v>22621</c:v>
                </c:pt>
                <c:pt idx="315">
                  <c:v>22727</c:v>
                </c:pt>
                <c:pt idx="316">
                  <c:v>22836</c:v>
                </c:pt>
                <c:pt idx="317">
                  <c:v>22938</c:v>
                </c:pt>
                <c:pt idx="318">
                  <c:v>22983</c:v>
                </c:pt>
                <c:pt idx="319">
                  <c:v>23032</c:v>
                </c:pt>
                <c:pt idx="320">
                  <c:v>23140</c:v>
                </c:pt>
                <c:pt idx="321">
                  <c:v>23231</c:v>
                </c:pt>
                <c:pt idx="322">
                  <c:v>23317</c:v>
                </c:pt>
                <c:pt idx="323">
                  <c:v>23383</c:v>
                </c:pt>
                <c:pt idx="324">
                  <c:v>23465</c:v>
                </c:pt>
                <c:pt idx="325">
                  <c:v>23515</c:v>
                </c:pt>
                <c:pt idx="326">
                  <c:v>23578</c:v>
                </c:pt>
                <c:pt idx="327">
                  <c:v>23669</c:v>
                </c:pt>
                <c:pt idx="328">
                  <c:v>23759</c:v>
                </c:pt>
                <c:pt idx="329">
                  <c:v>23808</c:v>
                </c:pt>
                <c:pt idx="330">
                  <c:v>23831</c:v>
                </c:pt>
                <c:pt idx="331">
                  <c:v>23882</c:v>
                </c:pt>
                <c:pt idx="332">
                  <c:v>23929</c:v>
                </c:pt>
                <c:pt idx="333">
                  <c:v>23979</c:v>
                </c:pt>
                <c:pt idx="334">
                  <c:v>24061</c:v>
                </c:pt>
                <c:pt idx="335">
                  <c:v>24138</c:v>
                </c:pt>
                <c:pt idx="336">
                  <c:v>24195</c:v>
                </c:pt>
                <c:pt idx="337">
                  <c:v>24247</c:v>
                </c:pt>
                <c:pt idx="338">
                  <c:v>24315</c:v>
                </c:pt>
                <c:pt idx="339">
                  <c:v>24370</c:v>
                </c:pt>
                <c:pt idx="340">
                  <c:v>24432</c:v>
                </c:pt>
                <c:pt idx="341">
                  <c:v>24516</c:v>
                </c:pt>
                <c:pt idx="342">
                  <c:v>24605</c:v>
                </c:pt>
                <c:pt idx="343">
                  <c:v>24702</c:v>
                </c:pt>
                <c:pt idx="344">
                  <c:v>24808</c:v>
                </c:pt>
                <c:pt idx="345">
                  <c:v>24910</c:v>
                </c:pt>
                <c:pt idx="346">
                  <c:v>24957</c:v>
                </c:pt>
                <c:pt idx="347">
                  <c:v>24999</c:v>
                </c:pt>
                <c:pt idx="348">
                  <c:v>25094</c:v>
                </c:pt>
                <c:pt idx="349">
                  <c:v>25201</c:v>
                </c:pt>
                <c:pt idx="350">
                  <c:v>25298</c:v>
                </c:pt>
                <c:pt idx="351">
                  <c:v>25390</c:v>
                </c:pt>
                <c:pt idx="352">
                  <c:v>25478</c:v>
                </c:pt>
                <c:pt idx="353">
                  <c:v>25526</c:v>
                </c:pt>
                <c:pt idx="354">
                  <c:v>25597</c:v>
                </c:pt>
                <c:pt idx="355">
                  <c:v>25677</c:v>
                </c:pt>
                <c:pt idx="356">
                  <c:v>25733</c:v>
                </c:pt>
                <c:pt idx="357">
                  <c:v>25816</c:v>
                </c:pt>
                <c:pt idx="358">
                  <c:v>25933</c:v>
                </c:pt>
                <c:pt idx="359">
                  <c:v>26029</c:v>
                </c:pt>
                <c:pt idx="360">
                  <c:v>26087</c:v>
                </c:pt>
                <c:pt idx="361">
                  <c:v>26140</c:v>
                </c:pt>
                <c:pt idx="362">
                  <c:v>26252</c:v>
                </c:pt>
                <c:pt idx="363">
                  <c:v>26351</c:v>
                </c:pt>
                <c:pt idx="364">
                  <c:v>26457</c:v>
                </c:pt>
                <c:pt idx="365">
                  <c:v>26571</c:v>
                </c:pt>
                <c:pt idx="366">
                  <c:v>26669</c:v>
                </c:pt>
                <c:pt idx="367">
                  <c:v>26726</c:v>
                </c:pt>
                <c:pt idx="368">
                  <c:v>26787</c:v>
                </c:pt>
                <c:pt idx="369">
                  <c:v>26898</c:v>
                </c:pt>
                <c:pt idx="370">
                  <c:v>26991</c:v>
                </c:pt>
                <c:pt idx="371">
                  <c:v>27103</c:v>
                </c:pt>
                <c:pt idx="372">
                  <c:v>27197</c:v>
                </c:pt>
                <c:pt idx="373">
                  <c:v>27279</c:v>
                </c:pt>
                <c:pt idx="374">
                  <c:v>27329</c:v>
                </c:pt>
                <c:pt idx="375">
                  <c:v>27376</c:v>
                </c:pt>
                <c:pt idx="376">
                  <c:v>27458</c:v>
                </c:pt>
                <c:pt idx="377">
                  <c:v>27551</c:v>
                </c:pt>
                <c:pt idx="378">
                  <c:v>27652</c:v>
                </c:pt>
                <c:pt idx="379">
                  <c:v>27763</c:v>
                </c:pt>
                <c:pt idx="380">
                  <c:v>27818</c:v>
                </c:pt>
                <c:pt idx="381">
                  <c:v>27893</c:v>
                </c:pt>
                <c:pt idx="382">
                  <c:v>27969</c:v>
                </c:pt>
                <c:pt idx="383">
                  <c:v>28041</c:v>
                </c:pt>
                <c:pt idx="384">
                  <c:v>28134</c:v>
                </c:pt>
                <c:pt idx="385">
                  <c:v>28232</c:v>
                </c:pt>
                <c:pt idx="386">
                  <c:v>28346</c:v>
                </c:pt>
                <c:pt idx="387">
                  <c:v>28427</c:v>
                </c:pt>
                <c:pt idx="388">
                  <c:v>28489</c:v>
                </c:pt>
                <c:pt idx="389">
                  <c:v>28544</c:v>
                </c:pt>
                <c:pt idx="390">
                  <c:v>28639</c:v>
                </c:pt>
                <c:pt idx="391">
                  <c:v>28745</c:v>
                </c:pt>
                <c:pt idx="392">
                  <c:v>28837</c:v>
                </c:pt>
                <c:pt idx="393">
                  <c:v>28957</c:v>
                </c:pt>
                <c:pt idx="394">
                  <c:v>29064</c:v>
                </c:pt>
                <c:pt idx="395">
                  <c:v>29162</c:v>
                </c:pt>
                <c:pt idx="396">
                  <c:v>29242</c:v>
                </c:pt>
                <c:pt idx="397">
                  <c:v>29352</c:v>
                </c:pt>
                <c:pt idx="398">
                  <c:v>29454</c:v>
                </c:pt>
                <c:pt idx="399">
                  <c:v>29570</c:v>
                </c:pt>
                <c:pt idx="400">
                  <c:v>29677</c:v>
                </c:pt>
                <c:pt idx="401">
                  <c:v>29768</c:v>
                </c:pt>
                <c:pt idx="402">
                  <c:v>29816</c:v>
                </c:pt>
                <c:pt idx="403">
                  <c:v>29878</c:v>
                </c:pt>
                <c:pt idx="404">
                  <c:v>29975</c:v>
                </c:pt>
                <c:pt idx="405">
                  <c:v>30115</c:v>
                </c:pt>
                <c:pt idx="406">
                  <c:v>30231</c:v>
                </c:pt>
                <c:pt idx="407">
                  <c:v>30323</c:v>
                </c:pt>
                <c:pt idx="408">
                  <c:v>30427</c:v>
                </c:pt>
                <c:pt idx="409">
                  <c:v>30478</c:v>
                </c:pt>
                <c:pt idx="410">
                  <c:v>30542</c:v>
                </c:pt>
                <c:pt idx="411">
                  <c:v>30655</c:v>
                </c:pt>
                <c:pt idx="412">
                  <c:v>30786</c:v>
                </c:pt>
                <c:pt idx="413">
                  <c:v>30906</c:v>
                </c:pt>
                <c:pt idx="414">
                  <c:v>31027</c:v>
                </c:pt>
                <c:pt idx="415">
                  <c:v>31134</c:v>
                </c:pt>
                <c:pt idx="416">
                  <c:v>31201</c:v>
                </c:pt>
                <c:pt idx="417">
                  <c:v>31285</c:v>
                </c:pt>
                <c:pt idx="418">
                  <c:v>31372</c:v>
                </c:pt>
                <c:pt idx="419">
                  <c:v>31474</c:v>
                </c:pt>
                <c:pt idx="420">
                  <c:v>31585</c:v>
                </c:pt>
                <c:pt idx="421">
                  <c:v>31686</c:v>
                </c:pt>
                <c:pt idx="422">
                  <c:v>31778</c:v>
                </c:pt>
                <c:pt idx="423">
                  <c:v>31840</c:v>
                </c:pt>
                <c:pt idx="424">
                  <c:v>31925</c:v>
                </c:pt>
                <c:pt idx="425">
                  <c:v>32015</c:v>
                </c:pt>
                <c:pt idx="426">
                  <c:v>32092</c:v>
                </c:pt>
                <c:pt idx="427">
                  <c:v>32196</c:v>
                </c:pt>
                <c:pt idx="428">
                  <c:v>32294</c:v>
                </c:pt>
                <c:pt idx="429">
                  <c:v>32372</c:v>
                </c:pt>
                <c:pt idx="430">
                  <c:v>32425</c:v>
                </c:pt>
                <c:pt idx="431">
                  <c:v>32486</c:v>
                </c:pt>
                <c:pt idx="432">
                  <c:v>32576</c:v>
                </c:pt>
                <c:pt idx="433">
                  <c:v>32678</c:v>
                </c:pt>
                <c:pt idx="434">
                  <c:v>32778</c:v>
                </c:pt>
                <c:pt idx="435">
                  <c:v>32867</c:v>
                </c:pt>
                <c:pt idx="436">
                  <c:v>32953</c:v>
                </c:pt>
                <c:pt idx="437">
                  <c:v>32990</c:v>
                </c:pt>
                <c:pt idx="438">
                  <c:v>33044</c:v>
                </c:pt>
                <c:pt idx="439">
                  <c:v>33151</c:v>
                </c:pt>
                <c:pt idx="440">
                  <c:v>33234</c:v>
                </c:pt>
                <c:pt idx="441">
                  <c:v>33335</c:v>
                </c:pt>
                <c:pt idx="442">
                  <c:v>33423</c:v>
                </c:pt>
                <c:pt idx="443">
                  <c:v>33523</c:v>
                </c:pt>
                <c:pt idx="444">
                  <c:v>33581</c:v>
                </c:pt>
                <c:pt idx="445">
                  <c:v>33635</c:v>
                </c:pt>
                <c:pt idx="446">
                  <c:v>33718</c:v>
                </c:pt>
                <c:pt idx="447">
                  <c:v>33827</c:v>
                </c:pt>
                <c:pt idx="448">
                  <c:v>33987</c:v>
                </c:pt>
                <c:pt idx="449">
                  <c:v>34102</c:v>
                </c:pt>
                <c:pt idx="450">
                  <c:v>34182</c:v>
                </c:pt>
                <c:pt idx="451">
                  <c:v>34238</c:v>
                </c:pt>
                <c:pt idx="452">
                  <c:v>34287</c:v>
                </c:pt>
                <c:pt idx="453">
                  <c:v>34387</c:v>
                </c:pt>
                <c:pt idx="454">
                  <c:v>34470</c:v>
                </c:pt>
                <c:pt idx="455">
                  <c:v>34566</c:v>
                </c:pt>
                <c:pt idx="456">
                  <c:v>34646</c:v>
                </c:pt>
                <c:pt idx="457">
                  <c:v>34708</c:v>
                </c:pt>
                <c:pt idx="458">
                  <c:v>34749</c:v>
                </c:pt>
                <c:pt idx="459">
                  <c:v>34798</c:v>
                </c:pt>
                <c:pt idx="460">
                  <c:v>34871</c:v>
                </c:pt>
                <c:pt idx="461">
                  <c:v>34961</c:v>
                </c:pt>
                <c:pt idx="462">
                  <c:v>35048</c:v>
                </c:pt>
                <c:pt idx="463">
                  <c:v>35150</c:v>
                </c:pt>
                <c:pt idx="464">
                  <c:v>35253</c:v>
                </c:pt>
                <c:pt idx="465">
                  <c:v>35292</c:v>
                </c:pt>
                <c:pt idx="466">
                  <c:v>35342</c:v>
                </c:pt>
                <c:pt idx="467">
                  <c:v>35430</c:v>
                </c:pt>
                <c:pt idx="468">
                  <c:v>35523</c:v>
                </c:pt>
                <c:pt idx="469">
                  <c:v>35615</c:v>
                </c:pt>
                <c:pt idx="470">
                  <c:v>35707</c:v>
                </c:pt>
                <c:pt idx="471">
                  <c:v>35864</c:v>
                </c:pt>
                <c:pt idx="472">
                  <c:v>35935</c:v>
                </c:pt>
                <c:pt idx="473">
                  <c:v>36008</c:v>
                </c:pt>
                <c:pt idx="474">
                  <c:v>36118</c:v>
                </c:pt>
                <c:pt idx="475">
                  <c:v>36239</c:v>
                </c:pt>
                <c:pt idx="476">
                  <c:v>36376</c:v>
                </c:pt>
                <c:pt idx="477">
                  <c:v>36483</c:v>
                </c:pt>
                <c:pt idx="478">
                  <c:v>36601</c:v>
                </c:pt>
                <c:pt idx="479">
                  <c:v>36709</c:v>
                </c:pt>
                <c:pt idx="480">
                  <c:v>36752</c:v>
                </c:pt>
                <c:pt idx="481">
                  <c:v>36873</c:v>
                </c:pt>
                <c:pt idx="482">
                  <c:v>36992</c:v>
                </c:pt>
                <c:pt idx="483">
                  <c:v>37103</c:v>
                </c:pt>
                <c:pt idx="484">
                  <c:v>37198</c:v>
                </c:pt>
                <c:pt idx="485">
                  <c:v>37309</c:v>
                </c:pt>
                <c:pt idx="486">
                  <c:v>37385</c:v>
                </c:pt>
                <c:pt idx="487">
                  <c:v>37452</c:v>
                </c:pt>
                <c:pt idx="488">
                  <c:v>37558</c:v>
                </c:pt>
                <c:pt idx="489">
                  <c:v>37631</c:v>
                </c:pt>
                <c:pt idx="490">
                  <c:v>37726</c:v>
                </c:pt>
                <c:pt idx="491">
                  <c:v>37811</c:v>
                </c:pt>
                <c:pt idx="492">
                  <c:v>37915</c:v>
                </c:pt>
                <c:pt idx="493">
                  <c:v>37995</c:v>
                </c:pt>
                <c:pt idx="494">
                  <c:v>38072</c:v>
                </c:pt>
                <c:pt idx="495">
                  <c:v>38202</c:v>
                </c:pt>
                <c:pt idx="496">
                  <c:v>38334</c:v>
                </c:pt>
                <c:pt idx="497">
                  <c:v>38491</c:v>
                </c:pt>
                <c:pt idx="498">
                  <c:v>38612</c:v>
                </c:pt>
                <c:pt idx="499">
                  <c:v>38713</c:v>
                </c:pt>
                <c:pt idx="500">
                  <c:v>38790</c:v>
                </c:pt>
                <c:pt idx="501">
                  <c:v>38860</c:v>
                </c:pt>
                <c:pt idx="502">
                  <c:v>38967</c:v>
                </c:pt>
                <c:pt idx="503">
                  <c:v>39080</c:v>
                </c:pt>
                <c:pt idx="504">
                  <c:v>39202</c:v>
                </c:pt>
                <c:pt idx="505">
                  <c:v>39322</c:v>
                </c:pt>
                <c:pt idx="506">
                  <c:v>39438</c:v>
                </c:pt>
                <c:pt idx="507">
                  <c:v>39496</c:v>
                </c:pt>
                <c:pt idx="508">
                  <c:v>39566</c:v>
                </c:pt>
                <c:pt idx="509">
                  <c:v>39676</c:v>
                </c:pt>
                <c:pt idx="510">
                  <c:v>39786</c:v>
                </c:pt>
                <c:pt idx="511">
                  <c:v>39914</c:v>
                </c:pt>
                <c:pt idx="512">
                  <c:v>40033</c:v>
                </c:pt>
                <c:pt idx="513">
                  <c:v>40154</c:v>
                </c:pt>
                <c:pt idx="514">
                  <c:v>40250</c:v>
                </c:pt>
                <c:pt idx="515">
                  <c:v>40327</c:v>
                </c:pt>
                <c:pt idx="516">
                  <c:v>40461</c:v>
                </c:pt>
                <c:pt idx="517">
                  <c:v>40590</c:v>
                </c:pt>
                <c:pt idx="518">
                  <c:v>40727</c:v>
                </c:pt>
                <c:pt idx="519">
                  <c:v>40848</c:v>
                </c:pt>
                <c:pt idx="520">
                  <c:v>40944</c:v>
                </c:pt>
                <c:pt idx="521">
                  <c:v>40995</c:v>
                </c:pt>
                <c:pt idx="522">
                  <c:v>41049</c:v>
                </c:pt>
                <c:pt idx="523">
                  <c:v>41172</c:v>
                </c:pt>
                <c:pt idx="524">
                  <c:v>41314</c:v>
                </c:pt>
                <c:pt idx="525">
                  <c:v>41455</c:v>
                </c:pt>
                <c:pt idx="526">
                  <c:v>41582</c:v>
                </c:pt>
                <c:pt idx="527">
                  <c:v>41670</c:v>
                </c:pt>
                <c:pt idx="528">
                  <c:v>41755</c:v>
                </c:pt>
                <c:pt idx="529">
                  <c:v>41833</c:v>
                </c:pt>
                <c:pt idx="530">
                  <c:v>41966</c:v>
                </c:pt>
                <c:pt idx="531">
                  <c:v>42130</c:v>
                </c:pt>
                <c:pt idx="532">
                  <c:v>42277</c:v>
                </c:pt>
                <c:pt idx="533">
                  <c:v>42414</c:v>
                </c:pt>
                <c:pt idx="534">
                  <c:v>42526</c:v>
                </c:pt>
                <c:pt idx="535">
                  <c:v>42594</c:v>
                </c:pt>
                <c:pt idx="536">
                  <c:v>42670</c:v>
                </c:pt>
                <c:pt idx="537">
                  <c:v>42814</c:v>
                </c:pt>
                <c:pt idx="538">
                  <c:v>42953</c:v>
                </c:pt>
                <c:pt idx="539">
                  <c:v>43074</c:v>
                </c:pt>
                <c:pt idx="540">
                  <c:v>43208</c:v>
                </c:pt>
                <c:pt idx="541">
                  <c:v>43318</c:v>
                </c:pt>
                <c:pt idx="542">
                  <c:v>43397</c:v>
                </c:pt>
                <c:pt idx="543">
                  <c:v>43460</c:v>
                </c:pt>
                <c:pt idx="544">
                  <c:v>43565</c:v>
                </c:pt>
                <c:pt idx="545">
                  <c:v>43684</c:v>
                </c:pt>
                <c:pt idx="546">
                  <c:v>43806</c:v>
                </c:pt>
                <c:pt idx="547">
                  <c:v>43917</c:v>
                </c:pt>
                <c:pt idx="548">
                  <c:v>44008</c:v>
                </c:pt>
                <c:pt idx="549">
                  <c:v>44072</c:v>
                </c:pt>
                <c:pt idx="550">
                  <c:v>44122</c:v>
                </c:pt>
                <c:pt idx="551">
                  <c:v>44204</c:v>
                </c:pt>
                <c:pt idx="552">
                  <c:v>44311</c:v>
                </c:pt>
                <c:pt idx="553">
                  <c:v>44441</c:v>
                </c:pt>
                <c:pt idx="554">
                  <c:v>44578</c:v>
                </c:pt>
                <c:pt idx="555">
                  <c:v>44706</c:v>
                </c:pt>
                <c:pt idx="556">
                  <c:v>44794</c:v>
                </c:pt>
                <c:pt idx="557">
                  <c:v>44884</c:v>
                </c:pt>
                <c:pt idx="558">
                  <c:v>45030</c:v>
                </c:pt>
                <c:pt idx="559">
                  <c:v>45162</c:v>
                </c:pt>
                <c:pt idx="560">
                  <c:v>45292</c:v>
                </c:pt>
                <c:pt idx="561">
                  <c:v>45432</c:v>
                </c:pt>
                <c:pt idx="562">
                  <c:v>45546</c:v>
                </c:pt>
                <c:pt idx="563">
                  <c:v>45645</c:v>
                </c:pt>
                <c:pt idx="564">
                  <c:v>45726</c:v>
                </c:pt>
                <c:pt idx="565">
                  <c:v>45859</c:v>
                </c:pt>
                <c:pt idx="566">
                  <c:v>46003</c:v>
                </c:pt>
                <c:pt idx="567">
                  <c:v>46146</c:v>
                </c:pt>
                <c:pt idx="568">
                  <c:v>46307</c:v>
                </c:pt>
                <c:pt idx="569">
                  <c:v>46445</c:v>
                </c:pt>
                <c:pt idx="570">
                  <c:v>46559</c:v>
                </c:pt>
                <c:pt idx="571">
                  <c:v>46656</c:v>
                </c:pt>
                <c:pt idx="572">
                  <c:v>46788</c:v>
                </c:pt>
                <c:pt idx="573">
                  <c:v>46938</c:v>
                </c:pt>
                <c:pt idx="574">
                  <c:v>47067</c:v>
                </c:pt>
                <c:pt idx="575">
                  <c:v>47223</c:v>
                </c:pt>
                <c:pt idx="576">
                  <c:v>47366</c:v>
                </c:pt>
                <c:pt idx="577">
                  <c:v>47459</c:v>
                </c:pt>
                <c:pt idx="578">
                  <c:v>47537</c:v>
                </c:pt>
                <c:pt idx="579">
                  <c:v>47641</c:v>
                </c:pt>
                <c:pt idx="580">
                  <c:v>47784</c:v>
                </c:pt>
                <c:pt idx="581">
                  <c:v>47928</c:v>
                </c:pt>
                <c:pt idx="582">
                  <c:v>48101</c:v>
                </c:pt>
                <c:pt idx="583">
                  <c:v>48233</c:v>
                </c:pt>
                <c:pt idx="584">
                  <c:v>48308</c:v>
                </c:pt>
                <c:pt idx="585">
                  <c:v>48398</c:v>
                </c:pt>
                <c:pt idx="586">
                  <c:v>48501</c:v>
                </c:pt>
                <c:pt idx="587">
                  <c:v>48609</c:v>
                </c:pt>
                <c:pt idx="588">
                  <c:v>48729</c:v>
                </c:pt>
                <c:pt idx="589">
                  <c:v>48858</c:v>
                </c:pt>
                <c:pt idx="590">
                  <c:v>49028</c:v>
                </c:pt>
                <c:pt idx="591">
                  <c:v>49118</c:v>
                </c:pt>
                <c:pt idx="592">
                  <c:v>49217</c:v>
                </c:pt>
                <c:pt idx="593">
                  <c:v>49346</c:v>
                </c:pt>
                <c:pt idx="594">
                  <c:v>49486</c:v>
                </c:pt>
                <c:pt idx="595">
                  <c:v>49632</c:v>
                </c:pt>
                <c:pt idx="596">
                  <c:v>49767</c:v>
                </c:pt>
                <c:pt idx="597">
                  <c:v>49872</c:v>
                </c:pt>
                <c:pt idx="598">
                  <c:v>49932</c:v>
                </c:pt>
                <c:pt idx="599">
                  <c:v>49990</c:v>
                </c:pt>
                <c:pt idx="600">
                  <c:v>50094</c:v>
                </c:pt>
                <c:pt idx="601">
                  <c:v>50233</c:v>
                </c:pt>
                <c:pt idx="602">
                  <c:v>50354</c:v>
                </c:pt>
                <c:pt idx="603">
                  <c:v>50469</c:v>
                </c:pt>
                <c:pt idx="604">
                  <c:v>50583</c:v>
                </c:pt>
                <c:pt idx="605">
                  <c:v>50642</c:v>
                </c:pt>
                <c:pt idx="606">
                  <c:v>50731</c:v>
                </c:pt>
                <c:pt idx="607">
                  <c:v>50842</c:v>
                </c:pt>
                <c:pt idx="608">
                  <c:v>50983</c:v>
                </c:pt>
                <c:pt idx="609">
                  <c:v>51109</c:v>
                </c:pt>
                <c:pt idx="610">
                  <c:v>51244</c:v>
                </c:pt>
                <c:pt idx="611">
                  <c:v>51357</c:v>
                </c:pt>
                <c:pt idx="612">
                  <c:v>51444</c:v>
                </c:pt>
                <c:pt idx="613">
                  <c:v>51526</c:v>
                </c:pt>
                <c:pt idx="614">
                  <c:v>51643</c:v>
                </c:pt>
                <c:pt idx="615">
                  <c:v>51776</c:v>
                </c:pt>
                <c:pt idx="616">
                  <c:v>51890</c:v>
                </c:pt>
                <c:pt idx="617">
                  <c:v>51999</c:v>
                </c:pt>
                <c:pt idx="618">
                  <c:v>52104</c:v>
                </c:pt>
                <c:pt idx="619">
                  <c:v>52195</c:v>
                </c:pt>
                <c:pt idx="620">
                  <c:v>52255</c:v>
                </c:pt>
                <c:pt idx="621">
                  <c:v>52360</c:v>
                </c:pt>
                <c:pt idx="622">
                  <c:v>52475</c:v>
                </c:pt>
                <c:pt idx="623">
                  <c:v>52613</c:v>
                </c:pt>
                <c:pt idx="624">
                  <c:v>52794</c:v>
                </c:pt>
                <c:pt idx="625">
                  <c:v>52934</c:v>
                </c:pt>
                <c:pt idx="626">
                  <c:v>53025</c:v>
                </c:pt>
                <c:pt idx="627">
                  <c:v>53120</c:v>
                </c:pt>
                <c:pt idx="628">
                  <c:v>53269</c:v>
                </c:pt>
                <c:pt idx="629">
                  <c:v>53460</c:v>
                </c:pt>
                <c:pt idx="630">
                  <c:v>53626</c:v>
                </c:pt>
                <c:pt idx="631">
                  <c:v>53805</c:v>
                </c:pt>
                <c:pt idx="632">
                  <c:v>53965</c:v>
                </c:pt>
                <c:pt idx="633">
                  <c:v>54059</c:v>
                </c:pt>
                <c:pt idx="634">
                  <c:v>54153</c:v>
                </c:pt>
                <c:pt idx="635">
                  <c:v>54297</c:v>
                </c:pt>
                <c:pt idx="636">
                  <c:v>54453</c:v>
                </c:pt>
                <c:pt idx="637">
                  <c:v>54605</c:v>
                </c:pt>
                <c:pt idx="638">
                  <c:v>54740</c:v>
                </c:pt>
                <c:pt idx="639">
                  <c:v>54854</c:v>
                </c:pt>
                <c:pt idx="640">
                  <c:v>54946</c:v>
                </c:pt>
                <c:pt idx="641">
                  <c:v>55019</c:v>
                </c:pt>
                <c:pt idx="642">
                  <c:v>55171</c:v>
                </c:pt>
                <c:pt idx="643">
                  <c:v>55319</c:v>
                </c:pt>
                <c:pt idx="644">
                  <c:v>55462</c:v>
                </c:pt>
                <c:pt idx="645">
                  <c:v>55627</c:v>
                </c:pt>
                <c:pt idx="646">
                  <c:v>55764</c:v>
                </c:pt>
                <c:pt idx="647">
                  <c:v>55851</c:v>
                </c:pt>
                <c:pt idx="648">
                  <c:v>55920</c:v>
                </c:pt>
                <c:pt idx="649">
                  <c:v>56060</c:v>
                </c:pt>
                <c:pt idx="650">
                  <c:v>56211</c:v>
                </c:pt>
                <c:pt idx="651">
                  <c:v>56352</c:v>
                </c:pt>
                <c:pt idx="652">
                  <c:v>56467</c:v>
                </c:pt>
                <c:pt idx="653">
                  <c:v>56587</c:v>
                </c:pt>
                <c:pt idx="654">
                  <c:v>56677</c:v>
                </c:pt>
                <c:pt idx="655">
                  <c:v>56763</c:v>
                </c:pt>
                <c:pt idx="656">
                  <c:v>56926</c:v>
                </c:pt>
                <c:pt idx="657">
                  <c:v>57066</c:v>
                </c:pt>
                <c:pt idx="658">
                  <c:v>57214</c:v>
                </c:pt>
                <c:pt idx="659">
                  <c:v>57377</c:v>
                </c:pt>
                <c:pt idx="660">
                  <c:v>57500</c:v>
                </c:pt>
                <c:pt idx="661">
                  <c:v>57596</c:v>
                </c:pt>
                <c:pt idx="662">
                  <c:v>57701</c:v>
                </c:pt>
                <c:pt idx="663">
                  <c:v>57870</c:v>
                </c:pt>
                <c:pt idx="664">
                  <c:v>58051</c:v>
                </c:pt>
                <c:pt idx="665">
                  <c:v>58204</c:v>
                </c:pt>
                <c:pt idx="666">
                  <c:v>58348</c:v>
                </c:pt>
                <c:pt idx="667">
                  <c:v>58452</c:v>
                </c:pt>
                <c:pt idx="668">
                  <c:v>58556</c:v>
                </c:pt>
                <c:pt idx="669">
                  <c:v>58682</c:v>
                </c:pt>
                <c:pt idx="670">
                  <c:v>58825</c:v>
                </c:pt>
                <c:pt idx="671">
                  <c:v>59014</c:v>
                </c:pt>
                <c:pt idx="672">
                  <c:v>59223</c:v>
                </c:pt>
                <c:pt idx="673">
                  <c:v>59440</c:v>
                </c:pt>
                <c:pt idx="674">
                  <c:v>59644</c:v>
                </c:pt>
                <c:pt idx="675">
                  <c:v>59795</c:v>
                </c:pt>
                <c:pt idx="676">
                  <c:v>59980</c:v>
                </c:pt>
                <c:pt idx="677">
                  <c:v>60211</c:v>
                </c:pt>
                <c:pt idx="678">
                  <c:v>60477</c:v>
                </c:pt>
                <c:pt idx="679">
                  <c:v>60692</c:v>
                </c:pt>
                <c:pt idx="680">
                  <c:v>60899</c:v>
                </c:pt>
                <c:pt idx="681">
                  <c:v>61124</c:v>
                </c:pt>
                <c:pt idx="682">
                  <c:v>61256</c:v>
                </c:pt>
                <c:pt idx="683">
                  <c:v>61388</c:v>
                </c:pt>
                <c:pt idx="684">
                  <c:v>61599</c:v>
                </c:pt>
                <c:pt idx="685">
                  <c:v>61788</c:v>
                </c:pt>
                <c:pt idx="686">
                  <c:v>62001</c:v>
                </c:pt>
                <c:pt idx="687">
                  <c:v>62229</c:v>
                </c:pt>
                <c:pt idx="688">
                  <c:v>62452</c:v>
                </c:pt>
                <c:pt idx="689">
                  <c:v>62615</c:v>
                </c:pt>
                <c:pt idx="690">
                  <c:v>62740</c:v>
                </c:pt>
                <c:pt idx="691">
                  <c:v>62890</c:v>
                </c:pt>
                <c:pt idx="692">
                  <c:v>63039</c:v>
                </c:pt>
                <c:pt idx="693">
                  <c:v>63178</c:v>
                </c:pt>
                <c:pt idx="694">
                  <c:v>63283</c:v>
                </c:pt>
                <c:pt idx="695">
                  <c:v>63335</c:v>
                </c:pt>
                <c:pt idx="696">
                  <c:v>63396</c:v>
                </c:pt>
                <c:pt idx="697">
                  <c:v>63451</c:v>
                </c:pt>
                <c:pt idx="698">
                  <c:v>63551</c:v>
                </c:pt>
                <c:pt idx="699">
                  <c:v>63670</c:v>
                </c:pt>
                <c:pt idx="700">
                  <c:v>63764</c:v>
                </c:pt>
                <c:pt idx="701">
                  <c:v>63860</c:v>
                </c:pt>
                <c:pt idx="702">
                  <c:v>63932</c:v>
                </c:pt>
                <c:pt idx="703">
                  <c:v>63997</c:v>
                </c:pt>
                <c:pt idx="704">
                  <c:v>64109</c:v>
                </c:pt>
                <c:pt idx="705">
                  <c:v>64251</c:v>
                </c:pt>
                <c:pt idx="706">
                  <c:v>64406</c:v>
                </c:pt>
                <c:pt idx="707">
                  <c:v>64590</c:v>
                </c:pt>
                <c:pt idx="708">
                  <c:v>64705</c:v>
                </c:pt>
                <c:pt idx="709">
                  <c:v>64884</c:v>
                </c:pt>
                <c:pt idx="710">
                  <c:v>64984</c:v>
                </c:pt>
                <c:pt idx="711">
                  <c:v>65085</c:v>
                </c:pt>
                <c:pt idx="712">
                  <c:v>65223</c:v>
                </c:pt>
                <c:pt idx="713">
                  <c:v>65368</c:v>
                </c:pt>
                <c:pt idx="714">
                  <c:v>65527</c:v>
                </c:pt>
                <c:pt idx="715">
                  <c:v>65663</c:v>
                </c:pt>
                <c:pt idx="716">
                  <c:v>65770</c:v>
                </c:pt>
                <c:pt idx="717">
                  <c:v>65864</c:v>
                </c:pt>
                <c:pt idx="718">
                  <c:v>65951</c:v>
                </c:pt>
                <c:pt idx="719">
                  <c:v>66055</c:v>
                </c:pt>
                <c:pt idx="720">
                  <c:v>66190</c:v>
                </c:pt>
                <c:pt idx="721">
                  <c:v>66306</c:v>
                </c:pt>
                <c:pt idx="722">
                  <c:v>66455</c:v>
                </c:pt>
                <c:pt idx="723">
                  <c:v>66587</c:v>
                </c:pt>
                <c:pt idx="724">
                  <c:v>66649</c:v>
                </c:pt>
                <c:pt idx="725">
                  <c:v>66749</c:v>
                </c:pt>
                <c:pt idx="726">
                  <c:v>66867</c:v>
                </c:pt>
                <c:pt idx="727">
                  <c:v>67039</c:v>
                </c:pt>
                <c:pt idx="728">
                  <c:v>67155</c:v>
                </c:pt>
                <c:pt idx="729">
                  <c:v>67272</c:v>
                </c:pt>
                <c:pt idx="730">
                  <c:v>67412</c:v>
                </c:pt>
                <c:pt idx="731">
                  <c:v>67500</c:v>
                </c:pt>
                <c:pt idx="732">
                  <c:v>67618</c:v>
                </c:pt>
                <c:pt idx="733">
                  <c:v>67746</c:v>
                </c:pt>
                <c:pt idx="734">
                  <c:v>67888</c:v>
                </c:pt>
                <c:pt idx="735">
                  <c:v>68023</c:v>
                </c:pt>
                <c:pt idx="736">
                  <c:v>68207</c:v>
                </c:pt>
                <c:pt idx="737">
                  <c:v>68352</c:v>
                </c:pt>
                <c:pt idx="738">
                  <c:v>68457</c:v>
                </c:pt>
                <c:pt idx="739">
                  <c:v>68577</c:v>
                </c:pt>
                <c:pt idx="740">
                  <c:v>68722</c:v>
                </c:pt>
                <c:pt idx="741">
                  <c:v>68849</c:v>
                </c:pt>
                <c:pt idx="742">
                  <c:v>69000</c:v>
                </c:pt>
                <c:pt idx="743">
                  <c:v>69136</c:v>
                </c:pt>
                <c:pt idx="744">
                  <c:v>69284</c:v>
                </c:pt>
                <c:pt idx="745">
                  <c:v>69388</c:v>
                </c:pt>
                <c:pt idx="746">
                  <c:v>69468</c:v>
                </c:pt>
                <c:pt idx="747">
                  <c:v>69650</c:v>
                </c:pt>
                <c:pt idx="748">
                  <c:v>69808</c:v>
                </c:pt>
                <c:pt idx="749">
                  <c:v>69934</c:v>
                </c:pt>
                <c:pt idx="750">
                  <c:v>70100</c:v>
                </c:pt>
                <c:pt idx="751">
                  <c:v>70235</c:v>
                </c:pt>
                <c:pt idx="752">
                  <c:v>70323</c:v>
                </c:pt>
                <c:pt idx="753">
                  <c:v>70411</c:v>
                </c:pt>
                <c:pt idx="754">
                  <c:v>70564</c:v>
                </c:pt>
                <c:pt idx="755">
                  <c:v>70719</c:v>
                </c:pt>
                <c:pt idx="756">
                  <c:v>70833</c:v>
                </c:pt>
                <c:pt idx="757">
                  <c:v>70972</c:v>
                </c:pt>
                <c:pt idx="758">
                  <c:v>71114</c:v>
                </c:pt>
                <c:pt idx="759">
                  <c:v>71193</c:v>
                </c:pt>
                <c:pt idx="760">
                  <c:v>71285</c:v>
                </c:pt>
                <c:pt idx="761">
                  <c:v>71411</c:v>
                </c:pt>
                <c:pt idx="762">
                  <c:v>71582</c:v>
                </c:pt>
                <c:pt idx="763">
                  <c:v>71726</c:v>
                </c:pt>
                <c:pt idx="764">
                  <c:v>71869</c:v>
                </c:pt>
                <c:pt idx="765">
                  <c:v>71998</c:v>
                </c:pt>
                <c:pt idx="766">
                  <c:v>72096</c:v>
                </c:pt>
                <c:pt idx="767">
                  <c:v>72183</c:v>
                </c:pt>
                <c:pt idx="768">
                  <c:v>72318</c:v>
                </c:pt>
                <c:pt idx="769">
                  <c:v>72485</c:v>
                </c:pt>
                <c:pt idx="770">
                  <c:v>72617</c:v>
                </c:pt>
                <c:pt idx="771">
                  <c:v>72732</c:v>
                </c:pt>
                <c:pt idx="772">
                  <c:v>72873</c:v>
                </c:pt>
                <c:pt idx="773">
                  <c:v>72967</c:v>
                </c:pt>
                <c:pt idx="774">
                  <c:v>73077</c:v>
                </c:pt>
                <c:pt idx="775">
                  <c:v>73188</c:v>
                </c:pt>
                <c:pt idx="776">
                  <c:v>73337</c:v>
                </c:pt>
                <c:pt idx="777">
                  <c:v>73470</c:v>
                </c:pt>
                <c:pt idx="778">
                  <c:v>73585</c:v>
                </c:pt>
                <c:pt idx="779">
                  <c:v>73723</c:v>
                </c:pt>
                <c:pt idx="780">
                  <c:v>73824</c:v>
                </c:pt>
                <c:pt idx="781">
                  <c:v>73919</c:v>
                </c:pt>
                <c:pt idx="782">
                  <c:v>74055</c:v>
                </c:pt>
                <c:pt idx="783">
                  <c:v>74195</c:v>
                </c:pt>
                <c:pt idx="784">
                  <c:v>74331</c:v>
                </c:pt>
                <c:pt idx="785">
                  <c:v>74479</c:v>
                </c:pt>
                <c:pt idx="786">
                  <c:v>74617</c:v>
                </c:pt>
                <c:pt idx="787">
                  <c:v>74703</c:v>
                </c:pt>
                <c:pt idx="788">
                  <c:v>74786</c:v>
                </c:pt>
                <c:pt idx="789">
                  <c:v>74891</c:v>
                </c:pt>
                <c:pt idx="790">
                  <c:v>75018</c:v>
                </c:pt>
                <c:pt idx="791">
                  <c:v>75142</c:v>
                </c:pt>
                <c:pt idx="792">
                  <c:v>75271</c:v>
                </c:pt>
                <c:pt idx="793">
                  <c:v>75370</c:v>
                </c:pt>
                <c:pt idx="794">
                  <c:v>75435</c:v>
                </c:pt>
                <c:pt idx="795">
                  <c:v>75509</c:v>
                </c:pt>
                <c:pt idx="796">
                  <c:v>75615</c:v>
                </c:pt>
                <c:pt idx="797">
                  <c:v>75729</c:v>
                </c:pt>
                <c:pt idx="798">
                  <c:v>75862</c:v>
                </c:pt>
                <c:pt idx="799">
                  <c:v>76017</c:v>
                </c:pt>
                <c:pt idx="800">
                  <c:v>76127</c:v>
                </c:pt>
                <c:pt idx="801">
                  <c:v>76189</c:v>
                </c:pt>
                <c:pt idx="802">
                  <c:v>76264</c:v>
                </c:pt>
                <c:pt idx="803">
                  <c:v>76390</c:v>
                </c:pt>
                <c:pt idx="804">
                  <c:v>76535</c:v>
                </c:pt>
                <c:pt idx="805">
                  <c:v>76667</c:v>
                </c:pt>
                <c:pt idx="806">
                  <c:v>76820</c:v>
                </c:pt>
                <c:pt idx="807">
                  <c:v>76943</c:v>
                </c:pt>
                <c:pt idx="808">
                  <c:v>77025</c:v>
                </c:pt>
                <c:pt idx="809">
                  <c:v>77108</c:v>
                </c:pt>
                <c:pt idx="810">
                  <c:v>77233</c:v>
                </c:pt>
                <c:pt idx="811">
                  <c:v>77386</c:v>
                </c:pt>
                <c:pt idx="812">
                  <c:v>77551</c:v>
                </c:pt>
                <c:pt idx="813">
                  <c:v>77734</c:v>
                </c:pt>
                <c:pt idx="814">
                  <c:v>77888</c:v>
                </c:pt>
                <c:pt idx="815">
                  <c:v>77970</c:v>
                </c:pt>
                <c:pt idx="816">
                  <c:v>78063</c:v>
                </c:pt>
                <c:pt idx="817">
                  <c:v>78194</c:v>
                </c:pt>
                <c:pt idx="818">
                  <c:v>78332</c:v>
                </c:pt>
                <c:pt idx="819">
                  <c:v>78520</c:v>
                </c:pt>
                <c:pt idx="820">
                  <c:v>78716</c:v>
                </c:pt>
                <c:pt idx="821">
                  <c:v>78874</c:v>
                </c:pt>
                <c:pt idx="822">
                  <c:v>78983</c:v>
                </c:pt>
                <c:pt idx="823">
                  <c:v>79119</c:v>
                </c:pt>
                <c:pt idx="824">
                  <c:v>79313</c:v>
                </c:pt>
                <c:pt idx="825">
                  <c:v>79490</c:v>
                </c:pt>
                <c:pt idx="826">
                  <c:v>79594</c:v>
                </c:pt>
                <c:pt idx="827">
                  <c:v>79710</c:v>
                </c:pt>
                <c:pt idx="828">
                  <c:v>79874</c:v>
                </c:pt>
                <c:pt idx="829">
                  <c:v>79983</c:v>
                </c:pt>
                <c:pt idx="830">
                  <c:v>80080</c:v>
                </c:pt>
                <c:pt idx="831">
                  <c:v>80222</c:v>
                </c:pt>
                <c:pt idx="832">
                  <c:v>80378</c:v>
                </c:pt>
                <c:pt idx="833">
                  <c:v>80548</c:v>
                </c:pt>
                <c:pt idx="834">
                  <c:v>80694</c:v>
                </c:pt>
                <c:pt idx="835">
                  <c:v>80887</c:v>
                </c:pt>
                <c:pt idx="836">
                  <c:v>80994</c:v>
                </c:pt>
                <c:pt idx="837">
                  <c:v>81092</c:v>
                </c:pt>
                <c:pt idx="838">
                  <c:v>81230</c:v>
                </c:pt>
                <c:pt idx="839">
                  <c:v>81394</c:v>
                </c:pt>
                <c:pt idx="840">
                  <c:v>81545</c:v>
                </c:pt>
                <c:pt idx="841">
                  <c:v>81736</c:v>
                </c:pt>
                <c:pt idx="842">
                  <c:v>81896</c:v>
                </c:pt>
                <c:pt idx="843">
                  <c:v>82004</c:v>
                </c:pt>
                <c:pt idx="844">
                  <c:v>82100</c:v>
                </c:pt>
                <c:pt idx="845">
                  <c:v>82288</c:v>
                </c:pt>
                <c:pt idx="846">
                  <c:v>82454</c:v>
                </c:pt>
                <c:pt idx="847">
                  <c:v>82620</c:v>
                </c:pt>
                <c:pt idx="848">
                  <c:v>82788</c:v>
                </c:pt>
                <c:pt idx="849">
                  <c:v>82969</c:v>
                </c:pt>
                <c:pt idx="850">
                  <c:v>83044</c:v>
                </c:pt>
                <c:pt idx="851">
                  <c:v>83157</c:v>
                </c:pt>
                <c:pt idx="852">
                  <c:v>83256</c:v>
                </c:pt>
                <c:pt idx="853">
                  <c:v>83415</c:v>
                </c:pt>
                <c:pt idx="854">
                  <c:v>83566</c:v>
                </c:pt>
                <c:pt idx="855">
                  <c:v>83766</c:v>
                </c:pt>
                <c:pt idx="856">
                  <c:v>83947</c:v>
                </c:pt>
                <c:pt idx="857">
                  <c:v>84036</c:v>
                </c:pt>
                <c:pt idx="858">
                  <c:v>84117</c:v>
                </c:pt>
                <c:pt idx="859">
                  <c:v>84273</c:v>
                </c:pt>
                <c:pt idx="860">
                  <c:v>84442</c:v>
                </c:pt>
                <c:pt idx="861">
                  <c:v>84610</c:v>
                </c:pt>
                <c:pt idx="862">
                  <c:v>84766</c:v>
                </c:pt>
                <c:pt idx="863">
                  <c:v>84949</c:v>
                </c:pt>
                <c:pt idx="864">
                  <c:v>85088</c:v>
                </c:pt>
                <c:pt idx="865">
                  <c:v>85203</c:v>
                </c:pt>
                <c:pt idx="866">
                  <c:v>85335</c:v>
                </c:pt>
                <c:pt idx="867">
                  <c:v>85498</c:v>
                </c:pt>
                <c:pt idx="868">
                  <c:v>85667</c:v>
                </c:pt>
                <c:pt idx="869">
                  <c:v>85825</c:v>
                </c:pt>
                <c:pt idx="870">
                  <c:v>85974</c:v>
                </c:pt>
                <c:pt idx="871">
                  <c:v>86067</c:v>
                </c:pt>
                <c:pt idx="872">
                  <c:v>86205</c:v>
                </c:pt>
                <c:pt idx="873">
                  <c:v>86355</c:v>
                </c:pt>
                <c:pt idx="874">
                  <c:v>86538</c:v>
                </c:pt>
                <c:pt idx="875">
                  <c:v>86742</c:v>
                </c:pt>
                <c:pt idx="876">
                  <c:v>86937</c:v>
                </c:pt>
                <c:pt idx="877">
                  <c:v>87095</c:v>
                </c:pt>
                <c:pt idx="878">
                  <c:v>87206</c:v>
                </c:pt>
                <c:pt idx="879">
                  <c:v>87302</c:v>
                </c:pt>
                <c:pt idx="880">
                  <c:v>87416</c:v>
                </c:pt>
                <c:pt idx="881">
                  <c:v>87589</c:v>
                </c:pt>
                <c:pt idx="882">
                  <c:v>87761</c:v>
                </c:pt>
                <c:pt idx="883">
                  <c:v>87913</c:v>
                </c:pt>
                <c:pt idx="884">
                  <c:v>88082</c:v>
                </c:pt>
                <c:pt idx="885">
                  <c:v>88161</c:v>
                </c:pt>
                <c:pt idx="886">
                  <c:v>88293</c:v>
                </c:pt>
                <c:pt idx="887">
                  <c:v>88424</c:v>
                </c:pt>
                <c:pt idx="888">
                  <c:v>88565</c:v>
                </c:pt>
                <c:pt idx="889">
                  <c:v>88736</c:v>
                </c:pt>
                <c:pt idx="890">
                  <c:v>88896</c:v>
                </c:pt>
                <c:pt idx="891">
                  <c:v>89053</c:v>
                </c:pt>
                <c:pt idx="892">
                  <c:v>89129</c:v>
                </c:pt>
                <c:pt idx="893">
                  <c:v>89212</c:v>
                </c:pt>
                <c:pt idx="894">
                  <c:v>89364</c:v>
                </c:pt>
                <c:pt idx="895">
                  <c:v>89528</c:v>
                </c:pt>
                <c:pt idx="896">
                  <c:v>89693</c:v>
                </c:pt>
                <c:pt idx="897">
                  <c:v>89864</c:v>
                </c:pt>
                <c:pt idx="898">
                  <c:v>90060</c:v>
                </c:pt>
                <c:pt idx="899">
                  <c:v>90159</c:v>
                </c:pt>
                <c:pt idx="900">
                  <c:v>90266</c:v>
                </c:pt>
                <c:pt idx="901">
                  <c:v>90465</c:v>
                </c:pt>
                <c:pt idx="902">
                  <c:v>90644</c:v>
                </c:pt>
                <c:pt idx="903">
                  <c:v>90842</c:v>
                </c:pt>
                <c:pt idx="904">
                  <c:v>91004</c:v>
                </c:pt>
                <c:pt idx="905">
                  <c:v>91193</c:v>
                </c:pt>
                <c:pt idx="906">
                  <c:v>91309</c:v>
                </c:pt>
                <c:pt idx="907">
                  <c:v>91409</c:v>
                </c:pt>
                <c:pt idx="908">
                  <c:v>91559</c:v>
                </c:pt>
                <c:pt idx="909">
                  <c:v>91737</c:v>
                </c:pt>
                <c:pt idx="910">
                  <c:v>91928</c:v>
                </c:pt>
                <c:pt idx="911">
                  <c:v>92099</c:v>
                </c:pt>
                <c:pt idx="912">
                  <c:v>92234</c:v>
                </c:pt>
                <c:pt idx="913">
                  <c:v>92349</c:v>
                </c:pt>
                <c:pt idx="914">
                  <c:v>92445</c:v>
                </c:pt>
                <c:pt idx="915">
                  <c:v>92578</c:v>
                </c:pt>
                <c:pt idx="916">
                  <c:v>92734</c:v>
                </c:pt>
                <c:pt idx="917">
                  <c:v>92922</c:v>
                </c:pt>
                <c:pt idx="918">
                  <c:v>93091</c:v>
                </c:pt>
                <c:pt idx="919">
                  <c:v>93252</c:v>
                </c:pt>
                <c:pt idx="920">
                  <c:v>93350</c:v>
                </c:pt>
                <c:pt idx="921">
                  <c:v>93453</c:v>
                </c:pt>
                <c:pt idx="922">
                  <c:v>93591</c:v>
                </c:pt>
                <c:pt idx="923">
                  <c:v>93778</c:v>
                </c:pt>
                <c:pt idx="924">
                  <c:v>93945</c:v>
                </c:pt>
                <c:pt idx="925">
                  <c:v>94117</c:v>
                </c:pt>
                <c:pt idx="926">
                  <c:v>94282</c:v>
                </c:pt>
                <c:pt idx="927">
                  <c:v>94385</c:v>
                </c:pt>
                <c:pt idx="928">
                  <c:v>94465</c:v>
                </c:pt>
                <c:pt idx="929">
                  <c:v>94614</c:v>
                </c:pt>
                <c:pt idx="930">
                  <c:v>94781</c:v>
                </c:pt>
                <c:pt idx="931">
                  <c:v>94957</c:v>
                </c:pt>
                <c:pt idx="932">
                  <c:v>95090</c:v>
                </c:pt>
                <c:pt idx="933">
                  <c:v>95253</c:v>
                </c:pt>
                <c:pt idx="934">
                  <c:v>95329</c:v>
                </c:pt>
                <c:pt idx="935">
                  <c:v>95412</c:v>
                </c:pt>
                <c:pt idx="936">
                  <c:v>95555</c:v>
                </c:pt>
                <c:pt idx="937">
                  <c:v>95700</c:v>
                </c:pt>
                <c:pt idx="938">
                  <c:v>95850</c:v>
                </c:pt>
                <c:pt idx="939">
                  <c:v>96020</c:v>
                </c:pt>
                <c:pt idx="940">
                  <c:v>96197</c:v>
                </c:pt>
                <c:pt idx="941">
                  <c:v>96300</c:v>
                </c:pt>
                <c:pt idx="942">
                  <c:v>96382</c:v>
                </c:pt>
                <c:pt idx="943">
                  <c:v>96548</c:v>
                </c:pt>
                <c:pt idx="944">
                  <c:v>96740</c:v>
                </c:pt>
                <c:pt idx="945">
                  <c:v>96925</c:v>
                </c:pt>
                <c:pt idx="946">
                  <c:v>97150</c:v>
                </c:pt>
                <c:pt idx="947">
                  <c:v>97299</c:v>
                </c:pt>
                <c:pt idx="948">
                  <c:v>97391</c:v>
                </c:pt>
                <c:pt idx="949">
                  <c:v>97497</c:v>
                </c:pt>
                <c:pt idx="950">
                  <c:v>97607</c:v>
                </c:pt>
                <c:pt idx="951">
                  <c:v>97778</c:v>
                </c:pt>
                <c:pt idx="952">
                  <c:v>97988</c:v>
                </c:pt>
                <c:pt idx="953">
                  <c:v>98153</c:v>
                </c:pt>
                <c:pt idx="954">
                  <c:v>98314</c:v>
                </c:pt>
                <c:pt idx="955">
                  <c:v>98387</c:v>
                </c:pt>
                <c:pt idx="956">
                  <c:v>98484</c:v>
                </c:pt>
                <c:pt idx="957">
                  <c:v>98653</c:v>
                </c:pt>
                <c:pt idx="958">
                  <c:v>98817</c:v>
                </c:pt>
                <c:pt idx="959">
                  <c:v>98972</c:v>
                </c:pt>
                <c:pt idx="960">
                  <c:v>99121</c:v>
                </c:pt>
                <c:pt idx="961">
                  <c:v>99263</c:v>
                </c:pt>
                <c:pt idx="962">
                  <c:v>99335</c:v>
                </c:pt>
                <c:pt idx="963">
                  <c:v>99415</c:v>
                </c:pt>
                <c:pt idx="964">
                  <c:v>99563</c:v>
                </c:pt>
                <c:pt idx="965">
                  <c:v>99710</c:v>
                </c:pt>
                <c:pt idx="966">
                  <c:v>99875</c:v>
                </c:pt>
                <c:pt idx="967">
                  <c:v>100035</c:v>
                </c:pt>
                <c:pt idx="968">
                  <c:v>100165</c:v>
                </c:pt>
                <c:pt idx="969">
                  <c:v>100249</c:v>
                </c:pt>
                <c:pt idx="970">
                  <c:v>100342</c:v>
                </c:pt>
                <c:pt idx="971">
                  <c:v>100471</c:v>
                </c:pt>
                <c:pt idx="972">
                  <c:v>100657</c:v>
                </c:pt>
                <c:pt idx="973">
                  <c:v>100818</c:v>
                </c:pt>
                <c:pt idx="974">
                  <c:v>100951</c:v>
                </c:pt>
                <c:pt idx="975">
                  <c:v>101080</c:v>
                </c:pt>
                <c:pt idx="976">
                  <c:v>101162</c:v>
                </c:pt>
                <c:pt idx="977">
                  <c:v>101239</c:v>
                </c:pt>
                <c:pt idx="978">
                  <c:v>101350</c:v>
                </c:pt>
                <c:pt idx="979">
                  <c:v>101521</c:v>
                </c:pt>
                <c:pt idx="980">
                  <c:v>101703</c:v>
                </c:pt>
                <c:pt idx="981">
                  <c:v>101855</c:v>
                </c:pt>
                <c:pt idx="982">
                  <c:v>102008</c:v>
                </c:pt>
                <c:pt idx="983">
                  <c:v>102091</c:v>
                </c:pt>
                <c:pt idx="984">
                  <c:v>102193</c:v>
                </c:pt>
                <c:pt idx="985">
                  <c:v>102328</c:v>
                </c:pt>
                <c:pt idx="986">
                  <c:v>102479</c:v>
                </c:pt>
                <c:pt idx="987">
                  <c:v>102618</c:v>
                </c:pt>
                <c:pt idx="988">
                  <c:v>102786</c:v>
                </c:pt>
                <c:pt idx="989">
                  <c:v>102934</c:v>
                </c:pt>
                <c:pt idx="990">
                  <c:v>103050</c:v>
                </c:pt>
                <c:pt idx="991">
                  <c:v>103136</c:v>
                </c:pt>
                <c:pt idx="992">
                  <c:v>103292</c:v>
                </c:pt>
                <c:pt idx="993">
                  <c:v>103431</c:v>
                </c:pt>
                <c:pt idx="994">
                  <c:v>103576</c:v>
                </c:pt>
                <c:pt idx="995">
                  <c:v>103698</c:v>
                </c:pt>
                <c:pt idx="996">
                  <c:v>103818</c:v>
                </c:pt>
                <c:pt idx="997">
                  <c:v>103913</c:v>
                </c:pt>
                <c:pt idx="998">
                  <c:v>104016</c:v>
                </c:pt>
                <c:pt idx="999">
                  <c:v>104175</c:v>
                </c:pt>
                <c:pt idx="1000">
                  <c:v>104348</c:v>
                </c:pt>
                <c:pt idx="1001">
                  <c:v>104531</c:v>
                </c:pt>
                <c:pt idx="1002">
                  <c:v>104686</c:v>
                </c:pt>
                <c:pt idx="1003">
                  <c:v>104843</c:v>
                </c:pt>
                <c:pt idx="1004">
                  <c:v>104928</c:v>
                </c:pt>
                <c:pt idx="1005">
                  <c:v>105024</c:v>
                </c:pt>
                <c:pt idx="1006">
                  <c:v>105145</c:v>
                </c:pt>
                <c:pt idx="1007">
                  <c:v>105283</c:v>
                </c:pt>
                <c:pt idx="1008">
                  <c:v>105424</c:v>
                </c:pt>
                <c:pt idx="1009">
                  <c:v>105560</c:v>
                </c:pt>
                <c:pt idx="1010">
                  <c:v>105703</c:v>
                </c:pt>
                <c:pt idx="1011">
                  <c:v>105788</c:v>
                </c:pt>
                <c:pt idx="1012">
                  <c:v>105859</c:v>
                </c:pt>
                <c:pt idx="1013">
                  <c:v>106004</c:v>
                </c:pt>
                <c:pt idx="1014">
                  <c:v>106196</c:v>
                </c:pt>
                <c:pt idx="1015">
                  <c:v>106373</c:v>
                </c:pt>
                <c:pt idx="1016">
                  <c:v>106515</c:v>
                </c:pt>
                <c:pt idx="1017">
                  <c:v>106650</c:v>
                </c:pt>
                <c:pt idx="1018">
                  <c:v>106734</c:v>
                </c:pt>
                <c:pt idx="1019">
                  <c:v>106823</c:v>
                </c:pt>
                <c:pt idx="1020">
                  <c:v>106975</c:v>
                </c:pt>
                <c:pt idx="1021">
                  <c:v>107139</c:v>
                </c:pt>
                <c:pt idx="1022">
                  <c:v>107313</c:v>
                </c:pt>
                <c:pt idx="1023">
                  <c:v>107498</c:v>
                </c:pt>
                <c:pt idx="1024">
                  <c:v>107663</c:v>
                </c:pt>
                <c:pt idx="1025">
                  <c:v>107771</c:v>
                </c:pt>
                <c:pt idx="1026">
                  <c:v>107863</c:v>
                </c:pt>
                <c:pt idx="1027">
                  <c:v>108024</c:v>
                </c:pt>
                <c:pt idx="1028">
                  <c:v>108210</c:v>
                </c:pt>
                <c:pt idx="1029">
                  <c:v>108377</c:v>
                </c:pt>
                <c:pt idx="1030">
                  <c:v>108489</c:v>
                </c:pt>
                <c:pt idx="1031">
                  <c:v>108613</c:v>
                </c:pt>
                <c:pt idx="1032">
                  <c:v>108708</c:v>
                </c:pt>
                <c:pt idx="1033">
                  <c:v>108804</c:v>
                </c:pt>
                <c:pt idx="1034">
                  <c:v>108971</c:v>
                </c:pt>
                <c:pt idx="1035">
                  <c:v>109153</c:v>
                </c:pt>
                <c:pt idx="1036">
                  <c:v>109325</c:v>
                </c:pt>
                <c:pt idx="1037">
                  <c:v>109457</c:v>
                </c:pt>
                <c:pt idx="1038">
                  <c:v>109622</c:v>
                </c:pt>
                <c:pt idx="1039">
                  <c:v>109731</c:v>
                </c:pt>
                <c:pt idx="1040">
                  <c:v>109838</c:v>
                </c:pt>
                <c:pt idx="1041">
                  <c:v>109996</c:v>
                </c:pt>
                <c:pt idx="1042">
                  <c:v>110179</c:v>
                </c:pt>
                <c:pt idx="1043">
                  <c:v>110381</c:v>
                </c:pt>
                <c:pt idx="1044">
                  <c:v>110551</c:v>
                </c:pt>
                <c:pt idx="1045">
                  <c:v>110726</c:v>
                </c:pt>
                <c:pt idx="1046">
                  <c:v>110824</c:v>
                </c:pt>
                <c:pt idx="1047">
                  <c:v>110924</c:v>
                </c:pt>
                <c:pt idx="1048">
                  <c:v>111052</c:v>
                </c:pt>
                <c:pt idx="1049">
                  <c:v>111211</c:v>
                </c:pt>
                <c:pt idx="1050">
                  <c:v>111390</c:v>
                </c:pt>
                <c:pt idx="1051">
                  <c:v>111559</c:v>
                </c:pt>
                <c:pt idx="1052">
                  <c:v>111708</c:v>
                </c:pt>
                <c:pt idx="1053">
                  <c:v>111784</c:v>
                </c:pt>
                <c:pt idx="1054">
                  <c:v>111882</c:v>
                </c:pt>
                <c:pt idx="1055">
                  <c:v>112019</c:v>
                </c:pt>
                <c:pt idx="1056">
                  <c:v>112163</c:v>
                </c:pt>
                <c:pt idx="1057">
                  <c:v>112307</c:v>
                </c:pt>
                <c:pt idx="1058">
                  <c:v>112450</c:v>
                </c:pt>
                <c:pt idx="1059">
                  <c:v>112542</c:v>
                </c:pt>
                <c:pt idx="1060">
                  <c:v>112602</c:v>
                </c:pt>
                <c:pt idx="1061">
                  <c:v>112681</c:v>
                </c:pt>
                <c:pt idx="1062">
                  <c:v>112793</c:v>
                </c:pt>
                <c:pt idx="1063">
                  <c:v>112923</c:v>
                </c:pt>
                <c:pt idx="1064">
                  <c:v>113080</c:v>
                </c:pt>
                <c:pt idx="1065">
                  <c:v>113212</c:v>
                </c:pt>
                <c:pt idx="1066">
                  <c:v>113337</c:v>
                </c:pt>
                <c:pt idx="1067">
                  <c:v>113401</c:v>
                </c:pt>
                <c:pt idx="1068">
                  <c:v>113499</c:v>
                </c:pt>
                <c:pt idx="1069">
                  <c:v>113643</c:v>
                </c:pt>
                <c:pt idx="1070">
                  <c:v>113825</c:v>
                </c:pt>
                <c:pt idx="1071">
                  <c:v>114001</c:v>
                </c:pt>
                <c:pt idx="1072">
                  <c:v>114221</c:v>
                </c:pt>
                <c:pt idx="1073">
                  <c:v>114413</c:v>
                </c:pt>
                <c:pt idx="1074">
                  <c:v>114533</c:v>
                </c:pt>
                <c:pt idx="1075">
                  <c:v>114637</c:v>
                </c:pt>
                <c:pt idx="1076">
                  <c:v>114791</c:v>
                </c:pt>
                <c:pt idx="1077">
                  <c:v>114950</c:v>
                </c:pt>
                <c:pt idx="1078">
                  <c:v>115109</c:v>
                </c:pt>
                <c:pt idx="1079">
                  <c:v>115307</c:v>
                </c:pt>
                <c:pt idx="1080">
                  <c:v>115453</c:v>
                </c:pt>
                <c:pt idx="1081">
                  <c:v>115588</c:v>
                </c:pt>
                <c:pt idx="1082">
                  <c:v>115680</c:v>
                </c:pt>
                <c:pt idx="1083">
                  <c:v>115810</c:v>
                </c:pt>
                <c:pt idx="1084">
                  <c:v>115988</c:v>
                </c:pt>
                <c:pt idx="1085">
                  <c:v>116154</c:v>
                </c:pt>
                <c:pt idx="1086">
                  <c:v>116346</c:v>
                </c:pt>
                <c:pt idx="1087">
                  <c:v>116501</c:v>
                </c:pt>
                <c:pt idx="1088">
                  <c:v>116596</c:v>
                </c:pt>
                <c:pt idx="1089">
                  <c:v>116685</c:v>
                </c:pt>
                <c:pt idx="1090">
                  <c:v>116827</c:v>
                </c:pt>
                <c:pt idx="1091">
                  <c:v>116950</c:v>
                </c:pt>
                <c:pt idx="1092">
                  <c:v>117117</c:v>
                </c:pt>
                <c:pt idx="1093">
                  <c:v>117286</c:v>
                </c:pt>
                <c:pt idx="1094">
                  <c:v>117458</c:v>
                </c:pt>
                <c:pt idx="1095">
                  <c:v>117555</c:v>
                </c:pt>
                <c:pt idx="1096">
                  <c:v>117644</c:v>
                </c:pt>
                <c:pt idx="1097">
                  <c:v>117817</c:v>
                </c:pt>
                <c:pt idx="1098">
                  <c:v>117990</c:v>
                </c:pt>
                <c:pt idx="1099">
                  <c:v>118180</c:v>
                </c:pt>
                <c:pt idx="1100">
                  <c:v>118347</c:v>
                </c:pt>
                <c:pt idx="1101">
                  <c:v>118495</c:v>
                </c:pt>
                <c:pt idx="1102">
                  <c:v>118609</c:v>
                </c:pt>
                <c:pt idx="1103">
                  <c:v>118702</c:v>
                </c:pt>
                <c:pt idx="1104">
                  <c:v>118845</c:v>
                </c:pt>
                <c:pt idx="1105">
                  <c:v>118999</c:v>
                </c:pt>
                <c:pt idx="1106">
                  <c:v>119134</c:v>
                </c:pt>
                <c:pt idx="1107">
                  <c:v>119263</c:v>
                </c:pt>
                <c:pt idx="1108">
                  <c:v>119388</c:v>
                </c:pt>
                <c:pt idx="1109">
                  <c:v>119468</c:v>
                </c:pt>
                <c:pt idx="1110">
                  <c:v>119545</c:v>
                </c:pt>
                <c:pt idx="1111">
                  <c:v>119676</c:v>
                </c:pt>
                <c:pt idx="1112">
                  <c:v>119827</c:v>
                </c:pt>
                <c:pt idx="1113">
                  <c:v>119948</c:v>
                </c:pt>
                <c:pt idx="1114">
                  <c:v>120097</c:v>
                </c:pt>
                <c:pt idx="1115">
                  <c:v>120270</c:v>
                </c:pt>
                <c:pt idx="1116">
                  <c:v>120368</c:v>
                </c:pt>
                <c:pt idx="1117">
                  <c:v>120458</c:v>
                </c:pt>
                <c:pt idx="1118">
                  <c:v>120613</c:v>
                </c:pt>
                <c:pt idx="1119">
                  <c:v>120770</c:v>
                </c:pt>
                <c:pt idx="1120">
                  <c:v>120912</c:v>
                </c:pt>
                <c:pt idx="1121">
                  <c:v>121075</c:v>
                </c:pt>
                <c:pt idx="1122">
                  <c:v>121229</c:v>
                </c:pt>
                <c:pt idx="1123">
                  <c:v>121332</c:v>
                </c:pt>
                <c:pt idx="1124">
                  <c:v>121436</c:v>
                </c:pt>
                <c:pt idx="1125">
                  <c:v>121579</c:v>
                </c:pt>
                <c:pt idx="1126">
                  <c:v>121770</c:v>
                </c:pt>
                <c:pt idx="1127">
                  <c:v>121926</c:v>
                </c:pt>
                <c:pt idx="1128">
                  <c:v>122081</c:v>
                </c:pt>
                <c:pt idx="1129">
                  <c:v>122232</c:v>
                </c:pt>
                <c:pt idx="1130">
                  <c:v>122323</c:v>
                </c:pt>
                <c:pt idx="1131">
                  <c:v>122433</c:v>
                </c:pt>
                <c:pt idx="1132">
                  <c:v>122559</c:v>
                </c:pt>
                <c:pt idx="1133">
                  <c:v>122722</c:v>
                </c:pt>
                <c:pt idx="1134">
                  <c:v>122893</c:v>
                </c:pt>
                <c:pt idx="1135">
                  <c:v>123046</c:v>
                </c:pt>
                <c:pt idx="1136">
                  <c:v>123222</c:v>
                </c:pt>
                <c:pt idx="1137">
                  <c:v>123356</c:v>
                </c:pt>
                <c:pt idx="1138">
                  <c:v>123474</c:v>
                </c:pt>
                <c:pt idx="1139">
                  <c:v>123657</c:v>
                </c:pt>
                <c:pt idx="1140">
                  <c:v>123850</c:v>
                </c:pt>
                <c:pt idx="1141">
                  <c:v>124054</c:v>
                </c:pt>
                <c:pt idx="1142">
                  <c:v>124219</c:v>
                </c:pt>
                <c:pt idx="1143">
                  <c:v>124392</c:v>
                </c:pt>
                <c:pt idx="1144">
                  <c:v>124538</c:v>
                </c:pt>
                <c:pt idx="1145">
                  <c:v>124687</c:v>
                </c:pt>
                <c:pt idx="1146">
                  <c:v>124863</c:v>
                </c:pt>
                <c:pt idx="1147">
                  <c:v>125078</c:v>
                </c:pt>
                <c:pt idx="1148">
                  <c:v>125255</c:v>
                </c:pt>
                <c:pt idx="1149">
                  <c:v>125467</c:v>
                </c:pt>
                <c:pt idx="1150">
                  <c:v>125649</c:v>
                </c:pt>
                <c:pt idx="1151">
                  <c:v>125779</c:v>
                </c:pt>
                <c:pt idx="1152">
                  <c:v>125871</c:v>
                </c:pt>
                <c:pt idx="1153">
                  <c:v>126058</c:v>
                </c:pt>
                <c:pt idx="1154">
                  <c:v>126268</c:v>
                </c:pt>
                <c:pt idx="1155">
                  <c:v>126471</c:v>
                </c:pt>
                <c:pt idx="1156">
                  <c:v>126651</c:v>
                </c:pt>
                <c:pt idx="1157">
                  <c:v>126779</c:v>
                </c:pt>
                <c:pt idx="1158">
                  <c:v>126915</c:v>
                </c:pt>
                <c:pt idx="1159">
                  <c:v>127035</c:v>
                </c:pt>
                <c:pt idx="1160">
                  <c:v>127215</c:v>
                </c:pt>
                <c:pt idx="1161">
                  <c:v>127393</c:v>
                </c:pt>
                <c:pt idx="1162">
                  <c:v>127578</c:v>
                </c:pt>
                <c:pt idx="1163">
                  <c:v>127735</c:v>
                </c:pt>
                <c:pt idx="1164">
                  <c:v>127899</c:v>
                </c:pt>
                <c:pt idx="1165">
                  <c:v>128012</c:v>
                </c:pt>
                <c:pt idx="1166">
                  <c:v>128111</c:v>
                </c:pt>
                <c:pt idx="1167">
                  <c:v>128300</c:v>
                </c:pt>
                <c:pt idx="1168">
                  <c:v>128441</c:v>
                </c:pt>
                <c:pt idx="1169">
                  <c:v>128627</c:v>
                </c:pt>
                <c:pt idx="1170">
                  <c:v>128799</c:v>
                </c:pt>
                <c:pt idx="1171">
                  <c:v>128955</c:v>
                </c:pt>
                <c:pt idx="1172">
                  <c:v>129073</c:v>
                </c:pt>
                <c:pt idx="1173">
                  <c:v>129186</c:v>
                </c:pt>
                <c:pt idx="1174">
                  <c:v>129370</c:v>
                </c:pt>
                <c:pt idx="1175">
                  <c:v>129564</c:v>
                </c:pt>
                <c:pt idx="1176">
                  <c:v>129767</c:v>
                </c:pt>
                <c:pt idx="1177">
                  <c:v>129826</c:v>
                </c:pt>
                <c:pt idx="1178">
                  <c:v>129911</c:v>
                </c:pt>
                <c:pt idx="1179">
                  <c:v>130075</c:v>
                </c:pt>
                <c:pt idx="1180">
                  <c:v>130152</c:v>
                </c:pt>
                <c:pt idx="1181">
                  <c:v>130303</c:v>
                </c:pt>
                <c:pt idx="1182">
                  <c:v>130475</c:v>
                </c:pt>
                <c:pt idx="1183">
                  <c:v>130611</c:v>
                </c:pt>
                <c:pt idx="1184">
                  <c:v>130815</c:v>
                </c:pt>
                <c:pt idx="1185">
                  <c:v>130965</c:v>
                </c:pt>
                <c:pt idx="1186">
                  <c:v>131059</c:v>
                </c:pt>
                <c:pt idx="1187">
                  <c:v>131146</c:v>
                </c:pt>
                <c:pt idx="1188">
                  <c:v>131287</c:v>
                </c:pt>
                <c:pt idx="1189">
                  <c:v>131433</c:v>
                </c:pt>
                <c:pt idx="1190">
                  <c:v>131611</c:v>
                </c:pt>
                <c:pt idx="1191">
                  <c:v>131752</c:v>
                </c:pt>
                <c:pt idx="1192">
                  <c:v>131853</c:v>
                </c:pt>
                <c:pt idx="1193">
                  <c:v>131951</c:v>
                </c:pt>
                <c:pt idx="1194">
                  <c:v>132046</c:v>
                </c:pt>
                <c:pt idx="1195">
                  <c:v>132188</c:v>
                </c:pt>
                <c:pt idx="1196">
                  <c:v>132345</c:v>
                </c:pt>
                <c:pt idx="1197">
                  <c:v>132487</c:v>
                </c:pt>
                <c:pt idx="1198">
                  <c:v>132629</c:v>
                </c:pt>
                <c:pt idx="1199">
                  <c:v>132765</c:v>
                </c:pt>
                <c:pt idx="1200">
                  <c:v>132844</c:v>
                </c:pt>
                <c:pt idx="1201">
                  <c:v>132924</c:v>
                </c:pt>
                <c:pt idx="1202">
                  <c:v>133056</c:v>
                </c:pt>
                <c:pt idx="1203">
                  <c:v>133228</c:v>
                </c:pt>
                <c:pt idx="1204">
                  <c:v>133391</c:v>
                </c:pt>
                <c:pt idx="1205">
                  <c:v>133550</c:v>
                </c:pt>
                <c:pt idx="1206">
                  <c:v>133681</c:v>
                </c:pt>
                <c:pt idx="1207">
                  <c:v>133791</c:v>
                </c:pt>
                <c:pt idx="1208">
                  <c:v>133866</c:v>
                </c:pt>
                <c:pt idx="1209">
                  <c:v>134008</c:v>
                </c:pt>
                <c:pt idx="1210">
                  <c:v>134195</c:v>
                </c:pt>
                <c:pt idx="1211">
                  <c:v>134405</c:v>
                </c:pt>
                <c:pt idx="1212">
                  <c:v>134591</c:v>
                </c:pt>
                <c:pt idx="1213">
                  <c:v>134735</c:v>
                </c:pt>
                <c:pt idx="1214">
                  <c:v>134824</c:v>
                </c:pt>
                <c:pt idx="1215">
                  <c:v>134909</c:v>
                </c:pt>
                <c:pt idx="1216">
                  <c:v>135013</c:v>
                </c:pt>
                <c:pt idx="1217">
                  <c:v>135159</c:v>
                </c:pt>
                <c:pt idx="1218">
                  <c:v>135339</c:v>
                </c:pt>
                <c:pt idx="1219">
                  <c:v>135512</c:v>
                </c:pt>
                <c:pt idx="1220">
                  <c:v>135688</c:v>
                </c:pt>
                <c:pt idx="1221">
                  <c:v>135779</c:v>
                </c:pt>
                <c:pt idx="1222">
                  <c:v>135873</c:v>
                </c:pt>
                <c:pt idx="1223">
                  <c:v>136044</c:v>
                </c:pt>
                <c:pt idx="1224">
                  <c:v>136219</c:v>
                </c:pt>
                <c:pt idx="1225">
                  <c:v>136407</c:v>
                </c:pt>
                <c:pt idx="1226">
                  <c:v>136609</c:v>
                </c:pt>
                <c:pt idx="1227">
                  <c:v>136778</c:v>
                </c:pt>
                <c:pt idx="1228">
                  <c:v>136882</c:v>
                </c:pt>
                <c:pt idx="1229">
                  <c:v>136964</c:v>
                </c:pt>
                <c:pt idx="1230">
                  <c:v>137108</c:v>
                </c:pt>
                <c:pt idx="1231">
                  <c:v>137279</c:v>
                </c:pt>
                <c:pt idx="1232">
                  <c:v>137460</c:v>
                </c:pt>
                <c:pt idx="1233">
                  <c:v>137586</c:v>
                </c:pt>
                <c:pt idx="1234">
                  <c:v>137725</c:v>
                </c:pt>
                <c:pt idx="1235">
                  <c:v>137829</c:v>
                </c:pt>
                <c:pt idx="1236">
                  <c:v>137919</c:v>
                </c:pt>
                <c:pt idx="1237">
                  <c:v>138052</c:v>
                </c:pt>
                <c:pt idx="1238">
                  <c:v>138217</c:v>
                </c:pt>
                <c:pt idx="1239">
                  <c:v>138401</c:v>
                </c:pt>
                <c:pt idx="1240">
                  <c:v>138575</c:v>
                </c:pt>
                <c:pt idx="1241">
                  <c:v>138706</c:v>
                </c:pt>
                <c:pt idx="1242">
                  <c:v>138799</c:v>
                </c:pt>
                <c:pt idx="1243">
                  <c:v>138896</c:v>
                </c:pt>
                <c:pt idx="1244">
                  <c:v>139041</c:v>
                </c:pt>
                <c:pt idx="1245">
                  <c:v>139231</c:v>
                </c:pt>
                <c:pt idx="1246">
                  <c:v>139369</c:v>
                </c:pt>
                <c:pt idx="1247">
                  <c:v>139570</c:v>
                </c:pt>
                <c:pt idx="1248">
                  <c:v>139734</c:v>
                </c:pt>
                <c:pt idx="1249">
                  <c:v>139827</c:v>
                </c:pt>
                <c:pt idx="1250">
                  <c:v>139952</c:v>
                </c:pt>
                <c:pt idx="1251">
                  <c:v>140075</c:v>
                </c:pt>
                <c:pt idx="1252">
                  <c:v>140236</c:v>
                </c:pt>
                <c:pt idx="1253">
                  <c:v>140405</c:v>
                </c:pt>
                <c:pt idx="1254">
                  <c:v>140568</c:v>
                </c:pt>
                <c:pt idx="1255">
                  <c:v>140778</c:v>
                </c:pt>
                <c:pt idx="1256">
                  <c:v>140903</c:v>
                </c:pt>
                <c:pt idx="1257">
                  <c:v>141023</c:v>
                </c:pt>
                <c:pt idx="1258">
                  <c:v>141216</c:v>
                </c:pt>
                <c:pt idx="1259">
                  <c:v>141434</c:v>
                </c:pt>
                <c:pt idx="1260">
                  <c:v>141673</c:v>
                </c:pt>
                <c:pt idx="1261">
                  <c:v>141905</c:v>
                </c:pt>
                <c:pt idx="1262">
                  <c:v>142121</c:v>
                </c:pt>
                <c:pt idx="1263">
                  <c:v>142279</c:v>
                </c:pt>
                <c:pt idx="1264">
                  <c:v>142361</c:v>
                </c:pt>
                <c:pt idx="1265">
                  <c:v>142549</c:v>
                </c:pt>
                <c:pt idx="1266">
                  <c:v>142775</c:v>
                </c:pt>
                <c:pt idx="1267">
                  <c:v>143014</c:v>
                </c:pt>
                <c:pt idx="1268">
                  <c:v>143227</c:v>
                </c:pt>
                <c:pt idx="1269">
                  <c:v>143439</c:v>
                </c:pt>
                <c:pt idx="1270">
                  <c:v>143536</c:v>
                </c:pt>
                <c:pt idx="1271">
                  <c:v>143629</c:v>
                </c:pt>
                <c:pt idx="1272">
                  <c:v>143762</c:v>
                </c:pt>
                <c:pt idx="1273">
                  <c:v>143916</c:v>
                </c:pt>
                <c:pt idx="1274">
                  <c:v>144051</c:v>
                </c:pt>
                <c:pt idx="1275">
                  <c:v>144198</c:v>
                </c:pt>
                <c:pt idx="1276">
                  <c:v>144359</c:v>
                </c:pt>
                <c:pt idx="1277">
                  <c:v>144450</c:v>
                </c:pt>
                <c:pt idx="1278">
                  <c:v>144532</c:v>
                </c:pt>
                <c:pt idx="1279">
                  <c:v>144660</c:v>
                </c:pt>
                <c:pt idx="1280">
                  <c:v>144810</c:v>
                </c:pt>
                <c:pt idx="1281">
                  <c:v>144967</c:v>
                </c:pt>
                <c:pt idx="1282">
                  <c:v>145110</c:v>
                </c:pt>
                <c:pt idx="1283">
                  <c:v>145270</c:v>
                </c:pt>
                <c:pt idx="1284">
                  <c:v>145368</c:v>
                </c:pt>
                <c:pt idx="1285">
                  <c:v>145505</c:v>
                </c:pt>
                <c:pt idx="1286">
                  <c:v>145701</c:v>
                </c:pt>
                <c:pt idx="1287">
                  <c:v>145833</c:v>
                </c:pt>
                <c:pt idx="1288">
                  <c:v>146010</c:v>
                </c:pt>
                <c:pt idx="1289">
                  <c:v>146155</c:v>
                </c:pt>
                <c:pt idx="1290">
                  <c:v>146294</c:v>
                </c:pt>
                <c:pt idx="1291">
                  <c:v>146376</c:v>
                </c:pt>
                <c:pt idx="1292">
                  <c:v>146459</c:v>
                </c:pt>
                <c:pt idx="1293">
                  <c:v>146618</c:v>
                </c:pt>
                <c:pt idx="1294">
                  <c:v>146772</c:v>
                </c:pt>
                <c:pt idx="1295">
                  <c:v>146939</c:v>
                </c:pt>
                <c:pt idx="1296">
                  <c:v>147109</c:v>
                </c:pt>
                <c:pt idx="1297">
                  <c:v>147239</c:v>
                </c:pt>
                <c:pt idx="1298">
                  <c:v>147362</c:v>
                </c:pt>
                <c:pt idx="1299">
                  <c:v>147450</c:v>
                </c:pt>
                <c:pt idx="1300">
                  <c:v>147571</c:v>
                </c:pt>
                <c:pt idx="1301">
                  <c:v>147697</c:v>
                </c:pt>
                <c:pt idx="1302">
                  <c:v>147857</c:v>
                </c:pt>
                <c:pt idx="1303">
                  <c:v>148020</c:v>
                </c:pt>
                <c:pt idx="1304">
                  <c:v>148199</c:v>
                </c:pt>
                <c:pt idx="1305">
                  <c:v>148293</c:v>
                </c:pt>
                <c:pt idx="1306">
                  <c:v>148362</c:v>
                </c:pt>
                <c:pt idx="1307">
                  <c:v>148543</c:v>
                </c:pt>
                <c:pt idx="1308">
                  <c:v>148699</c:v>
                </c:pt>
                <c:pt idx="1309">
                  <c:v>148882</c:v>
                </c:pt>
                <c:pt idx="1310">
                  <c:v>149015</c:v>
                </c:pt>
                <c:pt idx="1311">
                  <c:v>149182</c:v>
                </c:pt>
                <c:pt idx="1312">
                  <c:v>149281</c:v>
                </c:pt>
                <c:pt idx="1313">
                  <c:v>149368</c:v>
                </c:pt>
                <c:pt idx="1314">
                  <c:v>149491</c:v>
                </c:pt>
                <c:pt idx="1315">
                  <c:v>149616</c:v>
                </c:pt>
                <c:pt idx="1316">
                  <c:v>149789</c:v>
                </c:pt>
                <c:pt idx="1317">
                  <c:v>149958</c:v>
                </c:pt>
                <c:pt idx="1318">
                  <c:v>150130</c:v>
                </c:pt>
                <c:pt idx="1319">
                  <c:v>150211</c:v>
                </c:pt>
                <c:pt idx="1320">
                  <c:v>150265</c:v>
                </c:pt>
                <c:pt idx="1321">
                  <c:v>150405</c:v>
                </c:pt>
                <c:pt idx="1322">
                  <c:v>150544</c:v>
                </c:pt>
                <c:pt idx="1323">
                  <c:v>150689</c:v>
                </c:pt>
                <c:pt idx="1324">
                  <c:v>150851</c:v>
                </c:pt>
                <c:pt idx="1325">
                  <c:v>150977</c:v>
                </c:pt>
                <c:pt idx="1326">
                  <c:v>151077</c:v>
                </c:pt>
                <c:pt idx="1327">
                  <c:v>151178</c:v>
                </c:pt>
                <c:pt idx="1328">
                  <c:v>151298</c:v>
                </c:pt>
                <c:pt idx="1329">
                  <c:v>151441</c:v>
                </c:pt>
                <c:pt idx="1330">
                  <c:v>151577</c:v>
                </c:pt>
                <c:pt idx="1331">
                  <c:v>151707</c:v>
                </c:pt>
                <c:pt idx="1332">
                  <c:v>151853</c:v>
                </c:pt>
                <c:pt idx="1333">
                  <c:v>151940</c:v>
                </c:pt>
                <c:pt idx="1334">
                  <c:v>152020</c:v>
                </c:pt>
                <c:pt idx="1335">
                  <c:v>152176</c:v>
                </c:pt>
                <c:pt idx="1336">
                  <c:v>152320</c:v>
                </c:pt>
                <c:pt idx="1337">
                  <c:v>152462</c:v>
                </c:pt>
                <c:pt idx="1338">
                  <c:v>152606</c:v>
                </c:pt>
                <c:pt idx="1339">
                  <c:v>152748</c:v>
                </c:pt>
                <c:pt idx="1340">
                  <c:v>152822</c:v>
                </c:pt>
                <c:pt idx="1341">
                  <c:v>152878</c:v>
                </c:pt>
                <c:pt idx="1342">
                  <c:v>153010</c:v>
                </c:pt>
                <c:pt idx="1343">
                  <c:v>153125</c:v>
                </c:pt>
                <c:pt idx="1344">
                  <c:v>153274</c:v>
                </c:pt>
                <c:pt idx="1345">
                  <c:v>153397</c:v>
                </c:pt>
                <c:pt idx="1346">
                  <c:v>153529</c:v>
                </c:pt>
                <c:pt idx="1347">
                  <c:v>153612</c:v>
                </c:pt>
                <c:pt idx="1348">
                  <c:v>153681</c:v>
                </c:pt>
                <c:pt idx="1349">
                  <c:v>153774</c:v>
                </c:pt>
                <c:pt idx="1350">
                  <c:v>153893</c:v>
                </c:pt>
                <c:pt idx="1351">
                  <c:v>154032</c:v>
                </c:pt>
                <c:pt idx="1352">
                  <c:v>154169</c:v>
                </c:pt>
                <c:pt idx="1353">
                  <c:v>154305</c:v>
                </c:pt>
                <c:pt idx="1354">
                  <c:v>154380</c:v>
                </c:pt>
                <c:pt idx="1355">
                  <c:v>154450</c:v>
                </c:pt>
                <c:pt idx="1356">
                  <c:v>154592</c:v>
                </c:pt>
                <c:pt idx="1357">
                  <c:v>154732</c:v>
                </c:pt>
                <c:pt idx="1358">
                  <c:v>154864</c:v>
                </c:pt>
                <c:pt idx="1359">
                  <c:v>155012</c:v>
                </c:pt>
                <c:pt idx="1360">
                  <c:v>155156</c:v>
                </c:pt>
                <c:pt idx="1361">
                  <c:v>155245</c:v>
                </c:pt>
                <c:pt idx="1362">
                  <c:v>155347</c:v>
                </c:pt>
                <c:pt idx="1363">
                  <c:v>155490</c:v>
                </c:pt>
                <c:pt idx="1364">
                  <c:v>155652</c:v>
                </c:pt>
                <c:pt idx="1365">
                  <c:v>155827</c:v>
                </c:pt>
                <c:pt idx="1366">
                  <c:v>155951</c:v>
                </c:pt>
                <c:pt idx="1367">
                  <c:v>156127</c:v>
                </c:pt>
                <c:pt idx="1368">
                  <c:v>156228</c:v>
                </c:pt>
                <c:pt idx="1369">
                  <c:v>156328</c:v>
                </c:pt>
                <c:pt idx="1370">
                  <c:v>156488</c:v>
                </c:pt>
                <c:pt idx="1371">
                  <c:v>156630</c:v>
                </c:pt>
                <c:pt idx="1372">
                  <c:v>156781</c:v>
                </c:pt>
                <c:pt idx="1373">
                  <c:v>156924</c:v>
                </c:pt>
                <c:pt idx="1374">
                  <c:v>157081</c:v>
                </c:pt>
                <c:pt idx="1375">
                  <c:v>157178</c:v>
                </c:pt>
                <c:pt idx="1376">
                  <c:v>157284</c:v>
                </c:pt>
                <c:pt idx="1377">
                  <c:v>157464</c:v>
                </c:pt>
                <c:pt idx="1378">
                  <c:v>157616</c:v>
                </c:pt>
                <c:pt idx="1379">
                  <c:v>157767</c:v>
                </c:pt>
                <c:pt idx="1380">
                  <c:v>157939</c:v>
                </c:pt>
                <c:pt idx="1381">
                  <c:v>158070</c:v>
                </c:pt>
                <c:pt idx="1382">
                  <c:v>158162</c:v>
                </c:pt>
                <c:pt idx="1383">
                  <c:v>158252</c:v>
                </c:pt>
                <c:pt idx="1384">
                  <c:v>158377</c:v>
                </c:pt>
                <c:pt idx="1385">
                  <c:v>158520</c:v>
                </c:pt>
                <c:pt idx="1386">
                  <c:v>158678</c:v>
                </c:pt>
                <c:pt idx="1387">
                  <c:v>158813</c:v>
                </c:pt>
                <c:pt idx="1388">
                  <c:v>158969</c:v>
                </c:pt>
                <c:pt idx="1389">
                  <c:v>159057</c:v>
                </c:pt>
                <c:pt idx="1390">
                  <c:v>159154</c:v>
                </c:pt>
                <c:pt idx="1391">
                  <c:v>159297</c:v>
                </c:pt>
                <c:pt idx="1392">
                  <c:v>159434</c:v>
                </c:pt>
                <c:pt idx="1393">
                  <c:v>159585</c:v>
                </c:pt>
                <c:pt idx="1394">
                  <c:v>159689</c:v>
                </c:pt>
                <c:pt idx="1395">
                  <c:v>159802</c:v>
                </c:pt>
                <c:pt idx="1396">
                  <c:v>159910</c:v>
                </c:pt>
                <c:pt idx="1397">
                  <c:v>160013</c:v>
                </c:pt>
                <c:pt idx="1398">
                  <c:v>160179</c:v>
                </c:pt>
                <c:pt idx="1399">
                  <c:v>160331</c:v>
                </c:pt>
                <c:pt idx="1400">
                  <c:v>160509</c:v>
                </c:pt>
                <c:pt idx="1401">
                  <c:v>160652</c:v>
                </c:pt>
                <c:pt idx="1402">
                  <c:v>160797</c:v>
                </c:pt>
                <c:pt idx="1403">
                  <c:v>160874</c:v>
                </c:pt>
                <c:pt idx="1404">
                  <c:v>160966</c:v>
                </c:pt>
                <c:pt idx="1405">
                  <c:v>161120</c:v>
                </c:pt>
                <c:pt idx="1406">
                  <c:v>161290</c:v>
                </c:pt>
                <c:pt idx="1407">
                  <c:v>161379</c:v>
                </c:pt>
                <c:pt idx="1408">
                  <c:v>161564</c:v>
                </c:pt>
                <c:pt idx="1409">
                  <c:v>161726</c:v>
                </c:pt>
                <c:pt idx="1410">
                  <c:v>161826</c:v>
                </c:pt>
                <c:pt idx="1411">
                  <c:v>161921</c:v>
                </c:pt>
                <c:pt idx="1412">
                  <c:v>162067</c:v>
                </c:pt>
                <c:pt idx="1413">
                  <c:v>162232</c:v>
                </c:pt>
                <c:pt idx="1414">
                  <c:v>162387</c:v>
                </c:pt>
                <c:pt idx="1415">
                  <c:v>162539</c:v>
                </c:pt>
                <c:pt idx="1416">
                  <c:v>162678</c:v>
                </c:pt>
                <c:pt idx="1417">
                  <c:v>162774</c:v>
                </c:pt>
                <c:pt idx="1418">
                  <c:v>162863</c:v>
                </c:pt>
                <c:pt idx="1419">
                  <c:v>162987</c:v>
                </c:pt>
                <c:pt idx="1420">
                  <c:v>163107</c:v>
                </c:pt>
                <c:pt idx="1421">
                  <c:v>163251</c:v>
                </c:pt>
                <c:pt idx="1422">
                  <c:v>163396</c:v>
                </c:pt>
                <c:pt idx="1423">
                  <c:v>163494</c:v>
                </c:pt>
                <c:pt idx="1424">
                  <c:v>163558</c:v>
                </c:pt>
                <c:pt idx="1425">
                  <c:v>163597</c:v>
                </c:pt>
                <c:pt idx="1426">
                  <c:v>163680</c:v>
                </c:pt>
                <c:pt idx="1427">
                  <c:v>163793</c:v>
                </c:pt>
                <c:pt idx="1428">
                  <c:v>163911</c:v>
                </c:pt>
                <c:pt idx="1429">
                  <c:v>164035</c:v>
                </c:pt>
                <c:pt idx="1430">
                  <c:v>164176</c:v>
                </c:pt>
                <c:pt idx="1431">
                  <c:v>164266</c:v>
                </c:pt>
                <c:pt idx="1432">
                  <c:v>164340</c:v>
                </c:pt>
                <c:pt idx="1433">
                  <c:v>164467</c:v>
                </c:pt>
                <c:pt idx="1434">
                  <c:v>164609</c:v>
                </c:pt>
                <c:pt idx="1435">
                  <c:v>164741</c:v>
                </c:pt>
                <c:pt idx="1436">
                  <c:v>164893</c:v>
                </c:pt>
                <c:pt idx="1437">
                  <c:v>165033</c:v>
                </c:pt>
                <c:pt idx="1438">
                  <c:v>165150</c:v>
                </c:pt>
                <c:pt idx="1439">
                  <c:v>165235</c:v>
                </c:pt>
                <c:pt idx="1440">
                  <c:v>165362</c:v>
                </c:pt>
                <c:pt idx="1441">
                  <c:v>165523</c:v>
                </c:pt>
                <c:pt idx="1442">
                  <c:v>165706</c:v>
                </c:pt>
                <c:pt idx="1443">
                  <c:v>165853</c:v>
                </c:pt>
                <c:pt idx="1444">
                  <c:v>165996</c:v>
                </c:pt>
                <c:pt idx="1445">
                  <c:v>166089</c:v>
                </c:pt>
                <c:pt idx="1446">
                  <c:v>166200</c:v>
                </c:pt>
                <c:pt idx="1447">
                  <c:v>166337</c:v>
                </c:pt>
                <c:pt idx="1448">
                  <c:v>166494</c:v>
                </c:pt>
                <c:pt idx="1449">
                  <c:v>166551</c:v>
                </c:pt>
                <c:pt idx="1450">
                  <c:v>166743</c:v>
                </c:pt>
                <c:pt idx="1451">
                  <c:v>166909</c:v>
                </c:pt>
                <c:pt idx="1452">
                  <c:v>167013</c:v>
                </c:pt>
                <c:pt idx="1453">
                  <c:v>167090</c:v>
                </c:pt>
                <c:pt idx="1454">
                  <c:v>167246</c:v>
                </c:pt>
                <c:pt idx="1455">
                  <c:v>167401</c:v>
                </c:pt>
                <c:pt idx="1456">
                  <c:v>167567</c:v>
                </c:pt>
                <c:pt idx="1457">
                  <c:v>167734</c:v>
                </c:pt>
                <c:pt idx="1458">
                  <c:v>167892</c:v>
                </c:pt>
                <c:pt idx="1459">
                  <c:v>168016</c:v>
                </c:pt>
                <c:pt idx="1460">
                  <c:v>168103</c:v>
                </c:pt>
                <c:pt idx="1461">
                  <c:v>168258</c:v>
                </c:pt>
                <c:pt idx="1462">
                  <c:v>168432</c:v>
                </c:pt>
                <c:pt idx="1463">
                  <c:v>168608</c:v>
                </c:pt>
                <c:pt idx="1464">
                  <c:v>168799</c:v>
                </c:pt>
                <c:pt idx="1465">
                  <c:v>168960</c:v>
                </c:pt>
                <c:pt idx="1466">
                  <c:v>169055</c:v>
                </c:pt>
                <c:pt idx="1467">
                  <c:v>169143</c:v>
                </c:pt>
                <c:pt idx="1468">
                  <c:v>169286</c:v>
                </c:pt>
                <c:pt idx="1469">
                  <c:v>169454</c:v>
                </c:pt>
                <c:pt idx="1470">
                  <c:v>169636</c:v>
                </c:pt>
                <c:pt idx="1471">
                  <c:v>169801</c:v>
                </c:pt>
                <c:pt idx="1472">
                  <c:v>169969</c:v>
                </c:pt>
                <c:pt idx="1473">
                  <c:v>170050</c:v>
                </c:pt>
                <c:pt idx="1474">
                  <c:v>170123</c:v>
                </c:pt>
                <c:pt idx="1475">
                  <c:v>170261</c:v>
                </c:pt>
                <c:pt idx="1476">
                  <c:v>170432</c:v>
                </c:pt>
                <c:pt idx="1477">
                  <c:v>170608</c:v>
                </c:pt>
                <c:pt idx="1478">
                  <c:v>170774</c:v>
                </c:pt>
                <c:pt idx="1479">
                  <c:v>170963</c:v>
                </c:pt>
                <c:pt idx="1480">
                  <c:v>171076</c:v>
                </c:pt>
                <c:pt idx="1481">
                  <c:v>171185</c:v>
                </c:pt>
                <c:pt idx="1482">
                  <c:v>171321</c:v>
                </c:pt>
                <c:pt idx="1483">
                  <c:v>171513</c:v>
                </c:pt>
                <c:pt idx="1484">
                  <c:v>171692</c:v>
                </c:pt>
                <c:pt idx="1485">
                  <c:v>171867</c:v>
                </c:pt>
                <c:pt idx="1486">
                  <c:v>172044</c:v>
                </c:pt>
                <c:pt idx="1487">
                  <c:v>172172</c:v>
                </c:pt>
                <c:pt idx="1488">
                  <c:v>172271</c:v>
                </c:pt>
                <c:pt idx="1489">
                  <c:v>172459</c:v>
                </c:pt>
                <c:pt idx="1490">
                  <c:v>172631</c:v>
                </c:pt>
                <c:pt idx="1491">
                  <c:v>172814</c:v>
                </c:pt>
                <c:pt idx="1492">
                  <c:v>173035</c:v>
                </c:pt>
                <c:pt idx="1493">
                  <c:v>173228</c:v>
                </c:pt>
                <c:pt idx="1494">
                  <c:v>173370</c:v>
                </c:pt>
                <c:pt idx="1495">
                  <c:v>173475</c:v>
                </c:pt>
                <c:pt idx="1496">
                  <c:v>173624</c:v>
                </c:pt>
                <c:pt idx="1497">
                  <c:v>173776</c:v>
                </c:pt>
                <c:pt idx="1498">
                  <c:v>173914</c:v>
                </c:pt>
                <c:pt idx="1499">
                  <c:v>174084</c:v>
                </c:pt>
                <c:pt idx="1500">
                  <c:v>174252</c:v>
                </c:pt>
                <c:pt idx="1501">
                  <c:v>174371</c:v>
                </c:pt>
                <c:pt idx="1502">
                  <c:v>174483</c:v>
                </c:pt>
                <c:pt idx="1503">
                  <c:v>174648</c:v>
                </c:pt>
                <c:pt idx="1504">
                  <c:v>174853</c:v>
                </c:pt>
                <c:pt idx="1505">
                  <c:v>175022</c:v>
                </c:pt>
                <c:pt idx="1506">
                  <c:v>175149</c:v>
                </c:pt>
                <c:pt idx="1507">
                  <c:v>175304</c:v>
                </c:pt>
                <c:pt idx="1508">
                  <c:v>175408</c:v>
                </c:pt>
                <c:pt idx="1509">
                  <c:v>175514</c:v>
                </c:pt>
                <c:pt idx="1510">
                  <c:v>175650</c:v>
                </c:pt>
                <c:pt idx="1511">
                  <c:v>175843</c:v>
                </c:pt>
                <c:pt idx="1512">
                  <c:v>176035</c:v>
                </c:pt>
                <c:pt idx="1513">
                  <c:v>176227</c:v>
                </c:pt>
                <c:pt idx="1514">
                  <c:v>176376</c:v>
                </c:pt>
                <c:pt idx="1515">
                  <c:v>176497</c:v>
                </c:pt>
                <c:pt idx="1516">
                  <c:v>176598</c:v>
                </c:pt>
                <c:pt idx="1517">
                  <c:v>176790</c:v>
                </c:pt>
                <c:pt idx="1518">
                  <c:v>176969</c:v>
                </c:pt>
                <c:pt idx="1519">
                  <c:v>177155</c:v>
                </c:pt>
                <c:pt idx="1520">
                  <c:v>177338</c:v>
                </c:pt>
                <c:pt idx="1521">
                  <c:v>177511</c:v>
                </c:pt>
                <c:pt idx="1522">
                  <c:v>177647</c:v>
                </c:pt>
                <c:pt idx="1523">
                  <c:v>177726</c:v>
                </c:pt>
                <c:pt idx="1524">
                  <c:v>177870</c:v>
                </c:pt>
                <c:pt idx="1525">
                  <c:v>178028</c:v>
                </c:pt>
                <c:pt idx="1526">
                  <c:v>178224</c:v>
                </c:pt>
                <c:pt idx="1527">
                  <c:v>178410</c:v>
                </c:pt>
                <c:pt idx="1528">
                  <c:v>178572</c:v>
                </c:pt>
                <c:pt idx="1529">
                  <c:v>178689</c:v>
                </c:pt>
                <c:pt idx="1530">
                  <c:v>178767</c:v>
                </c:pt>
                <c:pt idx="1531">
                  <c:v>178956</c:v>
                </c:pt>
                <c:pt idx="1532">
                  <c:v>179161</c:v>
                </c:pt>
                <c:pt idx="1533">
                  <c:v>179358</c:v>
                </c:pt>
                <c:pt idx="1534">
                  <c:v>179588</c:v>
                </c:pt>
                <c:pt idx="1535">
                  <c:v>179780</c:v>
                </c:pt>
                <c:pt idx="1536">
                  <c:v>179942</c:v>
                </c:pt>
                <c:pt idx="1537">
                  <c:v>180104</c:v>
                </c:pt>
                <c:pt idx="1538">
                  <c:v>180259</c:v>
                </c:pt>
                <c:pt idx="1539">
                  <c:v>180456</c:v>
                </c:pt>
                <c:pt idx="1540">
                  <c:v>180660</c:v>
                </c:pt>
                <c:pt idx="1541">
                  <c:v>180850</c:v>
                </c:pt>
                <c:pt idx="1542">
                  <c:v>181047</c:v>
                </c:pt>
                <c:pt idx="1543">
                  <c:v>181172</c:v>
                </c:pt>
                <c:pt idx="1544">
                  <c:v>181347</c:v>
                </c:pt>
                <c:pt idx="1545">
                  <c:v>181549</c:v>
                </c:pt>
                <c:pt idx="1546">
                  <c:v>181741</c:v>
                </c:pt>
                <c:pt idx="1547">
                  <c:v>181929</c:v>
                </c:pt>
                <c:pt idx="1548">
                  <c:v>182147</c:v>
                </c:pt>
                <c:pt idx="1549">
                  <c:v>182325</c:v>
                </c:pt>
                <c:pt idx="1550">
                  <c:v>182449</c:v>
                </c:pt>
                <c:pt idx="1551">
                  <c:v>182549</c:v>
                </c:pt>
                <c:pt idx="1552">
                  <c:v>182720</c:v>
                </c:pt>
                <c:pt idx="1553">
                  <c:v>182874</c:v>
                </c:pt>
                <c:pt idx="1554">
                  <c:v>183062</c:v>
                </c:pt>
                <c:pt idx="1555">
                  <c:v>183217</c:v>
                </c:pt>
                <c:pt idx="1556">
                  <c:v>183399</c:v>
                </c:pt>
                <c:pt idx="1557">
                  <c:v>183536</c:v>
                </c:pt>
                <c:pt idx="1558">
                  <c:v>183619</c:v>
                </c:pt>
                <c:pt idx="1559">
                  <c:v>183770</c:v>
                </c:pt>
                <c:pt idx="1560">
                  <c:v>183940</c:v>
                </c:pt>
                <c:pt idx="1561">
                  <c:v>184126</c:v>
                </c:pt>
                <c:pt idx="1562">
                  <c:v>184305</c:v>
                </c:pt>
                <c:pt idx="1563">
                  <c:v>184464</c:v>
                </c:pt>
                <c:pt idx="1564">
                  <c:v>184566</c:v>
                </c:pt>
                <c:pt idx="1565">
                  <c:v>184682</c:v>
                </c:pt>
                <c:pt idx="1566">
                  <c:v>184839</c:v>
                </c:pt>
                <c:pt idx="1567">
                  <c:v>185036</c:v>
                </c:pt>
                <c:pt idx="1568">
                  <c:v>185206</c:v>
                </c:pt>
                <c:pt idx="1569">
                  <c:v>185384</c:v>
                </c:pt>
                <c:pt idx="1570">
                  <c:v>185574</c:v>
                </c:pt>
                <c:pt idx="1571">
                  <c:v>185674</c:v>
                </c:pt>
                <c:pt idx="1572">
                  <c:v>185779</c:v>
                </c:pt>
                <c:pt idx="1573">
                  <c:v>185956</c:v>
                </c:pt>
                <c:pt idx="1574">
                  <c:v>186115</c:v>
                </c:pt>
                <c:pt idx="1575">
                  <c:v>186303</c:v>
                </c:pt>
                <c:pt idx="1576">
                  <c:v>186501</c:v>
                </c:pt>
                <c:pt idx="1577">
                  <c:v>186672</c:v>
                </c:pt>
                <c:pt idx="1578">
                  <c:v>186783</c:v>
                </c:pt>
                <c:pt idx="1579">
                  <c:v>186909</c:v>
                </c:pt>
                <c:pt idx="1580">
                  <c:v>187019</c:v>
                </c:pt>
                <c:pt idx="1581">
                  <c:v>187210</c:v>
                </c:pt>
                <c:pt idx="1582">
                  <c:v>187385</c:v>
                </c:pt>
                <c:pt idx="1583">
                  <c:v>187545</c:v>
                </c:pt>
                <c:pt idx="1584">
                  <c:v>187690</c:v>
                </c:pt>
                <c:pt idx="1585">
                  <c:v>187795</c:v>
                </c:pt>
                <c:pt idx="1586">
                  <c:v>187879</c:v>
                </c:pt>
                <c:pt idx="1587">
                  <c:v>188041</c:v>
                </c:pt>
                <c:pt idx="1588">
                  <c:v>188205</c:v>
                </c:pt>
                <c:pt idx="1589">
                  <c:v>188357</c:v>
                </c:pt>
                <c:pt idx="1590">
                  <c:v>188556</c:v>
                </c:pt>
                <c:pt idx="1591">
                  <c:v>188734</c:v>
                </c:pt>
                <c:pt idx="1592">
                  <c:v>188807</c:v>
                </c:pt>
                <c:pt idx="1593">
                  <c:v>188906</c:v>
                </c:pt>
                <c:pt idx="1594">
                  <c:v>189065</c:v>
                </c:pt>
                <c:pt idx="1595">
                  <c:v>189253</c:v>
                </c:pt>
                <c:pt idx="1596">
                  <c:v>189430</c:v>
                </c:pt>
                <c:pt idx="1597">
                  <c:v>189625</c:v>
                </c:pt>
                <c:pt idx="1598">
                  <c:v>189775</c:v>
                </c:pt>
                <c:pt idx="1599">
                  <c:v>189867</c:v>
                </c:pt>
                <c:pt idx="1600">
                  <c:v>189978</c:v>
                </c:pt>
                <c:pt idx="1601">
                  <c:v>190143</c:v>
                </c:pt>
                <c:pt idx="1602">
                  <c:v>190310</c:v>
                </c:pt>
                <c:pt idx="1603">
                  <c:v>190503</c:v>
                </c:pt>
                <c:pt idx="1604">
                  <c:v>190709</c:v>
                </c:pt>
                <c:pt idx="1605">
                  <c:v>190888</c:v>
                </c:pt>
                <c:pt idx="1606">
                  <c:v>191006</c:v>
                </c:pt>
                <c:pt idx="1607">
                  <c:v>191109</c:v>
                </c:pt>
                <c:pt idx="1608">
                  <c:v>191292</c:v>
                </c:pt>
                <c:pt idx="1609">
                  <c:v>191480</c:v>
                </c:pt>
                <c:pt idx="1610">
                  <c:v>191687</c:v>
                </c:pt>
                <c:pt idx="1611">
                  <c:v>191846</c:v>
                </c:pt>
                <c:pt idx="1612">
                  <c:v>192012</c:v>
                </c:pt>
                <c:pt idx="1613">
                  <c:v>192121</c:v>
                </c:pt>
                <c:pt idx="1614">
                  <c:v>192223</c:v>
                </c:pt>
                <c:pt idx="1615">
                  <c:v>192373</c:v>
                </c:pt>
                <c:pt idx="1616">
                  <c:v>192529</c:v>
                </c:pt>
                <c:pt idx="1617">
                  <c:v>192643</c:v>
                </c:pt>
                <c:pt idx="1618">
                  <c:v>192796</c:v>
                </c:pt>
                <c:pt idx="1619">
                  <c:v>192975</c:v>
                </c:pt>
                <c:pt idx="1620">
                  <c:v>193094</c:v>
                </c:pt>
                <c:pt idx="1621">
                  <c:v>193201</c:v>
                </c:pt>
                <c:pt idx="1622">
                  <c:v>193379</c:v>
                </c:pt>
                <c:pt idx="1623">
                  <c:v>193561</c:v>
                </c:pt>
                <c:pt idx="1624">
                  <c:v>193741</c:v>
                </c:pt>
                <c:pt idx="1625">
                  <c:v>193888</c:v>
                </c:pt>
                <c:pt idx="1626">
                  <c:v>194042</c:v>
                </c:pt>
                <c:pt idx="1627">
                  <c:v>194149</c:v>
                </c:pt>
                <c:pt idx="1628">
                  <c:v>194272</c:v>
                </c:pt>
                <c:pt idx="1629">
                  <c:v>194479</c:v>
                </c:pt>
                <c:pt idx="1630">
                  <c:v>194674</c:v>
                </c:pt>
                <c:pt idx="1631">
                  <c:v>194848</c:v>
                </c:pt>
                <c:pt idx="1632">
                  <c:v>195033</c:v>
                </c:pt>
                <c:pt idx="1633">
                  <c:v>195214</c:v>
                </c:pt>
                <c:pt idx="1634">
                  <c:v>195321</c:v>
                </c:pt>
                <c:pt idx="1635">
                  <c:v>195422</c:v>
                </c:pt>
                <c:pt idx="1636">
                  <c:v>195555</c:v>
                </c:pt>
                <c:pt idx="1637">
                  <c:v>195737</c:v>
                </c:pt>
                <c:pt idx="1638">
                  <c:v>195938</c:v>
                </c:pt>
                <c:pt idx="1639">
                  <c:v>196124</c:v>
                </c:pt>
                <c:pt idx="1640">
                  <c:v>196286</c:v>
                </c:pt>
                <c:pt idx="1641">
                  <c:v>196393</c:v>
                </c:pt>
                <c:pt idx="1642">
                  <c:v>196513</c:v>
                </c:pt>
                <c:pt idx="1643">
                  <c:v>196656</c:v>
                </c:pt>
                <c:pt idx="1644">
                  <c:v>196817</c:v>
                </c:pt>
                <c:pt idx="1645">
                  <c:v>196976</c:v>
                </c:pt>
                <c:pt idx="1646">
                  <c:v>197175</c:v>
                </c:pt>
                <c:pt idx="1647">
                  <c:v>197334</c:v>
                </c:pt>
                <c:pt idx="1648">
                  <c:v>197440</c:v>
                </c:pt>
                <c:pt idx="1649">
                  <c:v>197551</c:v>
                </c:pt>
                <c:pt idx="1650">
                  <c:v>197681</c:v>
                </c:pt>
                <c:pt idx="1651">
                  <c:v>197857</c:v>
                </c:pt>
                <c:pt idx="1652">
                  <c:v>198068</c:v>
                </c:pt>
                <c:pt idx="1653">
                  <c:v>198243</c:v>
                </c:pt>
                <c:pt idx="1654">
                  <c:v>198397</c:v>
                </c:pt>
                <c:pt idx="1655">
                  <c:v>198504</c:v>
                </c:pt>
                <c:pt idx="1656">
                  <c:v>198607</c:v>
                </c:pt>
                <c:pt idx="1657">
                  <c:v>198752</c:v>
                </c:pt>
                <c:pt idx="1658">
                  <c:v>198896</c:v>
                </c:pt>
                <c:pt idx="1659">
                  <c:v>199069</c:v>
                </c:pt>
                <c:pt idx="1660">
                  <c:v>199252</c:v>
                </c:pt>
                <c:pt idx="1661">
                  <c:v>199417</c:v>
                </c:pt>
                <c:pt idx="1662">
                  <c:v>199511</c:v>
                </c:pt>
                <c:pt idx="1663">
                  <c:v>199598</c:v>
                </c:pt>
                <c:pt idx="1664">
                  <c:v>199740</c:v>
                </c:pt>
                <c:pt idx="1665">
                  <c:v>199929</c:v>
                </c:pt>
                <c:pt idx="1666">
                  <c:v>200095</c:v>
                </c:pt>
                <c:pt idx="1667">
                  <c:v>200259</c:v>
                </c:pt>
                <c:pt idx="1668">
                  <c:v>200428</c:v>
                </c:pt>
                <c:pt idx="1669">
                  <c:v>200531</c:v>
                </c:pt>
                <c:pt idx="1670">
                  <c:v>200673</c:v>
                </c:pt>
                <c:pt idx="1671">
                  <c:v>200852</c:v>
                </c:pt>
                <c:pt idx="1672">
                  <c:v>201068</c:v>
                </c:pt>
                <c:pt idx="1673">
                  <c:v>201245</c:v>
                </c:pt>
                <c:pt idx="1674">
                  <c:v>201414</c:v>
                </c:pt>
                <c:pt idx="1675">
                  <c:v>201573</c:v>
                </c:pt>
                <c:pt idx="1676">
                  <c:v>201665</c:v>
                </c:pt>
                <c:pt idx="1677">
                  <c:v>201766</c:v>
                </c:pt>
                <c:pt idx="1678">
                  <c:v>201899</c:v>
                </c:pt>
                <c:pt idx="1679">
                  <c:v>202086</c:v>
                </c:pt>
                <c:pt idx="1680">
                  <c:v>202281</c:v>
                </c:pt>
                <c:pt idx="1681">
                  <c:v>202438</c:v>
                </c:pt>
                <c:pt idx="1682">
                  <c:v>202604</c:v>
                </c:pt>
                <c:pt idx="1683">
                  <c:v>202737</c:v>
                </c:pt>
                <c:pt idx="1684">
                  <c:v>202829</c:v>
                </c:pt>
                <c:pt idx="1685">
                  <c:v>202992</c:v>
                </c:pt>
                <c:pt idx="1686">
                  <c:v>203160</c:v>
                </c:pt>
                <c:pt idx="1687">
                  <c:v>203329</c:v>
                </c:pt>
                <c:pt idx="1688">
                  <c:v>203504</c:v>
                </c:pt>
                <c:pt idx="1689">
                  <c:v>203699</c:v>
                </c:pt>
                <c:pt idx="1690">
                  <c:v>203824</c:v>
                </c:pt>
                <c:pt idx="1691">
                  <c:v>203912</c:v>
                </c:pt>
                <c:pt idx="1692">
                  <c:v>204104</c:v>
                </c:pt>
                <c:pt idx="1693">
                  <c:v>204269</c:v>
                </c:pt>
                <c:pt idx="1694">
                  <c:v>204458</c:v>
                </c:pt>
                <c:pt idx="1695">
                  <c:v>204617</c:v>
                </c:pt>
                <c:pt idx="1696">
                  <c:v>204787</c:v>
                </c:pt>
                <c:pt idx="1697">
                  <c:v>204873</c:v>
                </c:pt>
                <c:pt idx="1698">
                  <c:v>204969</c:v>
                </c:pt>
                <c:pt idx="1699">
                  <c:v>205144</c:v>
                </c:pt>
                <c:pt idx="1700">
                  <c:v>205343</c:v>
                </c:pt>
                <c:pt idx="1701">
                  <c:v>205510</c:v>
                </c:pt>
                <c:pt idx="1702">
                  <c:v>205697</c:v>
                </c:pt>
                <c:pt idx="1703">
                  <c:v>205844</c:v>
                </c:pt>
                <c:pt idx="1704">
                  <c:v>205944</c:v>
                </c:pt>
                <c:pt idx="1705">
                  <c:v>206045</c:v>
                </c:pt>
                <c:pt idx="1706">
                  <c:v>206214</c:v>
                </c:pt>
                <c:pt idx="1707">
                  <c:v>206377</c:v>
                </c:pt>
                <c:pt idx="1708">
                  <c:v>206580</c:v>
                </c:pt>
                <c:pt idx="1709">
                  <c:v>206732</c:v>
                </c:pt>
                <c:pt idx="1710">
                  <c:v>206882</c:v>
                </c:pt>
                <c:pt idx="1711">
                  <c:v>206979</c:v>
                </c:pt>
                <c:pt idx="1712">
                  <c:v>207067</c:v>
                </c:pt>
                <c:pt idx="1713">
                  <c:v>207226</c:v>
                </c:pt>
                <c:pt idx="1714">
                  <c:v>207392</c:v>
                </c:pt>
                <c:pt idx="1715">
                  <c:v>207545</c:v>
                </c:pt>
                <c:pt idx="1716">
                  <c:v>207720</c:v>
                </c:pt>
                <c:pt idx="1717">
                  <c:v>207872</c:v>
                </c:pt>
                <c:pt idx="1718">
                  <c:v>207965</c:v>
                </c:pt>
                <c:pt idx="1719">
                  <c:v>208060</c:v>
                </c:pt>
                <c:pt idx="1720">
                  <c:v>208226</c:v>
                </c:pt>
                <c:pt idx="1721">
                  <c:v>208379</c:v>
                </c:pt>
                <c:pt idx="1722">
                  <c:v>208538</c:v>
                </c:pt>
                <c:pt idx="1723">
                  <c:v>208731</c:v>
                </c:pt>
                <c:pt idx="1724">
                  <c:v>208910</c:v>
                </c:pt>
                <c:pt idx="1725">
                  <c:v>208996</c:v>
                </c:pt>
                <c:pt idx="1726">
                  <c:v>209097</c:v>
                </c:pt>
                <c:pt idx="1727">
                  <c:v>209234</c:v>
                </c:pt>
                <c:pt idx="1728">
                  <c:v>209411</c:v>
                </c:pt>
                <c:pt idx="1729">
                  <c:v>209592</c:v>
                </c:pt>
                <c:pt idx="1730">
                  <c:v>209771</c:v>
                </c:pt>
                <c:pt idx="1731">
                  <c:v>209950</c:v>
                </c:pt>
                <c:pt idx="1732">
                  <c:v>210073</c:v>
                </c:pt>
                <c:pt idx="1733">
                  <c:v>210229</c:v>
                </c:pt>
                <c:pt idx="1734">
                  <c:v>210486</c:v>
                </c:pt>
                <c:pt idx="1735">
                  <c:v>210703</c:v>
                </c:pt>
                <c:pt idx="1736">
                  <c:v>210888</c:v>
                </c:pt>
                <c:pt idx="1737">
                  <c:v>211073</c:v>
                </c:pt>
                <c:pt idx="1738">
                  <c:v>211233</c:v>
                </c:pt>
                <c:pt idx="1739">
                  <c:v>211348</c:v>
                </c:pt>
                <c:pt idx="1740">
                  <c:v>211450</c:v>
                </c:pt>
                <c:pt idx="1741">
                  <c:v>211607</c:v>
                </c:pt>
                <c:pt idx="1742">
                  <c:v>211732</c:v>
                </c:pt>
                <c:pt idx="1743">
                  <c:v>211865</c:v>
                </c:pt>
                <c:pt idx="1744">
                  <c:v>212010</c:v>
                </c:pt>
                <c:pt idx="1745">
                  <c:v>212168</c:v>
                </c:pt>
                <c:pt idx="1746">
                  <c:v>212255</c:v>
                </c:pt>
                <c:pt idx="1747">
                  <c:v>212332</c:v>
                </c:pt>
                <c:pt idx="1748">
                  <c:v>212477</c:v>
                </c:pt>
                <c:pt idx="1749">
                  <c:v>212643</c:v>
                </c:pt>
                <c:pt idx="1750">
                  <c:v>212806</c:v>
                </c:pt>
                <c:pt idx="1751">
                  <c:v>212996</c:v>
                </c:pt>
                <c:pt idx="1752">
                  <c:v>213173</c:v>
                </c:pt>
                <c:pt idx="1753">
                  <c:v>213285</c:v>
                </c:pt>
                <c:pt idx="1754">
                  <c:v>213392</c:v>
                </c:pt>
                <c:pt idx="1755">
                  <c:v>213565</c:v>
                </c:pt>
                <c:pt idx="1756">
                  <c:v>213756</c:v>
                </c:pt>
                <c:pt idx="1757">
                  <c:v>213882</c:v>
                </c:pt>
                <c:pt idx="1758">
                  <c:v>214004</c:v>
                </c:pt>
                <c:pt idx="1759">
                  <c:v>214090</c:v>
                </c:pt>
                <c:pt idx="1760">
                  <c:v>214176</c:v>
                </c:pt>
                <c:pt idx="1761">
                  <c:v>214280</c:v>
                </c:pt>
                <c:pt idx="1762">
                  <c:v>214440</c:v>
                </c:pt>
                <c:pt idx="1763">
                  <c:v>214597</c:v>
                </c:pt>
                <c:pt idx="1764">
                  <c:v>214811</c:v>
                </c:pt>
                <c:pt idx="1765">
                  <c:v>214996</c:v>
                </c:pt>
                <c:pt idx="1766">
                  <c:v>215160</c:v>
                </c:pt>
                <c:pt idx="1767">
                  <c:v>215267</c:v>
                </c:pt>
                <c:pt idx="1768">
                  <c:v>215365</c:v>
                </c:pt>
                <c:pt idx="1769">
                  <c:v>215572</c:v>
                </c:pt>
                <c:pt idx="1770">
                  <c:v>215767</c:v>
                </c:pt>
                <c:pt idx="1771">
                  <c:v>215968</c:v>
                </c:pt>
                <c:pt idx="1772">
                  <c:v>216121</c:v>
                </c:pt>
                <c:pt idx="1773">
                  <c:v>216274</c:v>
                </c:pt>
                <c:pt idx="1774">
                  <c:v>216370</c:v>
                </c:pt>
                <c:pt idx="1775">
                  <c:v>216502</c:v>
                </c:pt>
                <c:pt idx="1776">
                  <c:v>216656</c:v>
                </c:pt>
                <c:pt idx="1777">
                  <c:v>216816</c:v>
                </c:pt>
                <c:pt idx="1778">
                  <c:v>216959</c:v>
                </c:pt>
                <c:pt idx="1779">
                  <c:v>217105</c:v>
                </c:pt>
                <c:pt idx="1780">
                  <c:v>217238</c:v>
                </c:pt>
                <c:pt idx="1781">
                  <c:v>217324</c:v>
                </c:pt>
                <c:pt idx="1782">
                  <c:v>217409</c:v>
                </c:pt>
                <c:pt idx="1783">
                  <c:v>217535</c:v>
                </c:pt>
                <c:pt idx="1784">
                  <c:v>217672</c:v>
                </c:pt>
                <c:pt idx="1785">
                  <c:v>217824</c:v>
                </c:pt>
                <c:pt idx="1786">
                  <c:v>217973</c:v>
                </c:pt>
                <c:pt idx="1787">
                  <c:v>218079</c:v>
                </c:pt>
                <c:pt idx="1788">
                  <c:v>218169</c:v>
                </c:pt>
                <c:pt idx="1789">
                  <c:v>218246</c:v>
                </c:pt>
                <c:pt idx="1790">
                  <c:v>218337</c:v>
                </c:pt>
                <c:pt idx="1791">
                  <c:v>218418</c:v>
                </c:pt>
                <c:pt idx="1792">
                  <c:v>218489</c:v>
                </c:pt>
                <c:pt idx="1793">
                  <c:v>218612</c:v>
                </c:pt>
                <c:pt idx="1794">
                  <c:v>218720</c:v>
                </c:pt>
                <c:pt idx="1795">
                  <c:v>218803</c:v>
                </c:pt>
                <c:pt idx="1796">
                  <c:v>218875</c:v>
                </c:pt>
                <c:pt idx="1797">
                  <c:v>218959</c:v>
                </c:pt>
                <c:pt idx="1798">
                  <c:v>219028</c:v>
                </c:pt>
                <c:pt idx="1799">
                  <c:v>219181</c:v>
                </c:pt>
                <c:pt idx="1800">
                  <c:v>219360</c:v>
                </c:pt>
                <c:pt idx="1801">
                  <c:v>219509</c:v>
                </c:pt>
                <c:pt idx="1802">
                  <c:v>219613</c:v>
                </c:pt>
                <c:pt idx="1803">
                  <c:v>219733</c:v>
                </c:pt>
                <c:pt idx="1804">
                  <c:v>219888</c:v>
                </c:pt>
                <c:pt idx="1805">
                  <c:v>220072</c:v>
                </c:pt>
                <c:pt idx="1806">
                  <c:v>220246</c:v>
                </c:pt>
                <c:pt idx="1807">
                  <c:v>220425</c:v>
                </c:pt>
                <c:pt idx="1808">
                  <c:v>220602</c:v>
                </c:pt>
                <c:pt idx="1809">
                  <c:v>220723</c:v>
                </c:pt>
                <c:pt idx="1810">
                  <c:v>220827</c:v>
                </c:pt>
                <c:pt idx="1811">
                  <c:v>221000</c:v>
                </c:pt>
                <c:pt idx="1812">
                  <c:v>221159</c:v>
                </c:pt>
                <c:pt idx="1813">
                  <c:v>221341</c:v>
                </c:pt>
                <c:pt idx="1814">
                  <c:v>221496</c:v>
                </c:pt>
                <c:pt idx="1815">
                  <c:v>221713</c:v>
                </c:pt>
                <c:pt idx="1816">
                  <c:v>221839</c:v>
                </c:pt>
                <c:pt idx="1817">
                  <c:v>221952</c:v>
                </c:pt>
                <c:pt idx="1818">
                  <c:v>222123</c:v>
                </c:pt>
                <c:pt idx="1819">
                  <c:v>222300</c:v>
                </c:pt>
                <c:pt idx="1820">
                  <c:v>222526</c:v>
                </c:pt>
                <c:pt idx="1821">
                  <c:v>222720</c:v>
                </c:pt>
                <c:pt idx="1822">
                  <c:v>222903</c:v>
                </c:pt>
                <c:pt idx="1823">
                  <c:v>223023</c:v>
                </c:pt>
                <c:pt idx="1824">
                  <c:v>223176</c:v>
                </c:pt>
                <c:pt idx="1825">
                  <c:v>223382</c:v>
                </c:pt>
                <c:pt idx="1826">
                  <c:v>223569</c:v>
                </c:pt>
                <c:pt idx="1827">
                  <c:v>223764</c:v>
                </c:pt>
                <c:pt idx="1828">
                  <c:v>223967</c:v>
                </c:pt>
                <c:pt idx="1829">
                  <c:v>224120</c:v>
                </c:pt>
                <c:pt idx="1830">
                  <c:v>224228</c:v>
                </c:pt>
                <c:pt idx="1831">
                  <c:v>224346</c:v>
                </c:pt>
                <c:pt idx="1832">
                  <c:v>224513</c:v>
                </c:pt>
                <c:pt idx="1833">
                  <c:v>224675</c:v>
                </c:pt>
                <c:pt idx="1834">
                  <c:v>224836</c:v>
                </c:pt>
                <c:pt idx="1835">
                  <c:v>225035</c:v>
                </c:pt>
                <c:pt idx="1836">
                  <c:v>225230</c:v>
                </c:pt>
                <c:pt idx="1837">
                  <c:v>225383</c:v>
                </c:pt>
                <c:pt idx="1838">
                  <c:v>225496</c:v>
                </c:pt>
                <c:pt idx="1839">
                  <c:v>225721</c:v>
                </c:pt>
                <c:pt idx="1840">
                  <c:v>225920</c:v>
                </c:pt>
                <c:pt idx="1841">
                  <c:v>226090</c:v>
                </c:pt>
                <c:pt idx="1842">
                  <c:v>226273</c:v>
                </c:pt>
                <c:pt idx="1843">
                  <c:v>226424</c:v>
                </c:pt>
                <c:pt idx="1844">
                  <c:v>226508</c:v>
                </c:pt>
                <c:pt idx="1845">
                  <c:v>226613</c:v>
                </c:pt>
                <c:pt idx="1846">
                  <c:v>226760</c:v>
                </c:pt>
                <c:pt idx="1847">
                  <c:v>226944</c:v>
                </c:pt>
                <c:pt idx="1848">
                  <c:v>227141</c:v>
                </c:pt>
                <c:pt idx="1849">
                  <c:v>227357</c:v>
                </c:pt>
                <c:pt idx="1850">
                  <c:v>227561</c:v>
                </c:pt>
                <c:pt idx="1851">
                  <c:v>227667</c:v>
                </c:pt>
                <c:pt idx="1852">
                  <c:v>227789</c:v>
                </c:pt>
                <c:pt idx="1853">
                  <c:v>227947</c:v>
                </c:pt>
                <c:pt idx="1854">
                  <c:v>228167</c:v>
                </c:pt>
                <c:pt idx="1855">
                  <c:v>228350</c:v>
                </c:pt>
                <c:pt idx="1856">
                  <c:v>228542</c:v>
                </c:pt>
                <c:pt idx="1857">
                  <c:v>228713</c:v>
                </c:pt>
                <c:pt idx="1858">
                  <c:v>228825</c:v>
                </c:pt>
                <c:pt idx="1859">
                  <c:v>228927</c:v>
                </c:pt>
                <c:pt idx="1860">
                  <c:v>229102</c:v>
                </c:pt>
                <c:pt idx="1861">
                  <c:v>229275</c:v>
                </c:pt>
                <c:pt idx="1862">
                  <c:v>229448</c:v>
                </c:pt>
                <c:pt idx="1863">
                  <c:v>229655</c:v>
                </c:pt>
                <c:pt idx="1864">
                  <c:v>229830</c:v>
                </c:pt>
                <c:pt idx="1865">
                  <c:v>229956</c:v>
                </c:pt>
                <c:pt idx="1866">
                  <c:v>230065</c:v>
                </c:pt>
                <c:pt idx="1867">
                  <c:v>230219</c:v>
                </c:pt>
                <c:pt idx="1868">
                  <c:v>230407</c:v>
                </c:pt>
                <c:pt idx="1869">
                  <c:v>230589</c:v>
                </c:pt>
                <c:pt idx="1870">
                  <c:v>230759</c:v>
                </c:pt>
                <c:pt idx="1871">
                  <c:v>230945</c:v>
                </c:pt>
                <c:pt idx="1872">
                  <c:v>231082</c:v>
                </c:pt>
                <c:pt idx="1873">
                  <c:v>231196</c:v>
                </c:pt>
                <c:pt idx="1874">
                  <c:v>231342</c:v>
                </c:pt>
                <c:pt idx="1875">
                  <c:v>231543</c:v>
                </c:pt>
                <c:pt idx="1876">
                  <c:v>231757</c:v>
                </c:pt>
                <c:pt idx="1877">
                  <c:v>231937</c:v>
                </c:pt>
                <c:pt idx="1878">
                  <c:v>232152</c:v>
                </c:pt>
                <c:pt idx="1879">
                  <c:v>232279</c:v>
                </c:pt>
                <c:pt idx="1880">
                  <c:v>232364</c:v>
                </c:pt>
                <c:pt idx="1881">
                  <c:v>232531</c:v>
                </c:pt>
                <c:pt idx="1882">
                  <c:v>232710</c:v>
                </c:pt>
                <c:pt idx="1883">
                  <c:v>232882</c:v>
                </c:pt>
                <c:pt idx="1884">
                  <c:v>233081</c:v>
                </c:pt>
                <c:pt idx="1885">
                  <c:v>233266</c:v>
                </c:pt>
                <c:pt idx="1886">
                  <c:v>233419</c:v>
                </c:pt>
                <c:pt idx="1887">
                  <c:v>233534</c:v>
                </c:pt>
                <c:pt idx="1888">
                  <c:v>233703</c:v>
                </c:pt>
                <c:pt idx="1889">
                  <c:v>233918</c:v>
                </c:pt>
                <c:pt idx="1890">
                  <c:v>234141</c:v>
                </c:pt>
                <c:pt idx="1891">
                  <c:v>234326</c:v>
                </c:pt>
                <c:pt idx="1892">
                  <c:v>234518</c:v>
                </c:pt>
                <c:pt idx="1893">
                  <c:v>234654</c:v>
                </c:pt>
                <c:pt idx="1894">
                  <c:v>234784</c:v>
                </c:pt>
                <c:pt idx="1895">
                  <c:v>234986</c:v>
                </c:pt>
                <c:pt idx="1896">
                  <c:v>235200</c:v>
                </c:pt>
                <c:pt idx="1897">
                  <c:v>235384</c:v>
                </c:pt>
                <c:pt idx="1898">
                  <c:v>235582</c:v>
                </c:pt>
                <c:pt idx="1899">
                  <c:v>235749</c:v>
                </c:pt>
                <c:pt idx="1900">
                  <c:v>235862</c:v>
                </c:pt>
                <c:pt idx="1901">
                  <c:v>235971</c:v>
                </c:pt>
                <c:pt idx="1902">
                  <c:v>236163</c:v>
                </c:pt>
                <c:pt idx="1903">
                  <c:v>236333</c:v>
                </c:pt>
                <c:pt idx="1904">
                  <c:v>236507</c:v>
                </c:pt>
                <c:pt idx="1905">
                  <c:v>236694</c:v>
                </c:pt>
                <c:pt idx="1906">
                  <c:v>236863</c:v>
                </c:pt>
                <c:pt idx="1907">
                  <c:v>236985</c:v>
                </c:pt>
                <c:pt idx="1908">
                  <c:v>237088</c:v>
                </c:pt>
                <c:pt idx="1909">
                  <c:v>237322</c:v>
                </c:pt>
                <c:pt idx="1910">
                  <c:v>237507</c:v>
                </c:pt>
                <c:pt idx="1911">
                  <c:v>237725</c:v>
                </c:pt>
                <c:pt idx="1912">
                  <c:v>237923</c:v>
                </c:pt>
                <c:pt idx="1913">
                  <c:v>238096</c:v>
                </c:pt>
                <c:pt idx="1914">
                  <c:v>238215</c:v>
                </c:pt>
                <c:pt idx="1915">
                  <c:v>238314</c:v>
                </c:pt>
                <c:pt idx="1916">
                  <c:v>238488</c:v>
                </c:pt>
                <c:pt idx="1917">
                  <c:v>238667</c:v>
                </c:pt>
                <c:pt idx="1918">
                  <c:v>238821</c:v>
                </c:pt>
                <c:pt idx="1919">
                  <c:v>238993</c:v>
                </c:pt>
                <c:pt idx="1920">
                  <c:v>239148</c:v>
                </c:pt>
                <c:pt idx="1921">
                  <c:v>239238</c:v>
                </c:pt>
                <c:pt idx="1922">
                  <c:v>239360</c:v>
                </c:pt>
                <c:pt idx="1923">
                  <c:v>239543</c:v>
                </c:pt>
                <c:pt idx="1924">
                  <c:v>239709</c:v>
                </c:pt>
                <c:pt idx="1925">
                  <c:v>239882</c:v>
                </c:pt>
                <c:pt idx="1926">
                  <c:v>240078</c:v>
                </c:pt>
                <c:pt idx="1927">
                  <c:v>240241</c:v>
                </c:pt>
                <c:pt idx="1928">
                  <c:v>240381</c:v>
                </c:pt>
                <c:pt idx="1929">
                  <c:v>240478</c:v>
                </c:pt>
                <c:pt idx="1930">
                  <c:v>240633</c:v>
                </c:pt>
                <c:pt idx="1931">
                  <c:v>240828</c:v>
                </c:pt>
                <c:pt idx="1932">
                  <c:v>241027</c:v>
                </c:pt>
                <c:pt idx="1933">
                  <c:v>241232</c:v>
                </c:pt>
                <c:pt idx="1934">
                  <c:v>241409</c:v>
                </c:pt>
                <c:pt idx="1935">
                  <c:v>241509</c:v>
                </c:pt>
                <c:pt idx="1936">
                  <c:v>241615</c:v>
                </c:pt>
                <c:pt idx="1937">
                  <c:v>241805</c:v>
                </c:pt>
                <c:pt idx="1938">
                  <c:v>241992</c:v>
                </c:pt>
                <c:pt idx="1939">
                  <c:v>242174</c:v>
                </c:pt>
                <c:pt idx="1940">
                  <c:v>242348</c:v>
                </c:pt>
                <c:pt idx="1941">
                  <c:v>242497</c:v>
                </c:pt>
                <c:pt idx="1942">
                  <c:v>242623</c:v>
                </c:pt>
                <c:pt idx="1943">
                  <c:v>242731</c:v>
                </c:pt>
                <c:pt idx="1944">
                  <c:v>242839</c:v>
                </c:pt>
                <c:pt idx="1945">
                  <c:v>243017</c:v>
                </c:pt>
                <c:pt idx="1946">
                  <c:v>243191</c:v>
                </c:pt>
                <c:pt idx="1947">
                  <c:v>243360</c:v>
                </c:pt>
                <c:pt idx="1948">
                  <c:v>243542</c:v>
                </c:pt>
                <c:pt idx="1949">
                  <c:v>243667</c:v>
                </c:pt>
                <c:pt idx="1950">
                  <c:v>243785</c:v>
                </c:pt>
                <c:pt idx="1951">
                  <c:v>243935</c:v>
                </c:pt>
                <c:pt idx="1952">
                  <c:v>244110</c:v>
                </c:pt>
                <c:pt idx="1953">
                  <c:v>244296</c:v>
                </c:pt>
                <c:pt idx="1954">
                  <c:v>244437</c:v>
                </c:pt>
                <c:pt idx="1955">
                  <c:v>244601</c:v>
                </c:pt>
                <c:pt idx="1956">
                  <c:v>244693</c:v>
                </c:pt>
                <c:pt idx="1957">
                  <c:v>244813</c:v>
                </c:pt>
                <c:pt idx="1958">
                  <c:v>244960</c:v>
                </c:pt>
                <c:pt idx="1959">
                  <c:v>245128</c:v>
                </c:pt>
                <c:pt idx="1960">
                  <c:v>245309</c:v>
                </c:pt>
                <c:pt idx="1961">
                  <c:v>245530</c:v>
                </c:pt>
                <c:pt idx="1962">
                  <c:v>245702</c:v>
                </c:pt>
                <c:pt idx="1963">
                  <c:v>245805</c:v>
                </c:pt>
                <c:pt idx="1964">
                  <c:v>245892</c:v>
                </c:pt>
                <c:pt idx="1965">
                  <c:v>246074</c:v>
                </c:pt>
                <c:pt idx="1966">
                  <c:v>246254</c:v>
                </c:pt>
                <c:pt idx="1967">
                  <c:v>246434</c:v>
                </c:pt>
                <c:pt idx="1968">
                  <c:v>246627</c:v>
                </c:pt>
                <c:pt idx="1969">
                  <c:v>246802</c:v>
                </c:pt>
                <c:pt idx="1970">
                  <c:v>246931</c:v>
                </c:pt>
                <c:pt idx="1971">
                  <c:v>247037</c:v>
                </c:pt>
                <c:pt idx="1972">
                  <c:v>247225</c:v>
                </c:pt>
                <c:pt idx="1973">
                  <c:v>247403</c:v>
                </c:pt>
                <c:pt idx="1974">
                  <c:v>247576</c:v>
                </c:pt>
                <c:pt idx="1975">
                  <c:v>247786</c:v>
                </c:pt>
                <c:pt idx="1976">
                  <c:v>247989</c:v>
                </c:pt>
                <c:pt idx="1977">
                  <c:v>248091</c:v>
                </c:pt>
                <c:pt idx="1978">
                  <c:v>248190</c:v>
                </c:pt>
                <c:pt idx="1979">
                  <c:v>248340</c:v>
                </c:pt>
                <c:pt idx="1980">
                  <c:v>248535</c:v>
                </c:pt>
                <c:pt idx="1981">
                  <c:v>248714</c:v>
                </c:pt>
                <c:pt idx="1982">
                  <c:v>248840</c:v>
                </c:pt>
                <c:pt idx="1983">
                  <c:v>248993</c:v>
                </c:pt>
                <c:pt idx="1984">
                  <c:v>249102</c:v>
                </c:pt>
                <c:pt idx="1985">
                  <c:v>249196</c:v>
                </c:pt>
                <c:pt idx="1986">
                  <c:v>249366</c:v>
                </c:pt>
                <c:pt idx="1987">
                  <c:v>249551</c:v>
                </c:pt>
                <c:pt idx="1988">
                  <c:v>249766</c:v>
                </c:pt>
                <c:pt idx="1989">
                  <c:v>249979</c:v>
                </c:pt>
                <c:pt idx="1990">
                  <c:v>250175</c:v>
                </c:pt>
                <c:pt idx="1991">
                  <c:v>250290</c:v>
                </c:pt>
                <c:pt idx="1992">
                  <c:v>250390</c:v>
                </c:pt>
                <c:pt idx="1993">
                  <c:v>250558</c:v>
                </c:pt>
                <c:pt idx="1994">
                  <c:v>250734</c:v>
                </c:pt>
                <c:pt idx="1995">
                  <c:v>250881</c:v>
                </c:pt>
                <c:pt idx="1996">
                  <c:v>251049</c:v>
                </c:pt>
                <c:pt idx="1997">
                  <c:v>251204</c:v>
                </c:pt>
                <c:pt idx="1998">
                  <c:v>251307</c:v>
                </c:pt>
                <c:pt idx="1999">
                  <c:v>251409</c:v>
                </c:pt>
                <c:pt idx="2000">
                  <c:v>251570</c:v>
                </c:pt>
                <c:pt idx="2001">
                  <c:v>251745</c:v>
                </c:pt>
                <c:pt idx="2002">
                  <c:v>251925</c:v>
                </c:pt>
                <c:pt idx="2003">
                  <c:v>252129</c:v>
                </c:pt>
                <c:pt idx="2004">
                  <c:v>252298</c:v>
                </c:pt>
                <c:pt idx="2005">
                  <c:v>252412</c:v>
                </c:pt>
                <c:pt idx="2006">
                  <c:v>252510</c:v>
                </c:pt>
                <c:pt idx="2007">
                  <c:v>252690</c:v>
                </c:pt>
                <c:pt idx="2008">
                  <c:v>252885</c:v>
                </c:pt>
                <c:pt idx="2009">
                  <c:v>253058</c:v>
                </c:pt>
                <c:pt idx="2010">
                  <c:v>253265</c:v>
                </c:pt>
                <c:pt idx="2011">
                  <c:v>253445</c:v>
                </c:pt>
                <c:pt idx="2012">
                  <c:v>253568</c:v>
                </c:pt>
                <c:pt idx="2013">
                  <c:v>253667</c:v>
                </c:pt>
                <c:pt idx="2014">
                  <c:v>253820</c:v>
                </c:pt>
                <c:pt idx="2015">
                  <c:v>254006</c:v>
                </c:pt>
                <c:pt idx="2016">
                  <c:v>254211</c:v>
                </c:pt>
                <c:pt idx="2017">
                  <c:v>254376</c:v>
                </c:pt>
                <c:pt idx="2018">
                  <c:v>254513</c:v>
                </c:pt>
                <c:pt idx="2019">
                  <c:v>254612</c:v>
                </c:pt>
                <c:pt idx="2020">
                  <c:v>254718</c:v>
                </c:pt>
                <c:pt idx="2021">
                  <c:v>254885</c:v>
                </c:pt>
                <c:pt idx="2022">
                  <c:v>255058</c:v>
                </c:pt>
                <c:pt idx="2023">
                  <c:v>255228</c:v>
                </c:pt>
                <c:pt idx="2024">
                  <c:v>255391</c:v>
                </c:pt>
                <c:pt idx="2025">
                  <c:v>255546</c:v>
                </c:pt>
                <c:pt idx="2026">
                  <c:v>255654</c:v>
                </c:pt>
                <c:pt idx="2027">
                  <c:v>255735</c:v>
                </c:pt>
                <c:pt idx="2028">
                  <c:v>255891</c:v>
                </c:pt>
                <c:pt idx="2029">
                  <c:v>256068</c:v>
                </c:pt>
                <c:pt idx="2030">
                  <c:v>256253</c:v>
                </c:pt>
                <c:pt idx="2031">
                  <c:v>256419</c:v>
                </c:pt>
                <c:pt idx="2032">
                  <c:v>256607</c:v>
                </c:pt>
                <c:pt idx="2033">
                  <c:v>256711</c:v>
                </c:pt>
                <c:pt idx="2034">
                  <c:v>256818</c:v>
                </c:pt>
                <c:pt idx="2035">
                  <c:v>257000</c:v>
                </c:pt>
                <c:pt idx="2036">
                  <c:v>257179</c:v>
                </c:pt>
                <c:pt idx="2037">
                  <c:v>257360</c:v>
                </c:pt>
                <c:pt idx="2038">
                  <c:v>257512</c:v>
                </c:pt>
                <c:pt idx="2039">
                  <c:v>257656</c:v>
                </c:pt>
                <c:pt idx="2040">
                  <c:v>257744</c:v>
                </c:pt>
                <c:pt idx="2041">
                  <c:v>257840</c:v>
                </c:pt>
                <c:pt idx="2042">
                  <c:v>257954</c:v>
                </c:pt>
                <c:pt idx="2043">
                  <c:v>258133</c:v>
                </c:pt>
                <c:pt idx="2044">
                  <c:v>258293</c:v>
                </c:pt>
                <c:pt idx="2045">
                  <c:v>258462</c:v>
                </c:pt>
                <c:pt idx="2046">
                  <c:v>258620</c:v>
                </c:pt>
                <c:pt idx="2047">
                  <c:v>258721</c:v>
                </c:pt>
                <c:pt idx="2048">
                  <c:v>258829</c:v>
                </c:pt>
                <c:pt idx="2049">
                  <c:v>259005</c:v>
                </c:pt>
                <c:pt idx="2050">
                  <c:v>259190</c:v>
                </c:pt>
                <c:pt idx="2051">
                  <c:v>259367</c:v>
                </c:pt>
                <c:pt idx="2052">
                  <c:v>259549</c:v>
                </c:pt>
                <c:pt idx="2053">
                  <c:v>259692</c:v>
                </c:pt>
                <c:pt idx="2054">
                  <c:v>259831</c:v>
                </c:pt>
                <c:pt idx="2055">
                  <c:v>259962</c:v>
                </c:pt>
                <c:pt idx="2056">
                  <c:v>260175</c:v>
                </c:pt>
                <c:pt idx="2057">
                  <c:v>260357</c:v>
                </c:pt>
                <c:pt idx="2058">
                  <c:v>260555</c:v>
                </c:pt>
                <c:pt idx="2059">
                  <c:v>260766</c:v>
                </c:pt>
                <c:pt idx="2060">
                  <c:v>260958</c:v>
                </c:pt>
                <c:pt idx="2061">
                  <c:v>261066</c:v>
                </c:pt>
                <c:pt idx="2062">
                  <c:v>261162</c:v>
                </c:pt>
                <c:pt idx="2063">
                  <c:v>261321</c:v>
                </c:pt>
                <c:pt idx="2064">
                  <c:v>261511</c:v>
                </c:pt>
                <c:pt idx="2065">
                  <c:v>261721</c:v>
                </c:pt>
                <c:pt idx="2066">
                  <c:v>261904</c:v>
                </c:pt>
                <c:pt idx="2067">
                  <c:v>262108</c:v>
                </c:pt>
                <c:pt idx="2068">
                  <c:v>262215</c:v>
                </c:pt>
                <c:pt idx="2069">
                  <c:v>262293</c:v>
                </c:pt>
                <c:pt idx="2070">
                  <c:v>262470</c:v>
                </c:pt>
                <c:pt idx="2071">
                  <c:v>262624</c:v>
                </c:pt>
                <c:pt idx="2072">
                  <c:v>262778</c:v>
                </c:pt>
                <c:pt idx="2073">
                  <c:v>262972</c:v>
                </c:pt>
                <c:pt idx="2074">
                  <c:v>263128</c:v>
                </c:pt>
                <c:pt idx="2075">
                  <c:v>263235</c:v>
                </c:pt>
                <c:pt idx="2076">
                  <c:v>263331</c:v>
                </c:pt>
                <c:pt idx="2077">
                  <c:v>263531</c:v>
                </c:pt>
                <c:pt idx="2078">
                  <c:v>263713</c:v>
                </c:pt>
                <c:pt idx="2079">
                  <c:v>263897</c:v>
                </c:pt>
                <c:pt idx="2080">
                  <c:v>264088</c:v>
                </c:pt>
                <c:pt idx="2081">
                  <c:v>264245</c:v>
                </c:pt>
                <c:pt idx="2082">
                  <c:v>264327</c:v>
                </c:pt>
                <c:pt idx="2083">
                  <c:v>264413</c:v>
                </c:pt>
                <c:pt idx="2084">
                  <c:v>264579</c:v>
                </c:pt>
                <c:pt idx="2085">
                  <c:v>264750</c:v>
                </c:pt>
                <c:pt idx="2086">
                  <c:v>264932</c:v>
                </c:pt>
                <c:pt idx="2087">
                  <c:v>265090</c:v>
                </c:pt>
                <c:pt idx="2088">
                  <c:v>265260</c:v>
                </c:pt>
                <c:pt idx="2089">
                  <c:v>265361</c:v>
                </c:pt>
                <c:pt idx="2090">
                  <c:v>265456</c:v>
                </c:pt>
                <c:pt idx="2091">
                  <c:v>265643</c:v>
                </c:pt>
                <c:pt idx="2092">
                  <c:v>265831</c:v>
                </c:pt>
                <c:pt idx="2093">
                  <c:v>266015</c:v>
                </c:pt>
                <c:pt idx="2094">
                  <c:v>266191</c:v>
                </c:pt>
                <c:pt idx="2095">
                  <c:v>266375</c:v>
                </c:pt>
                <c:pt idx="2096">
                  <c:v>266495</c:v>
                </c:pt>
                <c:pt idx="2097">
                  <c:v>266583</c:v>
                </c:pt>
                <c:pt idx="2098">
                  <c:v>266751</c:v>
                </c:pt>
                <c:pt idx="2099">
                  <c:v>266929</c:v>
                </c:pt>
                <c:pt idx="2100">
                  <c:v>267068</c:v>
                </c:pt>
                <c:pt idx="2101">
                  <c:v>267218</c:v>
                </c:pt>
                <c:pt idx="2102">
                  <c:v>267363</c:v>
                </c:pt>
                <c:pt idx="2103">
                  <c:v>267457</c:v>
                </c:pt>
                <c:pt idx="2104">
                  <c:v>267572</c:v>
                </c:pt>
                <c:pt idx="2105">
                  <c:v>267735</c:v>
                </c:pt>
                <c:pt idx="2106">
                  <c:v>267939</c:v>
                </c:pt>
                <c:pt idx="2107">
                  <c:v>268136</c:v>
                </c:pt>
                <c:pt idx="2108">
                  <c:v>268344</c:v>
                </c:pt>
                <c:pt idx="2109">
                  <c:v>268540</c:v>
                </c:pt>
                <c:pt idx="2110">
                  <c:v>268640</c:v>
                </c:pt>
                <c:pt idx="2111">
                  <c:v>268766</c:v>
                </c:pt>
                <c:pt idx="2112">
                  <c:v>268939</c:v>
                </c:pt>
                <c:pt idx="2113">
                  <c:v>269162</c:v>
                </c:pt>
                <c:pt idx="2114">
                  <c:v>269351</c:v>
                </c:pt>
                <c:pt idx="2115">
                  <c:v>269563</c:v>
                </c:pt>
                <c:pt idx="2116">
                  <c:v>269773</c:v>
                </c:pt>
                <c:pt idx="2117">
                  <c:v>269945</c:v>
                </c:pt>
                <c:pt idx="2118">
                  <c:v>270076</c:v>
                </c:pt>
                <c:pt idx="2119">
                  <c:v>270240</c:v>
                </c:pt>
                <c:pt idx="2120">
                  <c:v>270417</c:v>
                </c:pt>
                <c:pt idx="2121">
                  <c:v>270619</c:v>
                </c:pt>
                <c:pt idx="2122">
                  <c:v>270804</c:v>
                </c:pt>
                <c:pt idx="2123">
                  <c:v>271010</c:v>
                </c:pt>
                <c:pt idx="2124">
                  <c:v>271121</c:v>
                </c:pt>
                <c:pt idx="2125">
                  <c:v>271250</c:v>
                </c:pt>
                <c:pt idx="2126">
                  <c:v>271421</c:v>
                </c:pt>
                <c:pt idx="2127">
                  <c:v>271607</c:v>
                </c:pt>
                <c:pt idx="2128">
                  <c:v>271789</c:v>
                </c:pt>
                <c:pt idx="2129">
                  <c:v>271900</c:v>
                </c:pt>
                <c:pt idx="2130">
                  <c:v>272004</c:v>
                </c:pt>
                <c:pt idx="2131">
                  <c:v>272123</c:v>
                </c:pt>
                <c:pt idx="2132">
                  <c:v>272192</c:v>
                </c:pt>
                <c:pt idx="2133">
                  <c:v>272342</c:v>
                </c:pt>
                <c:pt idx="2134">
                  <c:v>272527</c:v>
                </c:pt>
                <c:pt idx="2135">
                  <c:v>272699</c:v>
                </c:pt>
                <c:pt idx="2136">
                  <c:v>272896</c:v>
                </c:pt>
                <c:pt idx="2137">
                  <c:v>273116</c:v>
                </c:pt>
                <c:pt idx="2138">
                  <c:v>273250</c:v>
                </c:pt>
                <c:pt idx="2139">
                  <c:v>273357</c:v>
                </c:pt>
                <c:pt idx="2140">
                  <c:v>273561</c:v>
                </c:pt>
                <c:pt idx="2141">
                  <c:v>273778</c:v>
                </c:pt>
                <c:pt idx="2142">
                  <c:v>273972</c:v>
                </c:pt>
                <c:pt idx="2143">
                  <c:v>274157</c:v>
                </c:pt>
                <c:pt idx="2144">
                  <c:v>274345</c:v>
                </c:pt>
                <c:pt idx="2145">
                  <c:v>274468</c:v>
                </c:pt>
                <c:pt idx="2146">
                  <c:v>274585</c:v>
                </c:pt>
                <c:pt idx="2147">
                  <c:v>274765</c:v>
                </c:pt>
                <c:pt idx="2148">
                  <c:v>274957</c:v>
                </c:pt>
                <c:pt idx="2149">
                  <c:v>275169</c:v>
                </c:pt>
                <c:pt idx="2150">
                  <c:v>275354</c:v>
                </c:pt>
                <c:pt idx="2151">
                  <c:v>275541</c:v>
                </c:pt>
                <c:pt idx="2152">
                  <c:v>275650</c:v>
                </c:pt>
                <c:pt idx="2153">
                  <c:v>275772</c:v>
                </c:pt>
                <c:pt idx="2154">
                  <c:v>275926</c:v>
                </c:pt>
                <c:pt idx="2155">
                  <c:v>276052</c:v>
                </c:pt>
                <c:pt idx="2156">
                  <c:v>276134</c:v>
                </c:pt>
                <c:pt idx="2157">
                  <c:v>276233</c:v>
                </c:pt>
                <c:pt idx="2158">
                  <c:v>276357</c:v>
                </c:pt>
                <c:pt idx="2159">
                  <c:v>276451</c:v>
                </c:pt>
                <c:pt idx="2160">
                  <c:v>276559</c:v>
                </c:pt>
                <c:pt idx="2161">
                  <c:v>276699</c:v>
                </c:pt>
                <c:pt idx="2162">
                  <c:v>276854</c:v>
                </c:pt>
                <c:pt idx="2163">
                  <c:v>276949</c:v>
                </c:pt>
                <c:pt idx="2164">
                  <c:v>277108</c:v>
                </c:pt>
                <c:pt idx="2165">
                  <c:v>277290</c:v>
                </c:pt>
                <c:pt idx="2166">
                  <c:v>277461</c:v>
                </c:pt>
                <c:pt idx="2167">
                  <c:v>277603</c:v>
                </c:pt>
                <c:pt idx="2168">
                  <c:v>277837</c:v>
                </c:pt>
                <c:pt idx="2169">
                  <c:v>278099</c:v>
                </c:pt>
                <c:pt idx="2170">
                  <c:v>278328</c:v>
                </c:pt>
                <c:pt idx="2171">
                  <c:v>278521</c:v>
                </c:pt>
                <c:pt idx="2172">
                  <c:v>278745</c:v>
                </c:pt>
                <c:pt idx="2173">
                  <c:v>278871</c:v>
                </c:pt>
                <c:pt idx="2174">
                  <c:v>279033</c:v>
                </c:pt>
                <c:pt idx="2175">
                  <c:v>279255</c:v>
                </c:pt>
                <c:pt idx="2176">
                  <c:v>279483</c:v>
                </c:pt>
                <c:pt idx="2177">
                  <c:v>279748</c:v>
                </c:pt>
                <c:pt idx="2178">
                  <c:v>279960</c:v>
                </c:pt>
                <c:pt idx="2179">
                  <c:v>280188</c:v>
                </c:pt>
                <c:pt idx="2180">
                  <c:v>280352</c:v>
                </c:pt>
                <c:pt idx="2181">
                  <c:v>280482</c:v>
                </c:pt>
                <c:pt idx="2182">
                  <c:v>280648</c:v>
                </c:pt>
                <c:pt idx="2183">
                  <c:v>280848</c:v>
                </c:pt>
                <c:pt idx="2184">
                  <c:v>281084</c:v>
                </c:pt>
                <c:pt idx="2185">
                  <c:v>281296</c:v>
                </c:pt>
                <c:pt idx="2186">
                  <c:v>281512</c:v>
                </c:pt>
                <c:pt idx="2187">
                  <c:v>281652</c:v>
                </c:pt>
                <c:pt idx="2188">
                  <c:v>281791</c:v>
                </c:pt>
                <c:pt idx="2189">
                  <c:v>281994</c:v>
                </c:pt>
                <c:pt idx="2190">
                  <c:v>282219</c:v>
                </c:pt>
                <c:pt idx="2191">
                  <c:v>282469</c:v>
                </c:pt>
                <c:pt idx="2192">
                  <c:v>282736</c:v>
                </c:pt>
                <c:pt idx="2193">
                  <c:v>282980</c:v>
                </c:pt>
                <c:pt idx="2194">
                  <c:v>283146</c:v>
                </c:pt>
                <c:pt idx="2195">
                  <c:v>283289</c:v>
                </c:pt>
                <c:pt idx="2196">
                  <c:v>283486</c:v>
                </c:pt>
                <c:pt idx="2197">
                  <c:v>283694</c:v>
                </c:pt>
                <c:pt idx="2198">
                  <c:v>283909</c:v>
                </c:pt>
                <c:pt idx="2199">
                  <c:v>284113</c:v>
                </c:pt>
                <c:pt idx="2200">
                  <c:v>284304</c:v>
                </c:pt>
                <c:pt idx="2201">
                  <c:v>284420</c:v>
                </c:pt>
                <c:pt idx="2202">
                  <c:v>284532</c:v>
                </c:pt>
                <c:pt idx="2203">
                  <c:v>284704</c:v>
                </c:pt>
                <c:pt idx="2204">
                  <c:v>284930</c:v>
                </c:pt>
                <c:pt idx="2205">
                  <c:v>285193</c:v>
                </c:pt>
                <c:pt idx="2206">
                  <c:v>285434</c:v>
                </c:pt>
                <c:pt idx="2207">
                  <c:v>285655</c:v>
                </c:pt>
                <c:pt idx="2208">
                  <c:v>285811</c:v>
                </c:pt>
                <c:pt idx="2209">
                  <c:v>285961</c:v>
                </c:pt>
                <c:pt idx="2210">
                  <c:v>286137</c:v>
                </c:pt>
                <c:pt idx="2211">
                  <c:v>286352</c:v>
                </c:pt>
                <c:pt idx="2212">
                  <c:v>286564</c:v>
                </c:pt>
                <c:pt idx="2213">
                  <c:v>286800</c:v>
                </c:pt>
                <c:pt idx="2214">
                  <c:v>286985</c:v>
                </c:pt>
                <c:pt idx="2215">
                  <c:v>287116</c:v>
                </c:pt>
                <c:pt idx="2216">
                  <c:v>287233</c:v>
                </c:pt>
                <c:pt idx="2217">
                  <c:v>287456</c:v>
                </c:pt>
                <c:pt idx="2218">
                  <c:v>287673</c:v>
                </c:pt>
                <c:pt idx="2219">
                  <c:v>287920</c:v>
                </c:pt>
                <c:pt idx="2220">
                  <c:v>288157</c:v>
                </c:pt>
                <c:pt idx="2221">
                  <c:v>288367</c:v>
                </c:pt>
                <c:pt idx="2222">
                  <c:v>288506</c:v>
                </c:pt>
                <c:pt idx="2223">
                  <c:v>288612</c:v>
                </c:pt>
                <c:pt idx="2224">
                  <c:v>288814</c:v>
                </c:pt>
                <c:pt idx="2225">
                  <c:v>289025</c:v>
                </c:pt>
                <c:pt idx="2226">
                  <c:v>289260</c:v>
                </c:pt>
                <c:pt idx="2227">
                  <c:v>289479</c:v>
                </c:pt>
                <c:pt idx="2228">
                  <c:v>289646</c:v>
                </c:pt>
                <c:pt idx="2229">
                  <c:v>289753</c:v>
                </c:pt>
                <c:pt idx="2230">
                  <c:v>289866</c:v>
                </c:pt>
                <c:pt idx="2231">
                  <c:v>290045</c:v>
                </c:pt>
                <c:pt idx="2232">
                  <c:v>290235</c:v>
                </c:pt>
                <c:pt idx="2233">
                  <c:v>290416</c:v>
                </c:pt>
                <c:pt idx="2234">
                  <c:v>290603</c:v>
                </c:pt>
                <c:pt idx="2235">
                  <c:v>290805</c:v>
                </c:pt>
                <c:pt idx="2236">
                  <c:v>290916</c:v>
                </c:pt>
                <c:pt idx="2237">
                  <c:v>291037</c:v>
                </c:pt>
                <c:pt idx="2238">
                  <c:v>291203</c:v>
                </c:pt>
                <c:pt idx="2239">
                  <c:v>291411</c:v>
                </c:pt>
                <c:pt idx="2240">
                  <c:v>291596</c:v>
                </c:pt>
                <c:pt idx="2241">
                  <c:v>291775</c:v>
                </c:pt>
                <c:pt idx="2242">
                  <c:v>291927</c:v>
                </c:pt>
                <c:pt idx="2243">
                  <c:v>292029</c:v>
                </c:pt>
                <c:pt idx="2244">
                  <c:v>292145</c:v>
                </c:pt>
                <c:pt idx="2245">
                  <c:v>292330</c:v>
                </c:pt>
                <c:pt idx="2246">
                  <c:v>292552</c:v>
                </c:pt>
                <c:pt idx="2247">
                  <c:v>292791</c:v>
                </c:pt>
                <c:pt idx="2248">
                  <c:v>292977</c:v>
                </c:pt>
                <c:pt idx="2249">
                  <c:v>293142</c:v>
                </c:pt>
                <c:pt idx="2250">
                  <c:v>293276</c:v>
                </c:pt>
                <c:pt idx="2251">
                  <c:v>293412</c:v>
                </c:pt>
                <c:pt idx="2252">
                  <c:v>293622</c:v>
                </c:pt>
                <c:pt idx="2253">
                  <c:v>293827</c:v>
                </c:pt>
                <c:pt idx="2254">
                  <c:v>294015</c:v>
                </c:pt>
                <c:pt idx="2255">
                  <c:v>294203</c:v>
                </c:pt>
                <c:pt idx="2256">
                  <c:v>294389</c:v>
                </c:pt>
                <c:pt idx="2257">
                  <c:v>294477</c:v>
                </c:pt>
                <c:pt idx="2258">
                  <c:v>294572</c:v>
                </c:pt>
                <c:pt idx="2259">
                  <c:v>294749</c:v>
                </c:pt>
                <c:pt idx="2260">
                  <c:v>294981</c:v>
                </c:pt>
                <c:pt idx="2261">
                  <c:v>295179</c:v>
                </c:pt>
                <c:pt idx="2262">
                  <c:v>295376</c:v>
                </c:pt>
                <c:pt idx="2263">
                  <c:v>295546</c:v>
                </c:pt>
                <c:pt idx="2264">
                  <c:v>295658</c:v>
                </c:pt>
                <c:pt idx="2265">
                  <c:v>295798</c:v>
                </c:pt>
                <c:pt idx="2266">
                  <c:v>295981</c:v>
                </c:pt>
                <c:pt idx="2267">
                  <c:v>296210</c:v>
                </c:pt>
                <c:pt idx="2268">
                  <c:v>296401</c:v>
                </c:pt>
                <c:pt idx="2269">
                  <c:v>296589</c:v>
                </c:pt>
                <c:pt idx="2270">
                  <c:v>296741</c:v>
                </c:pt>
                <c:pt idx="2271">
                  <c:v>296850</c:v>
                </c:pt>
                <c:pt idx="2272">
                  <c:v>296947</c:v>
                </c:pt>
                <c:pt idx="2273">
                  <c:v>297114</c:v>
                </c:pt>
                <c:pt idx="2274">
                  <c:v>297398</c:v>
                </c:pt>
                <c:pt idx="2275">
                  <c:v>297602</c:v>
                </c:pt>
                <c:pt idx="2276">
                  <c:v>297797</c:v>
                </c:pt>
                <c:pt idx="2277">
                  <c:v>297963</c:v>
                </c:pt>
                <c:pt idx="2278">
                  <c:v>298090</c:v>
                </c:pt>
                <c:pt idx="2279">
                  <c:v>298191</c:v>
                </c:pt>
                <c:pt idx="2280">
                  <c:v>298381</c:v>
                </c:pt>
                <c:pt idx="2281">
                  <c:v>298569</c:v>
                </c:pt>
                <c:pt idx="2282">
                  <c:v>298767</c:v>
                </c:pt>
                <c:pt idx="2283">
                  <c:v>298974</c:v>
                </c:pt>
                <c:pt idx="2284">
                  <c:v>299172</c:v>
                </c:pt>
                <c:pt idx="2285">
                  <c:v>299287</c:v>
                </c:pt>
                <c:pt idx="2286">
                  <c:v>299394</c:v>
                </c:pt>
                <c:pt idx="2287">
                  <c:v>299549</c:v>
                </c:pt>
                <c:pt idx="2288">
                  <c:v>299766</c:v>
                </c:pt>
                <c:pt idx="2289">
                  <c:v>299993</c:v>
                </c:pt>
                <c:pt idx="2290">
                  <c:v>300181</c:v>
                </c:pt>
                <c:pt idx="2291">
                  <c:v>300358</c:v>
                </c:pt>
                <c:pt idx="2292">
                  <c:v>300462</c:v>
                </c:pt>
                <c:pt idx="2293">
                  <c:v>300591</c:v>
                </c:pt>
                <c:pt idx="2294">
                  <c:v>300832</c:v>
                </c:pt>
                <c:pt idx="2295">
                  <c:v>301079</c:v>
                </c:pt>
                <c:pt idx="2296">
                  <c:v>301308</c:v>
                </c:pt>
                <c:pt idx="2297">
                  <c:v>301527</c:v>
                </c:pt>
                <c:pt idx="2298">
                  <c:v>301756</c:v>
                </c:pt>
                <c:pt idx="2299">
                  <c:v>301888</c:v>
                </c:pt>
                <c:pt idx="2300">
                  <c:v>302023</c:v>
                </c:pt>
                <c:pt idx="2301">
                  <c:v>302272</c:v>
                </c:pt>
                <c:pt idx="2302">
                  <c:v>302497</c:v>
                </c:pt>
                <c:pt idx="2303">
                  <c:v>302753</c:v>
                </c:pt>
                <c:pt idx="2304">
                  <c:v>302983</c:v>
                </c:pt>
                <c:pt idx="2305">
                  <c:v>303194</c:v>
                </c:pt>
                <c:pt idx="2306">
                  <c:v>303302</c:v>
                </c:pt>
                <c:pt idx="2307">
                  <c:v>303423</c:v>
                </c:pt>
                <c:pt idx="2308">
                  <c:v>303517</c:v>
                </c:pt>
                <c:pt idx="2309">
                  <c:v>303724</c:v>
                </c:pt>
                <c:pt idx="2310">
                  <c:v>303958</c:v>
                </c:pt>
                <c:pt idx="2311">
                  <c:v>304172</c:v>
                </c:pt>
                <c:pt idx="2312">
                  <c:v>304362</c:v>
                </c:pt>
                <c:pt idx="2313">
                  <c:v>304447</c:v>
                </c:pt>
                <c:pt idx="2314">
                  <c:v>304566</c:v>
                </c:pt>
                <c:pt idx="2315">
                  <c:v>304775</c:v>
                </c:pt>
                <c:pt idx="2316">
                  <c:v>304990</c:v>
                </c:pt>
                <c:pt idx="2317">
                  <c:v>305226</c:v>
                </c:pt>
                <c:pt idx="2318">
                  <c:v>305406</c:v>
                </c:pt>
                <c:pt idx="2319">
                  <c:v>305557</c:v>
                </c:pt>
                <c:pt idx="2320">
                  <c:v>305669</c:v>
                </c:pt>
                <c:pt idx="2321">
                  <c:v>305786</c:v>
                </c:pt>
                <c:pt idx="2322">
                  <c:v>305997</c:v>
                </c:pt>
                <c:pt idx="2323">
                  <c:v>306198</c:v>
                </c:pt>
                <c:pt idx="2324">
                  <c:v>306365</c:v>
                </c:pt>
                <c:pt idx="2325">
                  <c:v>306520</c:v>
                </c:pt>
                <c:pt idx="2326">
                  <c:v>306681</c:v>
                </c:pt>
                <c:pt idx="2327">
                  <c:v>306803</c:v>
                </c:pt>
                <c:pt idx="2328">
                  <c:v>306910</c:v>
                </c:pt>
                <c:pt idx="2329">
                  <c:v>307072</c:v>
                </c:pt>
                <c:pt idx="2330">
                  <c:v>307266</c:v>
                </c:pt>
                <c:pt idx="2331">
                  <c:v>307493</c:v>
                </c:pt>
                <c:pt idx="2332">
                  <c:v>307679</c:v>
                </c:pt>
                <c:pt idx="2333">
                  <c:v>307854</c:v>
                </c:pt>
                <c:pt idx="2334">
                  <c:v>307962</c:v>
                </c:pt>
                <c:pt idx="2335">
                  <c:v>308078</c:v>
                </c:pt>
                <c:pt idx="2336">
                  <c:v>308267</c:v>
                </c:pt>
                <c:pt idx="2337">
                  <c:v>308481</c:v>
                </c:pt>
                <c:pt idx="2338">
                  <c:v>308680</c:v>
                </c:pt>
                <c:pt idx="2339">
                  <c:v>308867</c:v>
                </c:pt>
                <c:pt idx="2340">
                  <c:v>309034</c:v>
                </c:pt>
                <c:pt idx="2341">
                  <c:v>309125</c:v>
                </c:pt>
                <c:pt idx="2342">
                  <c:v>309234</c:v>
                </c:pt>
                <c:pt idx="2343">
                  <c:v>309394</c:v>
                </c:pt>
                <c:pt idx="2344">
                  <c:v>309594</c:v>
                </c:pt>
                <c:pt idx="2345">
                  <c:v>309784</c:v>
                </c:pt>
                <c:pt idx="2346">
                  <c:v>309989</c:v>
                </c:pt>
                <c:pt idx="2347">
                  <c:v>310156</c:v>
                </c:pt>
                <c:pt idx="2348">
                  <c:v>310262</c:v>
                </c:pt>
                <c:pt idx="2349">
                  <c:v>310384</c:v>
                </c:pt>
                <c:pt idx="2350">
                  <c:v>310553</c:v>
                </c:pt>
                <c:pt idx="2351">
                  <c:v>310741</c:v>
                </c:pt>
                <c:pt idx="2352">
                  <c:v>310943</c:v>
                </c:pt>
                <c:pt idx="2353">
                  <c:v>311132</c:v>
                </c:pt>
                <c:pt idx="2354">
                  <c:v>311300</c:v>
                </c:pt>
                <c:pt idx="2355">
                  <c:v>311395</c:v>
                </c:pt>
                <c:pt idx="2356">
                  <c:v>311502</c:v>
                </c:pt>
                <c:pt idx="2357">
                  <c:v>311664</c:v>
                </c:pt>
                <c:pt idx="2358">
                  <c:v>311833</c:v>
                </c:pt>
                <c:pt idx="2359">
                  <c:v>312019</c:v>
                </c:pt>
                <c:pt idx="2360">
                  <c:v>312200</c:v>
                </c:pt>
                <c:pt idx="2361">
                  <c:v>312362</c:v>
                </c:pt>
                <c:pt idx="2362">
                  <c:v>312478</c:v>
                </c:pt>
                <c:pt idx="2363">
                  <c:v>312576</c:v>
                </c:pt>
                <c:pt idx="2364">
                  <c:v>312750</c:v>
                </c:pt>
                <c:pt idx="2365">
                  <c:v>312960</c:v>
                </c:pt>
                <c:pt idx="2366">
                  <c:v>313142</c:v>
                </c:pt>
                <c:pt idx="2367">
                  <c:v>313325</c:v>
                </c:pt>
                <c:pt idx="2368">
                  <c:v>313490</c:v>
                </c:pt>
                <c:pt idx="2369">
                  <c:v>313604</c:v>
                </c:pt>
                <c:pt idx="2370">
                  <c:v>313718</c:v>
                </c:pt>
                <c:pt idx="2371">
                  <c:v>313921</c:v>
                </c:pt>
                <c:pt idx="2372">
                  <c:v>314103</c:v>
                </c:pt>
                <c:pt idx="2373">
                  <c:v>314302</c:v>
                </c:pt>
                <c:pt idx="2374">
                  <c:v>314479</c:v>
                </c:pt>
                <c:pt idx="2375">
                  <c:v>314663</c:v>
                </c:pt>
                <c:pt idx="2376">
                  <c:v>314770</c:v>
                </c:pt>
                <c:pt idx="2377">
                  <c:v>314872</c:v>
                </c:pt>
                <c:pt idx="2378">
                  <c:v>315067</c:v>
                </c:pt>
                <c:pt idx="2379">
                  <c:v>315244</c:v>
                </c:pt>
                <c:pt idx="2380">
                  <c:v>315450</c:v>
                </c:pt>
                <c:pt idx="2381">
                  <c:v>315651</c:v>
                </c:pt>
                <c:pt idx="2382">
                  <c:v>315819</c:v>
                </c:pt>
                <c:pt idx="2383">
                  <c:v>315940</c:v>
                </c:pt>
                <c:pt idx="2384">
                  <c:v>316051</c:v>
                </c:pt>
                <c:pt idx="2385">
                  <c:v>316236</c:v>
                </c:pt>
                <c:pt idx="2386">
                  <c:v>316432</c:v>
                </c:pt>
                <c:pt idx="2387">
                  <c:v>316604</c:v>
                </c:pt>
                <c:pt idx="2388">
                  <c:v>316824</c:v>
                </c:pt>
                <c:pt idx="2389">
                  <c:v>317008</c:v>
                </c:pt>
                <c:pt idx="2390">
                  <c:v>317142</c:v>
                </c:pt>
                <c:pt idx="2391">
                  <c:v>317265</c:v>
                </c:pt>
                <c:pt idx="2392">
                  <c:v>317473</c:v>
                </c:pt>
                <c:pt idx="2393">
                  <c:v>317714</c:v>
                </c:pt>
                <c:pt idx="2394">
                  <c:v>317981</c:v>
                </c:pt>
                <c:pt idx="2395">
                  <c:v>318199</c:v>
                </c:pt>
                <c:pt idx="2396">
                  <c:v>318412</c:v>
                </c:pt>
                <c:pt idx="2397">
                  <c:v>318540</c:v>
                </c:pt>
                <c:pt idx="2398">
                  <c:v>318668</c:v>
                </c:pt>
                <c:pt idx="2399">
                  <c:v>318863</c:v>
                </c:pt>
                <c:pt idx="2400">
                  <c:v>319095</c:v>
                </c:pt>
                <c:pt idx="2401">
                  <c:v>319301</c:v>
                </c:pt>
                <c:pt idx="2402">
                  <c:v>319484</c:v>
                </c:pt>
                <c:pt idx="2403">
                  <c:v>319664</c:v>
                </c:pt>
                <c:pt idx="2404">
                  <c:v>319817</c:v>
                </c:pt>
                <c:pt idx="2405">
                  <c:v>319952</c:v>
                </c:pt>
                <c:pt idx="2406">
                  <c:v>320101</c:v>
                </c:pt>
                <c:pt idx="2407">
                  <c:v>320310</c:v>
                </c:pt>
                <c:pt idx="2408">
                  <c:v>320534</c:v>
                </c:pt>
                <c:pt idx="2409">
                  <c:v>320766</c:v>
                </c:pt>
                <c:pt idx="2410">
                  <c:v>320955</c:v>
                </c:pt>
                <c:pt idx="2411">
                  <c:v>321104</c:v>
                </c:pt>
                <c:pt idx="2412">
                  <c:v>321238</c:v>
                </c:pt>
                <c:pt idx="2413">
                  <c:v>321475</c:v>
                </c:pt>
                <c:pt idx="2414">
                  <c:v>321712</c:v>
                </c:pt>
                <c:pt idx="2415">
                  <c:v>321892</c:v>
                </c:pt>
                <c:pt idx="2416">
                  <c:v>322121</c:v>
                </c:pt>
                <c:pt idx="2417">
                  <c:v>322362</c:v>
                </c:pt>
                <c:pt idx="2418">
                  <c:v>322497</c:v>
                </c:pt>
                <c:pt idx="2419">
                  <c:v>322613</c:v>
                </c:pt>
                <c:pt idx="2420">
                  <c:v>322850</c:v>
                </c:pt>
                <c:pt idx="2421">
                  <c:v>323062</c:v>
                </c:pt>
                <c:pt idx="2422">
                  <c:v>323264</c:v>
                </c:pt>
                <c:pt idx="2423">
                  <c:v>323453</c:v>
                </c:pt>
                <c:pt idx="2424">
                  <c:v>323641</c:v>
                </c:pt>
                <c:pt idx="2425">
                  <c:v>323795</c:v>
                </c:pt>
                <c:pt idx="2426">
                  <c:v>323954</c:v>
                </c:pt>
                <c:pt idx="2427">
                  <c:v>324214</c:v>
                </c:pt>
                <c:pt idx="2428">
                  <c:v>324484</c:v>
                </c:pt>
                <c:pt idx="2429">
                  <c:v>324708</c:v>
                </c:pt>
                <c:pt idx="2430">
                  <c:v>324896</c:v>
                </c:pt>
                <c:pt idx="2431">
                  <c:v>325085</c:v>
                </c:pt>
                <c:pt idx="2432">
                  <c:v>325199</c:v>
                </c:pt>
                <c:pt idx="2433">
                  <c:v>325299</c:v>
                </c:pt>
                <c:pt idx="2434">
                  <c:v>325496</c:v>
                </c:pt>
                <c:pt idx="2435">
                  <c:v>325736</c:v>
                </c:pt>
                <c:pt idx="2436">
                  <c:v>325953</c:v>
                </c:pt>
                <c:pt idx="2437">
                  <c:v>326155</c:v>
                </c:pt>
                <c:pt idx="2438">
                  <c:v>326311</c:v>
                </c:pt>
                <c:pt idx="2439">
                  <c:v>326422</c:v>
                </c:pt>
                <c:pt idx="2440">
                  <c:v>326528</c:v>
                </c:pt>
                <c:pt idx="2441">
                  <c:v>326693</c:v>
                </c:pt>
                <c:pt idx="2442">
                  <c:v>326869</c:v>
                </c:pt>
                <c:pt idx="2443">
                  <c:v>327057</c:v>
                </c:pt>
                <c:pt idx="2444">
                  <c:v>327254</c:v>
                </c:pt>
                <c:pt idx="2445">
                  <c:v>327420</c:v>
                </c:pt>
                <c:pt idx="2446">
                  <c:v>327541</c:v>
                </c:pt>
                <c:pt idx="2447">
                  <c:v>327639</c:v>
                </c:pt>
                <c:pt idx="2448">
                  <c:v>327810</c:v>
                </c:pt>
                <c:pt idx="2449">
                  <c:v>328010</c:v>
                </c:pt>
                <c:pt idx="2450">
                  <c:v>328220</c:v>
                </c:pt>
                <c:pt idx="2451">
                  <c:v>328389</c:v>
                </c:pt>
                <c:pt idx="2452">
                  <c:v>328546</c:v>
                </c:pt>
                <c:pt idx="2453">
                  <c:v>328642</c:v>
                </c:pt>
                <c:pt idx="2454">
                  <c:v>328740</c:v>
                </c:pt>
                <c:pt idx="2455">
                  <c:v>328896</c:v>
                </c:pt>
                <c:pt idx="2456">
                  <c:v>329091</c:v>
                </c:pt>
                <c:pt idx="2457">
                  <c:v>329263</c:v>
                </c:pt>
                <c:pt idx="2458">
                  <c:v>329455</c:v>
                </c:pt>
                <c:pt idx="2459">
                  <c:v>329590</c:v>
                </c:pt>
                <c:pt idx="2460">
                  <c:v>329673</c:v>
                </c:pt>
                <c:pt idx="2461">
                  <c:v>329771</c:v>
                </c:pt>
                <c:pt idx="2462">
                  <c:v>329935</c:v>
                </c:pt>
                <c:pt idx="2463">
                  <c:v>330113</c:v>
                </c:pt>
                <c:pt idx="2464">
                  <c:v>330338</c:v>
                </c:pt>
                <c:pt idx="2465">
                  <c:v>330520</c:v>
                </c:pt>
                <c:pt idx="2466">
                  <c:v>330660</c:v>
                </c:pt>
                <c:pt idx="2467">
                  <c:v>330747</c:v>
                </c:pt>
                <c:pt idx="2468">
                  <c:v>330858</c:v>
                </c:pt>
                <c:pt idx="2469">
                  <c:v>331009</c:v>
                </c:pt>
                <c:pt idx="2470">
                  <c:v>331193</c:v>
                </c:pt>
                <c:pt idx="2471">
                  <c:v>331360</c:v>
                </c:pt>
                <c:pt idx="2472">
                  <c:v>331539</c:v>
                </c:pt>
                <c:pt idx="2473">
                  <c:v>331730</c:v>
                </c:pt>
                <c:pt idx="2474">
                  <c:v>331858</c:v>
                </c:pt>
                <c:pt idx="2475">
                  <c:v>331960</c:v>
                </c:pt>
                <c:pt idx="2476">
                  <c:v>332127</c:v>
                </c:pt>
                <c:pt idx="2477">
                  <c:v>332298</c:v>
                </c:pt>
                <c:pt idx="2478">
                  <c:v>332512</c:v>
                </c:pt>
                <c:pt idx="2479">
                  <c:v>332715</c:v>
                </c:pt>
                <c:pt idx="2480">
                  <c:v>332902</c:v>
                </c:pt>
                <c:pt idx="2481">
                  <c:v>333026</c:v>
                </c:pt>
                <c:pt idx="2482">
                  <c:v>333143</c:v>
                </c:pt>
                <c:pt idx="2483">
                  <c:v>333339</c:v>
                </c:pt>
                <c:pt idx="2484">
                  <c:v>333585</c:v>
                </c:pt>
                <c:pt idx="2485">
                  <c:v>333792</c:v>
                </c:pt>
                <c:pt idx="2486">
                  <c:v>333994</c:v>
                </c:pt>
                <c:pt idx="2487">
                  <c:v>334148</c:v>
                </c:pt>
                <c:pt idx="2488">
                  <c:v>334259</c:v>
                </c:pt>
                <c:pt idx="2489">
                  <c:v>334365</c:v>
                </c:pt>
                <c:pt idx="2490">
                  <c:v>334528</c:v>
                </c:pt>
                <c:pt idx="2491">
                  <c:v>334721</c:v>
                </c:pt>
                <c:pt idx="2492">
                  <c:v>334872</c:v>
                </c:pt>
                <c:pt idx="2493">
                  <c:v>335000</c:v>
                </c:pt>
                <c:pt idx="2494">
                  <c:v>335122</c:v>
                </c:pt>
                <c:pt idx="2495">
                  <c:v>335217</c:v>
                </c:pt>
                <c:pt idx="2496">
                  <c:v>335334</c:v>
                </c:pt>
                <c:pt idx="2497">
                  <c:v>335507</c:v>
                </c:pt>
                <c:pt idx="2498">
                  <c:v>335708</c:v>
                </c:pt>
                <c:pt idx="2499">
                  <c:v>335896</c:v>
                </c:pt>
                <c:pt idx="2500">
                  <c:v>336092</c:v>
                </c:pt>
                <c:pt idx="2501">
                  <c:v>336255</c:v>
                </c:pt>
                <c:pt idx="2502">
                  <c:v>336352</c:v>
                </c:pt>
                <c:pt idx="2503">
                  <c:v>336484</c:v>
                </c:pt>
                <c:pt idx="2504">
                  <c:v>336673</c:v>
                </c:pt>
                <c:pt idx="2505">
                  <c:v>336880</c:v>
                </c:pt>
                <c:pt idx="2506">
                  <c:v>337085</c:v>
                </c:pt>
                <c:pt idx="2507">
                  <c:v>337291</c:v>
                </c:pt>
                <c:pt idx="2508">
                  <c:v>337471</c:v>
                </c:pt>
                <c:pt idx="2509">
                  <c:v>337594</c:v>
                </c:pt>
                <c:pt idx="2510">
                  <c:v>337721</c:v>
                </c:pt>
                <c:pt idx="2511">
                  <c:v>337918</c:v>
                </c:pt>
                <c:pt idx="2512">
                  <c:v>338130</c:v>
                </c:pt>
                <c:pt idx="2513">
                  <c:v>338368</c:v>
                </c:pt>
                <c:pt idx="2514">
                  <c:v>338572</c:v>
                </c:pt>
                <c:pt idx="2515">
                  <c:v>338748</c:v>
                </c:pt>
                <c:pt idx="2516">
                  <c:v>338856</c:v>
                </c:pt>
                <c:pt idx="2517">
                  <c:v>338963</c:v>
                </c:pt>
                <c:pt idx="2518">
                  <c:v>339102</c:v>
                </c:pt>
                <c:pt idx="2519">
                  <c:v>339273</c:v>
                </c:pt>
                <c:pt idx="2520">
                  <c:v>339395</c:v>
                </c:pt>
                <c:pt idx="2521">
                  <c:v>339475</c:v>
                </c:pt>
                <c:pt idx="2522">
                  <c:v>339565</c:v>
                </c:pt>
                <c:pt idx="2523">
                  <c:v>339634</c:v>
                </c:pt>
                <c:pt idx="2524">
                  <c:v>339708</c:v>
                </c:pt>
                <c:pt idx="2525">
                  <c:v>339843</c:v>
                </c:pt>
                <c:pt idx="2526">
                  <c:v>339975</c:v>
                </c:pt>
                <c:pt idx="2527">
                  <c:v>340091</c:v>
                </c:pt>
                <c:pt idx="2528">
                  <c:v>340171</c:v>
                </c:pt>
                <c:pt idx="2529">
                  <c:v>340292</c:v>
                </c:pt>
                <c:pt idx="2530">
                  <c:v>340410</c:v>
                </c:pt>
                <c:pt idx="2531">
                  <c:v>340533</c:v>
                </c:pt>
                <c:pt idx="2532">
                  <c:v>340737</c:v>
                </c:pt>
                <c:pt idx="2533">
                  <c:v>340936</c:v>
                </c:pt>
                <c:pt idx="2534">
                  <c:v>341134</c:v>
                </c:pt>
                <c:pt idx="2535">
                  <c:v>341313</c:v>
                </c:pt>
                <c:pt idx="2536">
                  <c:v>341474</c:v>
                </c:pt>
                <c:pt idx="2537">
                  <c:v>341572</c:v>
                </c:pt>
                <c:pt idx="2538">
                  <c:v>341662</c:v>
                </c:pt>
                <c:pt idx="2539">
                  <c:v>341848</c:v>
                </c:pt>
                <c:pt idx="2540">
                  <c:v>342028</c:v>
                </c:pt>
                <c:pt idx="2541">
                  <c:v>342254</c:v>
                </c:pt>
                <c:pt idx="2542">
                  <c:v>342468</c:v>
                </c:pt>
                <c:pt idx="2543">
                  <c:v>342655</c:v>
                </c:pt>
                <c:pt idx="2544">
                  <c:v>342781</c:v>
                </c:pt>
                <c:pt idx="2545">
                  <c:v>342880</c:v>
                </c:pt>
                <c:pt idx="2546">
                  <c:v>343039</c:v>
                </c:pt>
                <c:pt idx="2547">
                  <c:v>343235</c:v>
                </c:pt>
                <c:pt idx="2548">
                  <c:v>343446</c:v>
                </c:pt>
                <c:pt idx="2549">
                  <c:v>343658</c:v>
                </c:pt>
                <c:pt idx="2550">
                  <c:v>343843</c:v>
                </c:pt>
                <c:pt idx="2551">
                  <c:v>343962</c:v>
                </c:pt>
                <c:pt idx="2552">
                  <c:v>344096</c:v>
                </c:pt>
                <c:pt idx="2553">
                  <c:v>344334</c:v>
                </c:pt>
                <c:pt idx="2554">
                  <c:v>344553</c:v>
                </c:pt>
                <c:pt idx="2555">
                  <c:v>344791</c:v>
                </c:pt>
                <c:pt idx="2556">
                  <c:v>344985</c:v>
                </c:pt>
                <c:pt idx="2557">
                  <c:v>345167</c:v>
                </c:pt>
                <c:pt idx="2558">
                  <c:v>345276</c:v>
                </c:pt>
                <c:pt idx="2559">
                  <c:v>345384</c:v>
                </c:pt>
                <c:pt idx="2560">
                  <c:v>345567</c:v>
                </c:pt>
                <c:pt idx="2561">
                  <c:v>345764</c:v>
                </c:pt>
                <c:pt idx="2562">
                  <c:v>345956</c:v>
                </c:pt>
                <c:pt idx="2563">
                  <c:v>346149</c:v>
                </c:pt>
                <c:pt idx="2564">
                  <c:v>346343</c:v>
                </c:pt>
                <c:pt idx="2565">
                  <c:v>346467</c:v>
                </c:pt>
                <c:pt idx="2566">
                  <c:v>346587</c:v>
                </c:pt>
                <c:pt idx="2567">
                  <c:v>346816</c:v>
                </c:pt>
                <c:pt idx="2568">
                  <c:v>347024</c:v>
                </c:pt>
                <c:pt idx="2569">
                  <c:v>347263</c:v>
                </c:pt>
                <c:pt idx="2570">
                  <c:v>347501</c:v>
                </c:pt>
                <c:pt idx="2571">
                  <c:v>347709</c:v>
                </c:pt>
                <c:pt idx="2572">
                  <c:v>347833</c:v>
                </c:pt>
                <c:pt idx="2573">
                  <c:v>347960</c:v>
                </c:pt>
                <c:pt idx="2574">
                  <c:v>348125</c:v>
                </c:pt>
                <c:pt idx="2575">
                  <c:v>348301</c:v>
                </c:pt>
                <c:pt idx="2576">
                  <c:v>348515</c:v>
                </c:pt>
                <c:pt idx="2577">
                  <c:v>348752</c:v>
                </c:pt>
                <c:pt idx="2578">
                  <c:v>348921</c:v>
                </c:pt>
                <c:pt idx="2579">
                  <c:v>349054</c:v>
                </c:pt>
                <c:pt idx="2580">
                  <c:v>349201</c:v>
                </c:pt>
                <c:pt idx="2581">
                  <c:v>349374</c:v>
                </c:pt>
                <c:pt idx="2582">
                  <c:v>349604</c:v>
                </c:pt>
                <c:pt idx="2583">
                  <c:v>349803</c:v>
                </c:pt>
                <c:pt idx="2584">
                  <c:v>350025</c:v>
                </c:pt>
                <c:pt idx="2585">
                  <c:v>350218</c:v>
                </c:pt>
                <c:pt idx="2586">
                  <c:v>350342</c:v>
                </c:pt>
                <c:pt idx="2587">
                  <c:v>350488</c:v>
                </c:pt>
                <c:pt idx="2588">
                  <c:v>350670</c:v>
                </c:pt>
                <c:pt idx="2589">
                  <c:v>350891</c:v>
                </c:pt>
                <c:pt idx="2590">
                  <c:v>351107</c:v>
                </c:pt>
                <c:pt idx="2591">
                  <c:v>351370</c:v>
                </c:pt>
                <c:pt idx="2592">
                  <c:v>351577</c:v>
                </c:pt>
                <c:pt idx="2593">
                  <c:v>351718</c:v>
                </c:pt>
                <c:pt idx="2594">
                  <c:v>351829</c:v>
                </c:pt>
                <c:pt idx="2595">
                  <c:v>352024</c:v>
                </c:pt>
                <c:pt idx="2596">
                  <c:v>352242</c:v>
                </c:pt>
                <c:pt idx="2597">
                  <c:v>352456</c:v>
                </c:pt>
                <c:pt idx="2598">
                  <c:v>352673</c:v>
                </c:pt>
                <c:pt idx="2599">
                  <c:v>352898</c:v>
                </c:pt>
                <c:pt idx="2600">
                  <c:v>353028</c:v>
                </c:pt>
                <c:pt idx="2601">
                  <c:v>353126</c:v>
                </c:pt>
                <c:pt idx="2602">
                  <c:v>353340</c:v>
                </c:pt>
                <c:pt idx="2603">
                  <c:v>353554</c:v>
                </c:pt>
                <c:pt idx="2604">
                  <c:v>353747</c:v>
                </c:pt>
                <c:pt idx="2605">
                  <c:v>353946</c:v>
                </c:pt>
                <c:pt idx="2606">
                  <c:v>354169</c:v>
                </c:pt>
                <c:pt idx="2607">
                  <c:v>354309</c:v>
                </c:pt>
                <c:pt idx="2608">
                  <c:v>354437</c:v>
                </c:pt>
                <c:pt idx="2609">
                  <c:v>354671</c:v>
                </c:pt>
                <c:pt idx="2610">
                  <c:v>354899</c:v>
                </c:pt>
                <c:pt idx="2611">
                  <c:v>355123</c:v>
                </c:pt>
                <c:pt idx="2612">
                  <c:v>355344</c:v>
                </c:pt>
                <c:pt idx="2613">
                  <c:v>355566</c:v>
                </c:pt>
                <c:pt idx="2614">
                  <c:v>355689</c:v>
                </c:pt>
                <c:pt idx="2615">
                  <c:v>355813</c:v>
                </c:pt>
                <c:pt idx="2616">
                  <c:v>356045</c:v>
                </c:pt>
                <c:pt idx="2617">
                  <c:v>356238</c:v>
                </c:pt>
                <c:pt idx="2618">
                  <c:v>356468</c:v>
                </c:pt>
                <c:pt idx="2619">
                  <c:v>356659</c:v>
                </c:pt>
                <c:pt idx="2620">
                  <c:v>356849</c:v>
                </c:pt>
                <c:pt idx="2621">
                  <c:v>356954</c:v>
                </c:pt>
                <c:pt idx="2622">
                  <c:v>357040</c:v>
                </c:pt>
                <c:pt idx="2623">
                  <c:v>357223</c:v>
                </c:pt>
                <c:pt idx="2624">
                  <c:v>357432</c:v>
                </c:pt>
                <c:pt idx="2625">
                  <c:v>357678</c:v>
                </c:pt>
                <c:pt idx="2626">
                  <c:v>357918</c:v>
                </c:pt>
                <c:pt idx="2627">
                  <c:v>358140</c:v>
                </c:pt>
                <c:pt idx="2628">
                  <c:v>358268</c:v>
                </c:pt>
                <c:pt idx="2629">
                  <c:v>358373</c:v>
                </c:pt>
                <c:pt idx="2630">
                  <c:v>358562</c:v>
                </c:pt>
                <c:pt idx="2631">
                  <c:v>358775</c:v>
                </c:pt>
                <c:pt idx="2632">
                  <c:v>358980</c:v>
                </c:pt>
                <c:pt idx="2633">
                  <c:v>359177</c:v>
                </c:pt>
                <c:pt idx="2634">
                  <c:v>359371</c:v>
                </c:pt>
                <c:pt idx="2635">
                  <c:v>359508</c:v>
                </c:pt>
                <c:pt idx="2636">
                  <c:v>359662</c:v>
                </c:pt>
                <c:pt idx="2637">
                  <c:v>359868</c:v>
                </c:pt>
                <c:pt idx="2638">
                  <c:v>360077</c:v>
                </c:pt>
                <c:pt idx="2639">
                  <c:v>360378</c:v>
                </c:pt>
                <c:pt idx="2640">
                  <c:v>360596</c:v>
                </c:pt>
                <c:pt idx="2641">
                  <c:v>360789</c:v>
                </c:pt>
                <c:pt idx="2642">
                  <c:v>360944</c:v>
                </c:pt>
                <c:pt idx="2643">
                  <c:v>361063</c:v>
                </c:pt>
                <c:pt idx="2644">
                  <c:v>361293</c:v>
                </c:pt>
                <c:pt idx="2645">
                  <c:v>361516</c:v>
                </c:pt>
                <c:pt idx="2646">
                  <c:v>361773</c:v>
                </c:pt>
                <c:pt idx="2647">
                  <c:v>361975</c:v>
                </c:pt>
                <c:pt idx="2648">
                  <c:v>362188</c:v>
                </c:pt>
                <c:pt idx="2649">
                  <c:v>362326</c:v>
                </c:pt>
                <c:pt idx="2650">
                  <c:v>362459</c:v>
                </c:pt>
                <c:pt idx="2651">
                  <c:v>362671</c:v>
                </c:pt>
                <c:pt idx="2652">
                  <c:v>362875</c:v>
                </c:pt>
                <c:pt idx="2653">
                  <c:v>363136</c:v>
                </c:pt>
                <c:pt idx="2654">
                  <c:v>363382</c:v>
                </c:pt>
                <c:pt idx="2655">
                  <c:v>363584</c:v>
                </c:pt>
                <c:pt idx="2656">
                  <c:v>363727</c:v>
                </c:pt>
                <c:pt idx="2657">
                  <c:v>363858</c:v>
                </c:pt>
                <c:pt idx="2658">
                  <c:v>364087</c:v>
                </c:pt>
                <c:pt idx="2659">
                  <c:v>364303</c:v>
                </c:pt>
                <c:pt idx="2660">
                  <c:v>364537</c:v>
                </c:pt>
                <c:pt idx="2661">
                  <c:v>364752</c:v>
                </c:pt>
                <c:pt idx="2662">
                  <c:v>364946</c:v>
                </c:pt>
                <c:pt idx="2663">
                  <c:v>365125</c:v>
                </c:pt>
                <c:pt idx="2664">
                  <c:v>365238</c:v>
                </c:pt>
                <c:pt idx="2665">
                  <c:v>365447</c:v>
                </c:pt>
                <c:pt idx="2666">
                  <c:v>365702</c:v>
                </c:pt>
                <c:pt idx="2667">
                  <c:v>365945</c:v>
                </c:pt>
                <c:pt idx="2668">
                  <c:v>366187</c:v>
                </c:pt>
                <c:pt idx="2669">
                  <c:v>366401</c:v>
                </c:pt>
                <c:pt idx="2670">
                  <c:v>366541</c:v>
                </c:pt>
                <c:pt idx="2671">
                  <c:v>366653</c:v>
                </c:pt>
                <c:pt idx="2672">
                  <c:v>366824</c:v>
                </c:pt>
                <c:pt idx="2673">
                  <c:v>367053</c:v>
                </c:pt>
                <c:pt idx="2674">
                  <c:v>367307</c:v>
                </c:pt>
                <c:pt idx="2675">
                  <c:v>367550</c:v>
                </c:pt>
                <c:pt idx="2676">
                  <c:v>367774</c:v>
                </c:pt>
                <c:pt idx="2677">
                  <c:v>367901</c:v>
                </c:pt>
                <c:pt idx="2678">
                  <c:v>368018</c:v>
                </c:pt>
                <c:pt idx="2679">
                  <c:v>368220</c:v>
                </c:pt>
                <c:pt idx="2680">
                  <c:v>368454</c:v>
                </c:pt>
                <c:pt idx="2681">
                  <c:v>368672</c:v>
                </c:pt>
                <c:pt idx="2682">
                  <c:v>368901</c:v>
                </c:pt>
                <c:pt idx="2683">
                  <c:v>369118</c:v>
                </c:pt>
                <c:pt idx="2684">
                  <c:v>369260</c:v>
                </c:pt>
                <c:pt idx="2685">
                  <c:v>369377</c:v>
                </c:pt>
                <c:pt idx="2686">
                  <c:v>369595</c:v>
                </c:pt>
                <c:pt idx="2687">
                  <c:v>369857</c:v>
                </c:pt>
                <c:pt idx="2688">
                  <c:v>370086</c:v>
                </c:pt>
                <c:pt idx="2689">
                  <c:v>370315</c:v>
                </c:pt>
                <c:pt idx="2690">
                  <c:v>370522</c:v>
                </c:pt>
                <c:pt idx="2691">
                  <c:v>370642</c:v>
                </c:pt>
                <c:pt idx="2692">
                  <c:v>370744</c:v>
                </c:pt>
                <c:pt idx="2693">
                  <c:v>370977</c:v>
                </c:pt>
                <c:pt idx="2694">
                  <c:v>371196</c:v>
                </c:pt>
                <c:pt idx="2695">
                  <c:v>371445</c:v>
                </c:pt>
                <c:pt idx="2696">
                  <c:v>371678</c:v>
                </c:pt>
                <c:pt idx="2697">
                  <c:v>371879</c:v>
                </c:pt>
                <c:pt idx="2698">
                  <c:v>372046</c:v>
                </c:pt>
                <c:pt idx="2699">
                  <c:v>372167</c:v>
                </c:pt>
                <c:pt idx="2700">
                  <c:v>372365</c:v>
                </c:pt>
                <c:pt idx="2701">
                  <c:v>372604</c:v>
                </c:pt>
                <c:pt idx="2702">
                  <c:v>372874</c:v>
                </c:pt>
                <c:pt idx="2703">
                  <c:v>373160</c:v>
                </c:pt>
                <c:pt idx="2704">
                  <c:v>373356</c:v>
                </c:pt>
                <c:pt idx="2705">
                  <c:v>373503</c:v>
                </c:pt>
                <c:pt idx="2706">
                  <c:v>373645</c:v>
                </c:pt>
                <c:pt idx="2707">
                  <c:v>373867</c:v>
                </c:pt>
                <c:pt idx="2708">
                  <c:v>374058</c:v>
                </c:pt>
                <c:pt idx="2709">
                  <c:v>374269</c:v>
                </c:pt>
                <c:pt idx="2710">
                  <c:v>374462</c:v>
                </c:pt>
                <c:pt idx="2711">
                  <c:v>374629</c:v>
                </c:pt>
                <c:pt idx="2712">
                  <c:v>374745</c:v>
                </c:pt>
                <c:pt idx="2713">
                  <c:v>374885</c:v>
                </c:pt>
                <c:pt idx="2714">
                  <c:v>375070</c:v>
                </c:pt>
                <c:pt idx="2715">
                  <c:v>375257</c:v>
                </c:pt>
                <c:pt idx="2716">
                  <c:v>375474</c:v>
                </c:pt>
                <c:pt idx="2717">
                  <c:v>375692</c:v>
                </c:pt>
                <c:pt idx="2718">
                  <c:v>375906</c:v>
                </c:pt>
                <c:pt idx="2719">
                  <c:v>376061</c:v>
                </c:pt>
                <c:pt idx="2720">
                  <c:v>376216</c:v>
                </c:pt>
                <c:pt idx="2721">
                  <c:v>376459</c:v>
                </c:pt>
                <c:pt idx="2722">
                  <c:v>376693</c:v>
                </c:pt>
                <c:pt idx="2723">
                  <c:v>376898</c:v>
                </c:pt>
                <c:pt idx="2724">
                  <c:v>377121</c:v>
                </c:pt>
                <c:pt idx="2725">
                  <c:v>377352</c:v>
                </c:pt>
                <c:pt idx="2726">
                  <c:v>377512</c:v>
                </c:pt>
                <c:pt idx="2727">
                  <c:v>377663</c:v>
                </c:pt>
                <c:pt idx="2728">
                  <c:v>377887</c:v>
                </c:pt>
                <c:pt idx="2729">
                  <c:v>378109</c:v>
                </c:pt>
                <c:pt idx="2730">
                  <c:v>378342</c:v>
                </c:pt>
                <c:pt idx="2731">
                  <c:v>378553</c:v>
                </c:pt>
                <c:pt idx="2732">
                  <c:v>378720</c:v>
                </c:pt>
                <c:pt idx="2733">
                  <c:v>378869</c:v>
                </c:pt>
                <c:pt idx="2734">
                  <c:v>378987</c:v>
                </c:pt>
                <c:pt idx="2735">
                  <c:v>379201</c:v>
                </c:pt>
                <c:pt idx="2736">
                  <c:v>379412</c:v>
                </c:pt>
                <c:pt idx="2737">
                  <c:v>379641</c:v>
                </c:pt>
                <c:pt idx="2738">
                  <c:v>379841</c:v>
                </c:pt>
                <c:pt idx="2739">
                  <c:v>380055</c:v>
                </c:pt>
                <c:pt idx="2740">
                  <c:v>380173</c:v>
                </c:pt>
                <c:pt idx="2741">
                  <c:v>380307</c:v>
                </c:pt>
                <c:pt idx="2742">
                  <c:v>380510</c:v>
                </c:pt>
                <c:pt idx="2743">
                  <c:v>380724</c:v>
                </c:pt>
                <c:pt idx="2744">
                  <c:v>380940</c:v>
                </c:pt>
                <c:pt idx="2745">
                  <c:v>381143</c:v>
                </c:pt>
                <c:pt idx="2746">
                  <c:v>381327</c:v>
                </c:pt>
                <c:pt idx="2747">
                  <c:v>381469</c:v>
                </c:pt>
                <c:pt idx="2748">
                  <c:v>381603</c:v>
                </c:pt>
                <c:pt idx="2749">
                  <c:v>381806</c:v>
                </c:pt>
                <c:pt idx="2750">
                  <c:v>382041</c:v>
                </c:pt>
                <c:pt idx="2751">
                  <c:v>382273</c:v>
                </c:pt>
                <c:pt idx="2752">
                  <c:v>382497</c:v>
                </c:pt>
                <c:pt idx="2753">
                  <c:v>382741</c:v>
                </c:pt>
                <c:pt idx="2754">
                  <c:v>382860</c:v>
                </c:pt>
                <c:pt idx="2755">
                  <c:v>382960</c:v>
                </c:pt>
                <c:pt idx="2756">
                  <c:v>383168</c:v>
                </c:pt>
                <c:pt idx="2757">
                  <c:v>383399</c:v>
                </c:pt>
                <c:pt idx="2758">
                  <c:v>383605</c:v>
                </c:pt>
                <c:pt idx="2759">
                  <c:v>383840</c:v>
                </c:pt>
                <c:pt idx="2760">
                  <c:v>384102</c:v>
                </c:pt>
                <c:pt idx="2761">
                  <c:v>384241</c:v>
                </c:pt>
                <c:pt idx="2762">
                  <c:v>384375</c:v>
                </c:pt>
                <c:pt idx="2763">
                  <c:v>384568</c:v>
                </c:pt>
                <c:pt idx="2764">
                  <c:v>384836</c:v>
                </c:pt>
                <c:pt idx="2765">
                  <c:v>385034</c:v>
                </c:pt>
                <c:pt idx="2766">
                  <c:v>385257</c:v>
                </c:pt>
                <c:pt idx="2767">
                  <c:v>385457</c:v>
                </c:pt>
                <c:pt idx="2768">
                  <c:v>385574</c:v>
                </c:pt>
                <c:pt idx="2769">
                  <c:v>385710</c:v>
                </c:pt>
                <c:pt idx="2770">
                  <c:v>385920</c:v>
                </c:pt>
                <c:pt idx="2771">
                  <c:v>386144</c:v>
                </c:pt>
                <c:pt idx="2772">
                  <c:v>386371</c:v>
                </c:pt>
                <c:pt idx="2773">
                  <c:v>386607</c:v>
                </c:pt>
                <c:pt idx="2774">
                  <c:v>386796</c:v>
                </c:pt>
                <c:pt idx="2775">
                  <c:v>386918</c:v>
                </c:pt>
                <c:pt idx="2776">
                  <c:v>387034</c:v>
                </c:pt>
                <c:pt idx="2777">
                  <c:v>387172</c:v>
                </c:pt>
                <c:pt idx="2778">
                  <c:v>387362</c:v>
                </c:pt>
                <c:pt idx="2779">
                  <c:v>387597</c:v>
                </c:pt>
                <c:pt idx="2780">
                  <c:v>387807</c:v>
                </c:pt>
                <c:pt idx="2781">
                  <c:v>387994</c:v>
                </c:pt>
                <c:pt idx="2782">
                  <c:v>388114</c:v>
                </c:pt>
                <c:pt idx="2783">
                  <c:v>388233</c:v>
                </c:pt>
                <c:pt idx="2784">
                  <c:v>388459</c:v>
                </c:pt>
                <c:pt idx="2785">
                  <c:v>388711</c:v>
                </c:pt>
                <c:pt idx="2786">
                  <c:v>388959</c:v>
                </c:pt>
                <c:pt idx="2787">
                  <c:v>389200</c:v>
                </c:pt>
                <c:pt idx="2788">
                  <c:v>389431</c:v>
                </c:pt>
                <c:pt idx="2789">
                  <c:v>389564</c:v>
                </c:pt>
                <c:pt idx="2790">
                  <c:v>389663</c:v>
                </c:pt>
                <c:pt idx="2791">
                  <c:v>389849</c:v>
                </c:pt>
                <c:pt idx="2792">
                  <c:v>390091</c:v>
                </c:pt>
                <c:pt idx="2793">
                  <c:v>390290</c:v>
                </c:pt>
                <c:pt idx="2794">
                  <c:v>390490</c:v>
                </c:pt>
                <c:pt idx="2795">
                  <c:v>390681</c:v>
                </c:pt>
                <c:pt idx="2796">
                  <c:v>390805</c:v>
                </c:pt>
                <c:pt idx="2797">
                  <c:v>390962</c:v>
                </c:pt>
                <c:pt idx="2798">
                  <c:v>391174</c:v>
                </c:pt>
                <c:pt idx="2799">
                  <c:v>391451</c:v>
                </c:pt>
                <c:pt idx="2800">
                  <c:v>391680</c:v>
                </c:pt>
                <c:pt idx="2801">
                  <c:v>391885</c:v>
                </c:pt>
                <c:pt idx="2802">
                  <c:v>392089</c:v>
                </c:pt>
                <c:pt idx="2803">
                  <c:v>392207</c:v>
                </c:pt>
                <c:pt idx="2804">
                  <c:v>392321</c:v>
                </c:pt>
                <c:pt idx="2805">
                  <c:v>392542</c:v>
                </c:pt>
                <c:pt idx="2806">
                  <c:v>392758</c:v>
                </c:pt>
                <c:pt idx="2807">
                  <c:v>393002</c:v>
                </c:pt>
                <c:pt idx="2808">
                  <c:v>393206</c:v>
                </c:pt>
                <c:pt idx="2809">
                  <c:v>393430</c:v>
                </c:pt>
                <c:pt idx="2810">
                  <c:v>393558</c:v>
                </c:pt>
                <c:pt idx="2811">
                  <c:v>393673</c:v>
                </c:pt>
                <c:pt idx="2812">
                  <c:v>393858</c:v>
                </c:pt>
                <c:pt idx="2813">
                  <c:v>394094</c:v>
                </c:pt>
                <c:pt idx="2814">
                  <c:v>394326</c:v>
                </c:pt>
                <c:pt idx="2815">
                  <c:v>394549</c:v>
                </c:pt>
                <c:pt idx="2816">
                  <c:v>394762</c:v>
                </c:pt>
                <c:pt idx="2817">
                  <c:v>394892</c:v>
                </c:pt>
                <c:pt idx="2818">
                  <c:v>395005</c:v>
                </c:pt>
                <c:pt idx="2819">
                  <c:v>395245</c:v>
                </c:pt>
                <c:pt idx="2820">
                  <c:v>395481</c:v>
                </c:pt>
                <c:pt idx="2821">
                  <c:v>395738</c:v>
                </c:pt>
                <c:pt idx="2822">
                  <c:v>395959</c:v>
                </c:pt>
                <c:pt idx="2823">
                  <c:v>396185</c:v>
                </c:pt>
                <c:pt idx="2824">
                  <c:v>396321</c:v>
                </c:pt>
                <c:pt idx="2825">
                  <c:v>396463</c:v>
                </c:pt>
                <c:pt idx="2826">
                  <c:v>396675</c:v>
                </c:pt>
                <c:pt idx="2827">
                  <c:v>396897</c:v>
                </c:pt>
                <c:pt idx="2828">
                  <c:v>397152</c:v>
                </c:pt>
                <c:pt idx="2829">
                  <c:v>397367</c:v>
                </c:pt>
                <c:pt idx="2830">
                  <c:v>397603</c:v>
                </c:pt>
                <c:pt idx="2831">
                  <c:v>397723</c:v>
                </c:pt>
                <c:pt idx="2832">
                  <c:v>397876</c:v>
                </c:pt>
                <c:pt idx="2833">
                  <c:v>398112</c:v>
                </c:pt>
                <c:pt idx="2834">
                  <c:v>398359</c:v>
                </c:pt>
                <c:pt idx="2835">
                  <c:v>398646</c:v>
                </c:pt>
                <c:pt idx="2836">
                  <c:v>398869</c:v>
                </c:pt>
                <c:pt idx="2837">
                  <c:v>399118</c:v>
                </c:pt>
                <c:pt idx="2838">
                  <c:v>399248</c:v>
                </c:pt>
                <c:pt idx="2839">
                  <c:v>399382</c:v>
                </c:pt>
                <c:pt idx="2840">
                  <c:v>399622</c:v>
                </c:pt>
                <c:pt idx="2841">
                  <c:v>399813</c:v>
                </c:pt>
                <c:pt idx="2842">
                  <c:v>400019</c:v>
                </c:pt>
                <c:pt idx="2843">
                  <c:v>400243</c:v>
                </c:pt>
                <c:pt idx="2844">
                  <c:v>400447</c:v>
                </c:pt>
                <c:pt idx="2845">
                  <c:v>400541</c:v>
                </c:pt>
                <c:pt idx="2846">
                  <c:v>400689</c:v>
                </c:pt>
                <c:pt idx="2847">
                  <c:v>400917</c:v>
                </c:pt>
                <c:pt idx="2848">
                  <c:v>401163</c:v>
                </c:pt>
                <c:pt idx="2849">
                  <c:v>401398</c:v>
                </c:pt>
                <c:pt idx="2850">
                  <c:v>401607</c:v>
                </c:pt>
                <c:pt idx="2851">
                  <c:v>401793</c:v>
                </c:pt>
                <c:pt idx="2852">
                  <c:v>401933</c:v>
                </c:pt>
                <c:pt idx="2853">
                  <c:v>402065</c:v>
                </c:pt>
                <c:pt idx="2854">
                  <c:v>402252</c:v>
                </c:pt>
                <c:pt idx="2855">
                  <c:v>402488</c:v>
                </c:pt>
                <c:pt idx="2856">
                  <c:v>402710</c:v>
                </c:pt>
                <c:pt idx="2857">
                  <c:v>402900</c:v>
                </c:pt>
                <c:pt idx="2858">
                  <c:v>403087</c:v>
                </c:pt>
                <c:pt idx="2859">
                  <c:v>403267</c:v>
                </c:pt>
                <c:pt idx="2860">
                  <c:v>403455</c:v>
                </c:pt>
                <c:pt idx="2861">
                  <c:v>403778</c:v>
                </c:pt>
                <c:pt idx="2862">
                  <c:v>404082</c:v>
                </c:pt>
                <c:pt idx="2863">
                  <c:v>404367</c:v>
                </c:pt>
                <c:pt idx="2864">
                  <c:v>404648</c:v>
                </c:pt>
                <c:pt idx="2865">
                  <c:v>404869</c:v>
                </c:pt>
                <c:pt idx="2866">
                  <c:v>405029</c:v>
                </c:pt>
                <c:pt idx="2867">
                  <c:v>405145</c:v>
                </c:pt>
                <c:pt idx="2868">
                  <c:v>405381</c:v>
                </c:pt>
                <c:pt idx="2869">
                  <c:v>405626</c:v>
                </c:pt>
                <c:pt idx="2870">
                  <c:v>405891</c:v>
                </c:pt>
                <c:pt idx="2871">
                  <c:v>406193</c:v>
                </c:pt>
                <c:pt idx="2872">
                  <c:v>406437</c:v>
                </c:pt>
                <c:pt idx="2873">
                  <c:v>406629</c:v>
                </c:pt>
                <c:pt idx="2874">
                  <c:v>406780</c:v>
                </c:pt>
                <c:pt idx="2875">
                  <c:v>407015</c:v>
                </c:pt>
                <c:pt idx="2876">
                  <c:v>407270</c:v>
                </c:pt>
                <c:pt idx="2877">
                  <c:v>407519</c:v>
                </c:pt>
                <c:pt idx="2878">
                  <c:v>407761</c:v>
                </c:pt>
                <c:pt idx="2879">
                  <c:v>407987</c:v>
                </c:pt>
                <c:pt idx="2880">
                  <c:v>408149</c:v>
                </c:pt>
                <c:pt idx="2881">
                  <c:v>408295</c:v>
                </c:pt>
                <c:pt idx="2882">
                  <c:v>408501</c:v>
                </c:pt>
                <c:pt idx="2883">
                  <c:v>408704</c:v>
                </c:pt>
                <c:pt idx="2884">
                  <c:v>408892</c:v>
                </c:pt>
                <c:pt idx="2885">
                  <c:v>409050</c:v>
                </c:pt>
                <c:pt idx="2886">
                  <c:v>409165</c:v>
                </c:pt>
                <c:pt idx="2887">
                  <c:v>409287</c:v>
                </c:pt>
                <c:pt idx="2888">
                  <c:v>409441</c:v>
                </c:pt>
                <c:pt idx="2889">
                  <c:v>409627</c:v>
                </c:pt>
                <c:pt idx="2890">
                  <c:v>409817</c:v>
                </c:pt>
                <c:pt idx="2891">
                  <c:v>410020</c:v>
                </c:pt>
                <c:pt idx="2892">
                  <c:v>410162</c:v>
                </c:pt>
                <c:pt idx="2893">
                  <c:v>410276</c:v>
                </c:pt>
                <c:pt idx="2894">
                  <c:v>410381</c:v>
                </c:pt>
                <c:pt idx="2895">
                  <c:v>410520</c:v>
                </c:pt>
                <c:pt idx="2896">
                  <c:v>410710</c:v>
                </c:pt>
                <c:pt idx="2897">
                  <c:v>410905</c:v>
                </c:pt>
                <c:pt idx="2898">
                  <c:v>411158</c:v>
                </c:pt>
                <c:pt idx="2899">
                  <c:v>411415</c:v>
                </c:pt>
                <c:pt idx="2900">
                  <c:v>411626</c:v>
                </c:pt>
                <c:pt idx="2901">
                  <c:v>411758</c:v>
                </c:pt>
                <c:pt idx="2902">
                  <c:v>411886</c:v>
                </c:pt>
                <c:pt idx="2903">
                  <c:v>412111</c:v>
                </c:pt>
                <c:pt idx="2904">
                  <c:v>412313</c:v>
                </c:pt>
                <c:pt idx="2905">
                  <c:v>412563</c:v>
                </c:pt>
                <c:pt idx="2906">
                  <c:v>412805</c:v>
                </c:pt>
                <c:pt idx="2907">
                  <c:v>413059</c:v>
                </c:pt>
                <c:pt idx="2908">
                  <c:v>413173</c:v>
                </c:pt>
                <c:pt idx="2909">
                  <c:v>413301</c:v>
                </c:pt>
                <c:pt idx="2910">
                  <c:v>413537</c:v>
                </c:pt>
                <c:pt idx="2911">
                  <c:v>413779</c:v>
                </c:pt>
                <c:pt idx="2912">
                  <c:v>414073</c:v>
                </c:pt>
                <c:pt idx="2913">
                  <c:v>414367</c:v>
                </c:pt>
                <c:pt idx="2914">
                  <c:v>414624</c:v>
                </c:pt>
                <c:pt idx="2915">
                  <c:v>414819</c:v>
                </c:pt>
                <c:pt idx="2916">
                  <c:v>414969</c:v>
                </c:pt>
                <c:pt idx="2917">
                  <c:v>415206</c:v>
                </c:pt>
                <c:pt idx="2918">
                  <c:v>415476</c:v>
                </c:pt>
                <c:pt idx="2919">
                  <c:v>415687</c:v>
                </c:pt>
                <c:pt idx="2920">
                  <c:v>415914</c:v>
                </c:pt>
                <c:pt idx="2921">
                  <c:v>416135</c:v>
                </c:pt>
                <c:pt idx="2922">
                  <c:v>416298</c:v>
                </c:pt>
                <c:pt idx="2923">
                  <c:v>416478</c:v>
                </c:pt>
                <c:pt idx="2924">
                  <c:v>416699</c:v>
                </c:pt>
                <c:pt idx="2925">
                  <c:v>416942</c:v>
                </c:pt>
                <c:pt idx="2926">
                  <c:v>417168</c:v>
                </c:pt>
                <c:pt idx="2927">
                  <c:v>417407</c:v>
                </c:pt>
                <c:pt idx="2928">
                  <c:v>417633</c:v>
                </c:pt>
                <c:pt idx="2929">
                  <c:v>417772</c:v>
                </c:pt>
                <c:pt idx="2930">
                  <c:v>417900</c:v>
                </c:pt>
                <c:pt idx="2931">
                  <c:v>418130</c:v>
                </c:pt>
                <c:pt idx="2932">
                  <c:v>418367</c:v>
                </c:pt>
                <c:pt idx="2933">
                  <c:v>418600</c:v>
                </c:pt>
                <c:pt idx="2934">
                  <c:v>418818</c:v>
                </c:pt>
                <c:pt idx="2935">
                  <c:v>419066</c:v>
                </c:pt>
                <c:pt idx="2936">
                  <c:v>419244</c:v>
                </c:pt>
                <c:pt idx="2937">
                  <c:v>419437</c:v>
                </c:pt>
                <c:pt idx="2938">
                  <c:v>419672</c:v>
                </c:pt>
                <c:pt idx="2939">
                  <c:v>419903</c:v>
                </c:pt>
                <c:pt idx="2940">
                  <c:v>420178</c:v>
                </c:pt>
                <c:pt idx="2941">
                  <c:v>420393</c:v>
                </c:pt>
                <c:pt idx="2942">
                  <c:v>420609</c:v>
                </c:pt>
                <c:pt idx="2943">
                  <c:v>420742</c:v>
                </c:pt>
                <c:pt idx="2944">
                  <c:v>420865</c:v>
                </c:pt>
                <c:pt idx="2945">
                  <c:v>421080</c:v>
                </c:pt>
                <c:pt idx="2946">
                  <c:v>421362</c:v>
                </c:pt>
                <c:pt idx="2947">
                  <c:v>421651</c:v>
                </c:pt>
                <c:pt idx="2948">
                  <c:v>421931</c:v>
                </c:pt>
                <c:pt idx="2949">
                  <c:v>422172</c:v>
                </c:pt>
                <c:pt idx="2950">
                  <c:v>422423</c:v>
                </c:pt>
                <c:pt idx="2951">
                  <c:v>422714</c:v>
                </c:pt>
                <c:pt idx="2952">
                  <c:v>422937</c:v>
                </c:pt>
                <c:pt idx="2953">
                  <c:v>423176</c:v>
                </c:pt>
                <c:pt idx="2954">
                  <c:v>423410</c:v>
                </c:pt>
                <c:pt idx="2955">
                  <c:v>423671</c:v>
                </c:pt>
                <c:pt idx="2956">
                  <c:v>423877</c:v>
                </c:pt>
                <c:pt idx="2957">
                  <c:v>424022</c:v>
                </c:pt>
                <c:pt idx="2958">
                  <c:v>424159</c:v>
                </c:pt>
                <c:pt idx="2959">
                  <c:v>424358</c:v>
                </c:pt>
                <c:pt idx="2960">
                  <c:v>424595</c:v>
                </c:pt>
                <c:pt idx="2961">
                  <c:v>424821</c:v>
                </c:pt>
                <c:pt idx="2962">
                  <c:v>425056</c:v>
                </c:pt>
                <c:pt idx="2963">
                  <c:v>425259</c:v>
                </c:pt>
                <c:pt idx="2964">
                  <c:v>425386</c:v>
                </c:pt>
                <c:pt idx="2965">
                  <c:v>425507</c:v>
                </c:pt>
                <c:pt idx="2966">
                  <c:v>425718</c:v>
                </c:pt>
                <c:pt idx="2967">
                  <c:v>425930</c:v>
                </c:pt>
                <c:pt idx="2968">
                  <c:v>426186</c:v>
                </c:pt>
                <c:pt idx="2969">
                  <c:v>426445</c:v>
                </c:pt>
                <c:pt idx="2970">
                  <c:v>426648</c:v>
                </c:pt>
                <c:pt idx="2971">
                  <c:v>426819</c:v>
                </c:pt>
                <c:pt idx="2972">
                  <c:v>426938</c:v>
                </c:pt>
                <c:pt idx="2973">
                  <c:v>427191</c:v>
                </c:pt>
                <c:pt idx="2974">
                  <c:v>427404</c:v>
                </c:pt>
                <c:pt idx="2975">
                  <c:v>427642</c:v>
                </c:pt>
                <c:pt idx="2976">
                  <c:v>427844</c:v>
                </c:pt>
                <c:pt idx="2977">
                  <c:v>428020</c:v>
                </c:pt>
                <c:pt idx="2978">
                  <c:v>428139</c:v>
                </c:pt>
                <c:pt idx="2979">
                  <c:v>428242</c:v>
                </c:pt>
                <c:pt idx="2980">
                  <c:v>428403</c:v>
                </c:pt>
                <c:pt idx="2981">
                  <c:v>428595</c:v>
                </c:pt>
                <c:pt idx="2982">
                  <c:v>428839</c:v>
                </c:pt>
                <c:pt idx="2983">
                  <c:v>429109</c:v>
                </c:pt>
                <c:pt idx="2984">
                  <c:v>429317</c:v>
                </c:pt>
                <c:pt idx="2985">
                  <c:v>429455</c:v>
                </c:pt>
                <c:pt idx="2986">
                  <c:v>429588</c:v>
                </c:pt>
                <c:pt idx="2987">
                  <c:v>429776</c:v>
                </c:pt>
                <c:pt idx="2988">
                  <c:v>429970</c:v>
                </c:pt>
                <c:pt idx="2989">
                  <c:v>430186</c:v>
                </c:pt>
                <c:pt idx="2990">
                  <c:v>430394</c:v>
                </c:pt>
                <c:pt idx="2991">
                  <c:v>430601</c:v>
                </c:pt>
                <c:pt idx="2992">
                  <c:v>430755</c:v>
                </c:pt>
                <c:pt idx="2993">
                  <c:v>430879</c:v>
                </c:pt>
                <c:pt idx="2994">
                  <c:v>431106</c:v>
                </c:pt>
                <c:pt idx="2995">
                  <c:v>431340</c:v>
                </c:pt>
                <c:pt idx="2996">
                  <c:v>431616</c:v>
                </c:pt>
                <c:pt idx="2997">
                  <c:v>431851</c:v>
                </c:pt>
                <c:pt idx="2998">
                  <c:v>432054</c:v>
                </c:pt>
                <c:pt idx="2999">
                  <c:v>432194</c:v>
                </c:pt>
                <c:pt idx="3000">
                  <c:v>432320</c:v>
                </c:pt>
                <c:pt idx="3001">
                  <c:v>432540</c:v>
                </c:pt>
                <c:pt idx="3002">
                  <c:v>432768</c:v>
                </c:pt>
                <c:pt idx="3003">
                  <c:v>433019</c:v>
                </c:pt>
                <c:pt idx="3004">
                  <c:v>433247</c:v>
                </c:pt>
                <c:pt idx="3005">
                  <c:v>433495</c:v>
                </c:pt>
                <c:pt idx="3006">
                  <c:v>433636</c:v>
                </c:pt>
                <c:pt idx="3007">
                  <c:v>433795</c:v>
                </c:pt>
                <c:pt idx="3008">
                  <c:v>434020</c:v>
                </c:pt>
                <c:pt idx="3009">
                  <c:v>434244</c:v>
                </c:pt>
                <c:pt idx="3010">
                  <c:v>434482</c:v>
                </c:pt>
                <c:pt idx="3011">
                  <c:v>434741</c:v>
                </c:pt>
                <c:pt idx="3012">
                  <c:v>434949</c:v>
                </c:pt>
                <c:pt idx="3013">
                  <c:v>435098</c:v>
                </c:pt>
                <c:pt idx="3014">
                  <c:v>435232</c:v>
                </c:pt>
                <c:pt idx="3015">
                  <c:v>435452</c:v>
                </c:pt>
                <c:pt idx="3016">
                  <c:v>435671</c:v>
                </c:pt>
                <c:pt idx="3017">
                  <c:v>435898</c:v>
                </c:pt>
                <c:pt idx="3018">
                  <c:v>436111</c:v>
                </c:pt>
                <c:pt idx="3019">
                  <c:v>436327</c:v>
                </c:pt>
                <c:pt idx="3020">
                  <c:v>436455</c:v>
                </c:pt>
                <c:pt idx="3021">
                  <c:v>436600</c:v>
                </c:pt>
                <c:pt idx="3022">
                  <c:v>436830</c:v>
                </c:pt>
                <c:pt idx="3023">
                  <c:v>437109</c:v>
                </c:pt>
                <c:pt idx="3024">
                  <c:v>437331</c:v>
                </c:pt>
                <c:pt idx="3025">
                  <c:v>437545</c:v>
                </c:pt>
                <c:pt idx="3026">
                  <c:v>437755</c:v>
                </c:pt>
                <c:pt idx="3027">
                  <c:v>437908</c:v>
                </c:pt>
                <c:pt idx="3028">
                  <c:v>438061</c:v>
                </c:pt>
                <c:pt idx="3029">
                  <c:v>438292</c:v>
                </c:pt>
                <c:pt idx="3030">
                  <c:v>438513</c:v>
                </c:pt>
                <c:pt idx="3031">
                  <c:v>438728</c:v>
                </c:pt>
                <c:pt idx="3032">
                  <c:v>438976</c:v>
                </c:pt>
                <c:pt idx="3033">
                  <c:v>439199</c:v>
                </c:pt>
                <c:pt idx="3034">
                  <c:v>439342</c:v>
                </c:pt>
                <c:pt idx="3035">
                  <c:v>439458</c:v>
                </c:pt>
                <c:pt idx="3036">
                  <c:v>439668</c:v>
                </c:pt>
                <c:pt idx="3037">
                  <c:v>439922</c:v>
                </c:pt>
                <c:pt idx="3038">
                  <c:v>440171</c:v>
                </c:pt>
                <c:pt idx="3039">
                  <c:v>440437</c:v>
                </c:pt>
                <c:pt idx="3040">
                  <c:v>440666</c:v>
                </c:pt>
                <c:pt idx="3041">
                  <c:v>440790</c:v>
                </c:pt>
                <c:pt idx="3042">
                  <c:v>440914</c:v>
                </c:pt>
                <c:pt idx="3043">
                  <c:v>441076</c:v>
                </c:pt>
                <c:pt idx="3044">
                  <c:v>441278</c:v>
                </c:pt>
                <c:pt idx="3045">
                  <c:v>441538</c:v>
                </c:pt>
                <c:pt idx="3046">
                  <c:v>441762</c:v>
                </c:pt>
                <c:pt idx="3047">
                  <c:v>441967</c:v>
                </c:pt>
                <c:pt idx="3048">
                  <c:v>442117</c:v>
                </c:pt>
                <c:pt idx="3049">
                  <c:v>442249</c:v>
                </c:pt>
                <c:pt idx="3050">
                  <c:v>442457</c:v>
                </c:pt>
                <c:pt idx="3051">
                  <c:v>442666</c:v>
                </c:pt>
                <c:pt idx="3052">
                  <c:v>442894</c:v>
                </c:pt>
                <c:pt idx="3053">
                  <c:v>443117</c:v>
                </c:pt>
                <c:pt idx="3054">
                  <c:v>443312</c:v>
                </c:pt>
                <c:pt idx="3055">
                  <c:v>443448</c:v>
                </c:pt>
                <c:pt idx="3056">
                  <c:v>443575</c:v>
                </c:pt>
                <c:pt idx="3057">
                  <c:v>443761</c:v>
                </c:pt>
                <c:pt idx="3058">
                  <c:v>443959</c:v>
                </c:pt>
                <c:pt idx="3059">
                  <c:v>444195</c:v>
                </c:pt>
                <c:pt idx="3060">
                  <c:v>444397</c:v>
                </c:pt>
                <c:pt idx="3061">
                  <c:v>444623</c:v>
                </c:pt>
                <c:pt idx="3062">
                  <c:v>444745</c:v>
                </c:pt>
                <c:pt idx="3063">
                  <c:v>444880</c:v>
                </c:pt>
                <c:pt idx="3064">
                  <c:v>445098</c:v>
                </c:pt>
                <c:pt idx="3065">
                  <c:v>445327</c:v>
                </c:pt>
                <c:pt idx="3066">
                  <c:v>445543</c:v>
                </c:pt>
                <c:pt idx="3067">
                  <c:v>445770</c:v>
                </c:pt>
                <c:pt idx="3068">
                  <c:v>445967</c:v>
                </c:pt>
                <c:pt idx="3069">
                  <c:v>446114</c:v>
                </c:pt>
                <c:pt idx="3070">
                  <c:v>446226</c:v>
                </c:pt>
                <c:pt idx="3071">
                  <c:v>446417</c:v>
                </c:pt>
                <c:pt idx="3072">
                  <c:v>446624</c:v>
                </c:pt>
                <c:pt idx="3073">
                  <c:v>446821</c:v>
                </c:pt>
                <c:pt idx="3074">
                  <c:v>447028</c:v>
                </c:pt>
                <c:pt idx="3075">
                  <c:v>447237</c:v>
                </c:pt>
                <c:pt idx="3076">
                  <c:v>447358</c:v>
                </c:pt>
                <c:pt idx="3077">
                  <c:v>447496</c:v>
                </c:pt>
                <c:pt idx="3078">
                  <c:v>447652</c:v>
                </c:pt>
                <c:pt idx="3079">
                  <c:v>447859</c:v>
                </c:pt>
                <c:pt idx="3080">
                  <c:v>448099</c:v>
                </c:pt>
                <c:pt idx="3081">
                  <c:v>448311</c:v>
                </c:pt>
                <c:pt idx="3082">
                  <c:v>448480</c:v>
                </c:pt>
                <c:pt idx="3083">
                  <c:v>448595</c:v>
                </c:pt>
                <c:pt idx="3084">
                  <c:v>448696</c:v>
                </c:pt>
                <c:pt idx="3085">
                  <c:v>448902</c:v>
                </c:pt>
                <c:pt idx="3086">
                  <c:v>449097</c:v>
                </c:pt>
                <c:pt idx="3087">
                  <c:v>449311</c:v>
                </c:pt>
                <c:pt idx="3088">
                  <c:v>449521</c:v>
                </c:pt>
                <c:pt idx="3089">
                  <c:v>449709</c:v>
                </c:pt>
                <c:pt idx="3090">
                  <c:v>449845</c:v>
                </c:pt>
                <c:pt idx="3091">
                  <c:v>449938</c:v>
                </c:pt>
                <c:pt idx="3092">
                  <c:v>450110</c:v>
                </c:pt>
                <c:pt idx="3093">
                  <c:v>450339</c:v>
                </c:pt>
                <c:pt idx="3094">
                  <c:v>450597</c:v>
                </c:pt>
                <c:pt idx="3095">
                  <c:v>450821</c:v>
                </c:pt>
                <c:pt idx="3096">
                  <c:v>451007</c:v>
                </c:pt>
                <c:pt idx="3097">
                  <c:v>451123</c:v>
                </c:pt>
                <c:pt idx="3098">
                  <c:v>451276</c:v>
                </c:pt>
                <c:pt idx="3099">
                  <c:v>451500</c:v>
                </c:pt>
                <c:pt idx="3100">
                  <c:v>451703</c:v>
                </c:pt>
                <c:pt idx="3101">
                  <c:v>451964</c:v>
                </c:pt>
                <c:pt idx="3102">
                  <c:v>452177</c:v>
                </c:pt>
                <c:pt idx="3103">
                  <c:v>452425</c:v>
                </c:pt>
                <c:pt idx="3104">
                  <c:v>452602</c:v>
                </c:pt>
                <c:pt idx="3105">
                  <c:v>452731</c:v>
                </c:pt>
                <c:pt idx="3106">
                  <c:v>452960</c:v>
                </c:pt>
                <c:pt idx="3107">
                  <c:v>453152</c:v>
                </c:pt>
                <c:pt idx="3108">
                  <c:v>453387</c:v>
                </c:pt>
                <c:pt idx="3109">
                  <c:v>453584</c:v>
                </c:pt>
                <c:pt idx="3110">
                  <c:v>453782</c:v>
                </c:pt>
                <c:pt idx="3111">
                  <c:v>453928</c:v>
                </c:pt>
                <c:pt idx="3112">
                  <c:v>454062</c:v>
                </c:pt>
                <c:pt idx="3113">
                  <c:v>454296</c:v>
                </c:pt>
                <c:pt idx="3114">
                  <c:v>454501</c:v>
                </c:pt>
                <c:pt idx="3115">
                  <c:v>454740</c:v>
                </c:pt>
                <c:pt idx="3116">
                  <c:v>454946</c:v>
                </c:pt>
                <c:pt idx="3117">
                  <c:v>455136</c:v>
                </c:pt>
                <c:pt idx="3118">
                  <c:v>455289</c:v>
                </c:pt>
                <c:pt idx="3119">
                  <c:v>455428</c:v>
                </c:pt>
                <c:pt idx="3120">
                  <c:v>455606</c:v>
                </c:pt>
                <c:pt idx="3121">
                  <c:v>455863</c:v>
                </c:pt>
                <c:pt idx="3122">
                  <c:v>456120</c:v>
                </c:pt>
                <c:pt idx="3123">
                  <c:v>456352</c:v>
                </c:pt>
                <c:pt idx="3124">
                  <c:v>456551</c:v>
                </c:pt>
                <c:pt idx="3125">
                  <c:v>456683</c:v>
                </c:pt>
                <c:pt idx="3126">
                  <c:v>456837</c:v>
                </c:pt>
                <c:pt idx="3127">
                  <c:v>457045</c:v>
                </c:pt>
                <c:pt idx="3128">
                  <c:v>457297</c:v>
                </c:pt>
                <c:pt idx="3129">
                  <c:v>457544</c:v>
                </c:pt>
                <c:pt idx="3130">
                  <c:v>457808</c:v>
                </c:pt>
                <c:pt idx="3131">
                  <c:v>458043</c:v>
                </c:pt>
                <c:pt idx="3132">
                  <c:v>458208</c:v>
                </c:pt>
                <c:pt idx="3133">
                  <c:v>458363</c:v>
                </c:pt>
                <c:pt idx="3134">
                  <c:v>458611</c:v>
                </c:pt>
                <c:pt idx="3135">
                  <c:v>458828</c:v>
                </c:pt>
                <c:pt idx="3136">
                  <c:v>459057</c:v>
                </c:pt>
                <c:pt idx="3137">
                  <c:v>459305</c:v>
                </c:pt>
                <c:pt idx="3138">
                  <c:v>459540</c:v>
                </c:pt>
                <c:pt idx="3139">
                  <c:v>459701</c:v>
                </c:pt>
                <c:pt idx="3140">
                  <c:v>459854</c:v>
                </c:pt>
                <c:pt idx="3141">
                  <c:v>460033</c:v>
                </c:pt>
                <c:pt idx="3142">
                  <c:v>460250</c:v>
                </c:pt>
                <c:pt idx="3143">
                  <c:v>460490</c:v>
                </c:pt>
                <c:pt idx="3144">
                  <c:v>460704</c:v>
                </c:pt>
                <c:pt idx="3145">
                  <c:v>460898</c:v>
                </c:pt>
                <c:pt idx="3146">
                  <c:v>461029</c:v>
                </c:pt>
                <c:pt idx="3147">
                  <c:v>461145</c:v>
                </c:pt>
                <c:pt idx="3148">
                  <c:v>461329</c:v>
                </c:pt>
                <c:pt idx="3149">
                  <c:v>461546</c:v>
                </c:pt>
                <c:pt idx="3150">
                  <c:v>461807</c:v>
                </c:pt>
                <c:pt idx="3151">
                  <c:v>462060</c:v>
                </c:pt>
                <c:pt idx="3152">
                  <c:v>462244</c:v>
                </c:pt>
                <c:pt idx="3153">
                  <c:v>462360</c:v>
                </c:pt>
                <c:pt idx="3154">
                  <c:v>462482</c:v>
                </c:pt>
                <c:pt idx="3155">
                  <c:v>462701</c:v>
                </c:pt>
                <c:pt idx="3156">
                  <c:v>462916</c:v>
                </c:pt>
                <c:pt idx="3157">
                  <c:v>463171</c:v>
                </c:pt>
                <c:pt idx="3158">
                  <c:v>463359</c:v>
                </c:pt>
                <c:pt idx="3159">
                  <c:v>463556</c:v>
                </c:pt>
                <c:pt idx="3160">
                  <c:v>463679</c:v>
                </c:pt>
                <c:pt idx="3161">
                  <c:v>463788</c:v>
                </c:pt>
                <c:pt idx="3162">
                  <c:v>464016</c:v>
                </c:pt>
                <c:pt idx="3163">
                  <c:v>464200</c:v>
                </c:pt>
                <c:pt idx="3164">
                  <c:v>464438</c:v>
                </c:pt>
                <c:pt idx="3165">
                  <c:v>464672</c:v>
                </c:pt>
                <c:pt idx="3166">
                  <c:v>464882</c:v>
                </c:pt>
                <c:pt idx="3167">
                  <c:v>465040</c:v>
                </c:pt>
                <c:pt idx="3168">
                  <c:v>465196</c:v>
                </c:pt>
                <c:pt idx="3169">
                  <c:v>465403</c:v>
                </c:pt>
                <c:pt idx="3170">
                  <c:v>465638</c:v>
                </c:pt>
                <c:pt idx="3171">
                  <c:v>465892</c:v>
                </c:pt>
                <c:pt idx="3172">
                  <c:v>466230</c:v>
                </c:pt>
                <c:pt idx="3173">
                  <c:v>466545</c:v>
                </c:pt>
                <c:pt idx="3174">
                  <c:v>466720</c:v>
                </c:pt>
                <c:pt idx="3175">
                  <c:v>466880</c:v>
                </c:pt>
                <c:pt idx="3176">
                  <c:v>467085</c:v>
                </c:pt>
                <c:pt idx="3177">
                  <c:v>467322</c:v>
                </c:pt>
                <c:pt idx="3178">
                  <c:v>467562</c:v>
                </c:pt>
                <c:pt idx="3179">
                  <c:v>467767</c:v>
                </c:pt>
                <c:pt idx="3180">
                  <c:v>467995</c:v>
                </c:pt>
                <c:pt idx="3181">
                  <c:v>468153</c:v>
                </c:pt>
                <c:pt idx="3182">
                  <c:v>468302</c:v>
                </c:pt>
                <c:pt idx="3183">
                  <c:v>468518</c:v>
                </c:pt>
                <c:pt idx="3184">
                  <c:v>468763</c:v>
                </c:pt>
                <c:pt idx="3185">
                  <c:v>468990</c:v>
                </c:pt>
                <c:pt idx="3186">
                  <c:v>469188</c:v>
                </c:pt>
                <c:pt idx="3187">
                  <c:v>469383</c:v>
                </c:pt>
                <c:pt idx="3188">
                  <c:v>469519</c:v>
                </c:pt>
                <c:pt idx="3189">
                  <c:v>469649</c:v>
                </c:pt>
                <c:pt idx="3190">
                  <c:v>469855</c:v>
                </c:pt>
                <c:pt idx="3191">
                  <c:v>470067</c:v>
                </c:pt>
                <c:pt idx="3192">
                  <c:v>470300</c:v>
                </c:pt>
                <c:pt idx="3193">
                  <c:v>470519</c:v>
                </c:pt>
                <c:pt idx="3194">
                  <c:v>470737</c:v>
                </c:pt>
                <c:pt idx="3195">
                  <c:v>470889</c:v>
                </c:pt>
                <c:pt idx="3196">
                  <c:v>471031</c:v>
                </c:pt>
                <c:pt idx="3197">
                  <c:v>471229</c:v>
                </c:pt>
                <c:pt idx="3198">
                  <c:v>471431</c:v>
                </c:pt>
                <c:pt idx="3199">
                  <c:v>471654</c:v>
                </c:pt>
                <c:pt idx="3200">
                  <c:v>471878</c:v>
                </c:pt>
                <c:pt idx="3201">
                  <c:v>472090</c:v>
                </c:pt>
                <c:pt idx="3202">
                  <c:v>472261</c:v>
                </c:pt>
                <c:pt idx="3203">
                  <c:v>472402</c:v>
                </c:pt>
                <c:pt idx="3204">
                  <c:v>472604</c:v>
                </c:pt>
                <c:pt idx="3205">
                  <c:v>472821</c:v>
                </c:pt>
                <c:pt idx="3206">
                  <c:v>473043</c:v>
                </c:pt>
                <c:pt idx="3207">
                  <c:v>473322</c:v>
                </c:pt>
                <c:pt idx="3208">
                  <c:v>473621</c:v>
                </c:pt>
                <c:pt idx="3209">
                  <c:v>473795</c:v>
                </c:pt>
                <c:pt idx="3210">
                  <c:v>473953</c:v>
                </c:pt>
                <c:pt idx="3211">
                  <c:v>474204</c:v>
                </c:pt>
                <c:pt idx="3212">
                  <c:v>474495</c:v>
                </c:pt>
                <c:pt idx="3213">
                  <c:v>474740</c:v>
                </c:pt>
                <c:pt idx="3214">
                  <c:v>475002</c:v>
                </c:pt>
                <c:pt idx="3215">
                  <c:v>475245</c:v>
                </c:pt>
                <c:pt idx="3216">
                  <c:v>475433</c:v>
                </c:pt>
                <c:pt idx="3217">
                  <c:v>475573</c:v>
                </c:pt>
                <c:pt idx="3218">
                  <c:v>475825</c:v>
                </c:pt>
                <c:pt idx="3219">
                  <c:v>476071</c:v>
                </c:pt>
                <c:pt idx="3220">
                  <c:v>476321</c:v>
                </c:pt>
                <c:pt idx="3221">
                  <c:v>476541</c:v>
                </c:pt>
                <c:pt idx="3222">
                  <c:v>476738</c:v>
                </c:pt>
                <c:pt idx="3223">
                  <c:v>476880</c:v>
                </c:pt>
                <c:pt idx="3224">
                  <c:v>477017</c:v>
                </c:pt>
                <c:pt idx="3225">
                  <c:v>477244</c:v>
                </c:pt>
                <c:pt idx="3226">
                  <c:v>477519</c:v>
                </c:pt>
                <c:pt idx="3227">
                  <c:v>477783</c:v>
                </c:pt>
                <c:pt idx="3228">
                  <c:v>478054</c:v>
                </c:pt>
                <c:pt idx="3229">
                  <c:v>478308</c:v>
                </c:pt>
                <c:pt idx="3230">
                  <c:v>478497</c:v>
                </c:pt>
                <c:pt idx="3231">
                  <c:v>478679</c:v>
                </c:pt>
                <c:pt idx="3232">
                  <c:v>478950</c:v>
                </c:pt>
                <c:pt idx="3233">
                  <c:v>479192</c:v>
                </c:pt>
                <c:pt idx="3234">
                  <c:v>479474</c:v>
                </c:pt>
                <c:pt idx="3235">
                  <c:v>479730</c:v>
                </c:pt>
                <c:pt idx="3236">
                  <c:v>479973</c:v>
                </c:pt>
                <c:pt idx="3237">
                  <c:v>480137</c:v>
                </c:pt>
                <c:pt idx="3238">
                  <c:v>480292</c:v>
                </c:pt>
                <c:pt idx="3239">
                  <c:v>480543</c:v>
                </c:pt>
                <c:pt idx="3240">
                  <c:v>480846</c:v>
                </c:pt>
                <c:pt idx="3241">
                  <c:v>481094</c:v>
                </c:pt>
                <c:pt idx="3242">
                  <c:v>481349</c:v>
                </c:pt>
                <c:pt idx="3243">
                  <c:v>481584</c:v>
                </c:pt>
                <c:pt idx="3244">
                  <c:v>481744</c:v>
                </c:pt>
                <c:pt idx="3245">
                  <c:v>481882</c:v>
                </c:pt>
                <c:pt idx="3246">
                  <c:v>482115</c:v>
                </c:pt>
                <c:pt idx="3247">
                  <c:v>482325</c:v>
                </c:pt>
                <c:pt idx="3248">
                  <c:v>482524</c:v>
                </c:pt>
                <c:pt idx="3249">
                  <c:v>482707</c:v>
                </c:pt>
                <c:pt idx="3250">
                  <c:v>482881</c:v>
                </c:pt>
                <c:pt idx="3251">
                  <c:v>483004</c:v>
                </c:pt>
                <c:pt idx="3252">
                  <c:v>483108</c:v>
                </c:pt>
                <c:pt idx="3253">
                  <c:v>483241</c:v>
                </c:pt>
                <c:pt idx="3254">
                  <c:v>483393</c:v>
                </c:pt>
                <c:pt idx="3255">
                  <c:v>483578</c:v>
                </c:pt>
                <c:pt idx="3256">
                  <c:v>483760</c:v>
                </c:pt>
                <c:pt idx="3257">
                  <c:v>483916</c:v>
                </c:pt>
                <c:pt idx="3258">
                  <c:v>484031</c:v>
                </c:pt>
                <c:pt idx="3259">
                  <c:v>484117</c:v>
                </c:pt>
                <c:pt idx="3260">
                  <c:v>484269</c:v>
                </c:pt>
                <c:pt idx="3261">
                  <c:v>484534</c:v>
                </c:pt>
                <c:pt idx="3262">
                  <c:v>484805</c:v>
                </c:pt>
                <c:pt idx="3263">
                  <c:v>485450</c:v>
                </c:pt>
                <c:pt idx="3264">
                  <c:v>486011</c:v>
                </c:pt>
                <c:pt idx="3265">
                  <c:v>486477</c:v>
                </c:pt>
                <c:pt idx="3266">
                  <c:v>486838</c:v>
                </c:pt>
                <c:pt idx="3267">
                  <c:v>487469</c:v>
                </c:pt>
                <c:pt idx="3268">
                  <c:v>488181</c:v>
                </c:pt>
                <c:pt idx="3269">
                  <c:v>488824</c:v>
                </c:pt>
                <c:pt idx="3270">
                  <c:v>489379</c:v>
                </c:pt>
                <c:pt idx="3271">
                  <c:v>489941</c:v>
                </c:pt>
                <c:pt idx="3272">
                  <c:v>490303</c:v>
                </c:pt>
                <c:pt idx="3273">
                  <c:v>490595</c:v>
                </c:pt>
                <c:pt idx="3274">
                  <c:v>491022</c:v>
                </c:pt>
                <c:pt idx="3275">
                  <c:v>491498</c:v>
                </c:pt>
                <c:pt idx="3276">
                  <c:v>492334</c:v>
                </c:pt>
                <c:pt idx="3277">
                  <c:v>492866</c:v>
                </c:pt>
                <c:pt idx="3278">
                  <c:v>493310</c:v>
                </c:pt>
                <c:pt idx="3279">
                  <c:v>493623</c:v>
                </c:pt>
                <c:pt idx="3280">
                  <c:v>493905</c:v>
                </c:pt>
                <c:pt idx="3281">
                  <c:v>494333</c:v>
                </c:pt>
                <c:pt idx="3282">
                  <c:v>495188</c:v>
                </c:pt>
                <c:pt idx="3283">
                  <c:v>495846</c:v>
                </c:pt>
                <c:pt idx="3284">
                  <c:v>496504</c:v>
                </c:pt>
                <c:pt idx="3285">
                  <c:v>496919</c:v>
                </c:pt>
                <c:pt idx="3286">
                  <c:v>497273</c:v>
                </c:pt>
                <c:pt idx="3287">
                  <c:v>497627</c:v>
                </c:pt>
                <c:pt idx="3288">
                  <c:v>498121</c:v>
                </c:pt>
                <c:pt idx="3289">
                  <c:v>498600</c:v>
                </c:pt>
                <c:pt idx="3290">
                  <c:v>499231</c:v>
                </c:pt>
                <c:pt idx="3291">
                  <c:v>499829</c:v>
                </c:pt>
                <c:pt idx="3292">
                  <c:v>500342</c:v>
                </c:pt>
                <c:pt idx="3293">
                  <c:v>500637</c:v>
                </c:pt>
                <c:pt idx="3294">
                  <c:v>500984</c:v>
                </c:pt>
                <c:pt idx="3295">
                  <c:v>501517</c:v>
                </c:pt>
                <c:pt idx="3296">
                  <c:v>501974</c:v>
                </c:pt>
                <c:pt idx="3297">
                  <c:v>502570</c:v>
                </c:pt>
                <c:pt idx="3298">
                  <c:v>503155</c:v>
                </c:pt>
                <c:pt idx="3299">
                  <c:v>503704</c:v>
                </c:pt>
                <c:pt idx="3300">
                  <c:v>504054</c:v>
                </c:pt>
                <c:pt idx="3301">
                  <c:v>504367</c:v>
                </c:pt>
                <c:pt idx="3302">
                  <c:v>504894</c:v>
                </c:pt>
                <c:pt idx="3303">
                  <c:v>505441</c:v>
                </c:pt>
                <c:pt idx="3304">
                  <c:v>505974</c:v>
                </c:pt>
                <c:pt idx="3305">
                  <c:v>506452</c:v>
                </c:pt>
                <c:pt idx="3306">
                  <c:v>506897</c:v>
                </c:pt>
                <c:pt idx="3307">
                  <c:v>507194</c:v>
                </c:pt>
                <c:pt idx="3308">
                  <c:v>507602</c:v>
                </c:pt>
                <c:pt idx="3309">
                  <c:v>508114</c:v>
                </c:pt>
                <c:pt idx="3310">
                  <c:v>508773</c:v>
                </c:pt>
                <c:pt idx="3311">
                  <c:v>509441</c:v>
                </c:pt>
                <c:pt idx="3312">
                  <c:v>510186</c:v>
                </c:pt>
                <c:pt idx="3313">
                  <c:v>510876</c:v>
                </c:pt>
                <c:pt idx="3314">
                  <c:v>511327</c:v>
                </c:pt>
                <c:pt idx="3315">
                  <c:v>511684</c:v>
                </c:pt>
                <c:pt idx="3316">
                  <c:v>512247</c:v>
                </c:pt>
                <c:pt idx="3317">
                  <c:v>512935</c:v>
                </c:pt>
                <c:pt idx="3318">
                  <c:v>513649</c:v>
                </c:pt>
                <c:pt idx="3319">
                  <c:v>514333</c:v>
                </c:pt>
                <c:pt idx="3320">
                  <c:v>515008</c:v>
                </c:pt>
                <c:pt idx="3321">
                  <c:v>515428</c:v>
                </c:pt>
                <c:pt idx="3322">
                  <c:v>515753</c:v>
                </c:pt>
                <c:pt idx="3323">
                  <c:v>516416</c:v>
                </c:pt>
                <c:pt idx="3324">
                  <c:v>517035</c:v>
                </c:pt>
                <c:pt idx="3325">
                  <c:v>517621</c:v>
                </c:pt>
                <c:pt idx="3326">
                  <c:v>518236</c:v>
                </c:pt>
                <c:pt idx="3327">
                  <c:v>518906</c:v>
                </c:pt>
                <c:pt idx="3328">
                  <c:v>519282</c:v>
                </c:pt>
                <c:pt idx="3329">
                  <c:v>519687</c:v>
                </c:pt>
                <c:pt idx="3330">
                  <c:v>520269</c:v>
                </c:pt>
                <c:pt idx="3331">
                  <c:v>521036</c:v>
                </c:pt>
                <c:pt idx="3332">
                  <c:v>521843</c:v>
                </c:pt>
                <c:pt idx="3333">
                  <c:v>522492</c:v>
                </c:pt>
                <c:pt idx="3334">
                  <c:v>523174</c:v>
                </c:pt>
                <c:pt idx="3335">
                  <c:v>523515</c:v>
                </c:pt>
                <c:pt idx="3336">
                  <c:v>523784</c:v>
                </c:pt>
                <c:pt idx="3337">
                  <c:v>524413</c:v>
                </c:pt>
                <c:pt idx="3338">
                  <c:v>525101</c:v>
                </c:pt>
                <c:pt idx="3339">
                  <c:v>525873</c:v>
                </c:pt>
                <c:pt idx="3340">
                  <c:v>526584</c:v>
                </c:pt>
                <c:pt idx="3341">
                  <c:v>527216</c:v>
                </c:pt>
                <c:pt idx="3342">
                  <c:v>527565</c:v>
                </c:pt>
                <c:pt idx="3343">
                  <c:v>527958</c:v>
                </c:pt>
                <c:pt idx="3344">
                  <c:v>528630</c:v>
                </c:pt>
                <c:pt idx="3345">
                  <c:v>529493</c:v>
                </c:pt>
                <c:pt idx="3346">
                  <c:v>530388</c:v>
                </c:pt>
                <c:pt idx="3347">
                  <c:v>531185</c:v>
                </c:pt>
                <c:pt idx="3348">
                  <c:v>531845</c:v>
                </c:pt>
                <c:pt idx="3349">
                  <c:v>532238</c:v>
                </c:pt>
                <c:pt idx="3350">
                  <c:v>532567</c:v>
                </c:pt>
                <c:pt idx="3351">
                  <c:v>533126</c:v>
                </c:pt>
                <c:pt idx="3352">
                  <c:v>533681</c:v>
                </c:pt>
                <c:pt idx="3353">
                  <c:v>534336</c:v>
                </c:pt>
                <c:pt idx="3354">
                  <c:v>534854</c:v>
                </c:pt>
                <c:pt idx="3355">
                  <c:v>535544</c:v>
                </c:pt>
                <c:pt idx="3356">
                  <c:v>535858</c:v>
                </c:pt>
                <c:pt idx="3357">
                  <c:v>536196</c:v>
                </c:pt>
                <c:pt idx="3358">
                  <c:v>536817</c:v>
                </c:pt>
                <c:pt idx="3359">
                  <c:v>537478</c:v>
                </c:pt>
                <c:pt idx="3360">
                  <c:v>538144</c:v>
                </c:pt>
                <c:pt idx="3361">
                  <c:v>538807</c:v>
                </c:pt>
                <c:pt idx="3362">
                  <c:v>539286</c:v>
                </c:pt>
                <c:pt idx="3363">
                  <c:v>539566</c:v>
                </c:pt>
                <c:pt idx="3364">
                  <c:v>539803</c:v>
                </c:pt>
                <c:pt idx="3365">
                  <c:v>540374</c:v>
                </c:pt>
                <c:pt idx="3366">
                  <c:v>540953</c:v>
                </c:pt>
                <c:pt idx="3367">
                  <c:v>541571</c:v>
                </c:pt>
                <c:pt idx="3368">
                  <c:v>542216</c:v>
                </c:pt>
                <c:pt idx="3369">
                  <c:v>542829</c:v>
                </c:pt>
                <c:pt idx="3370">
                  <c:v>543228</c:v>
                </c:pt>
                <c:pt idx="3371">
                  <c:v>543594</c:v>
                </c:pt>
                <c:pt idx="3372">
                  <c:v>544177</c:v>
                </c:pt>
                <c:pt idx="3373">
                  <c:v>544990</c:v>
                </c:pt>
                <c:pt idx="3374">
                  <c:v>545649</c:v>
                </c:pt>
                <c:pt idx="3375">
                  <c:v>546292</c:v>
                </c:pt>
                <c:pt idx="3376">
                  <c:v>547024</c:v>
                </c:pt>
                <c:pt idx="3377">
                  <c:v>547498</c:v>
                </c:pt>
                <c:pt idx="3378">
                  <c:v>547868</c:v>
                </c:pt>
                <c:pt idx="3379">
                  <c:v>548445</c:v>
                </c:pt>
                <c:pt idx="3380">
                  <c:v>549091</c:v>
                </c:pt>
                <c:pt idx="3381">
                  <c:v>549738</c:v>
                </c:pt>
                <c:pt idx="3382">
                  <c:v>550201</c:v>
                </c:pt>
                <c:pt idx="3383">
                  <c:v>550801</c:v>
                </c:pt>
                <c:pt idx="3384">
                  <c:v>551067</c:v>
                </c:pt>
                <c:pt idx="3385">
                  <c:v>551415</c:v>
                </c:pt>
                <c:pt idx="3386">
                  <c:v>551989</c:v>
                </c:pt>
                <c:pt idx="3387">
                  <c:v>552627</c:v>
                </c:pt>
                <c:pt idx="3388">
                  <c:v>553405</c:v>
                </c:pt>
                <c:pt idx="3389">
                  <c:v>554080</c:v>
                </c:pt>
                <c:pt idx="3390">
                  <c:v>554755</c:v>
                </c:pt>
                <c:pt idx="3391">
                  <c:v>555019</c:v>
                </c:pt>
                <c:pt idx="3392">
                  <c:v>555260</c:v>
                </c:pt>
                <c:pt idx="3393">
                  <c:v>555906</c:v>
                </c:pt>
                <c:pt idx="3394">
                  <c:v>556535</c:v>
                </c:pt>
                <c:pt idx="3395">
                  <c:v>557198</c:v>
                </c:pt>
                <c:pt idx="3396">
                  <c:v>557918</c:v>
                </c:pt>
                <c:pt idx="3397">
                  <c:v>558550</c:v>
                </c:pt>
                <c:pt idx="3398">
                  <c:v>558908</c:v>
                </c:pt>
                <c:pt idx="3399">
                  <c:v>559244</c:v>
                </c:pt>
                <c:pt idx="3400">
                  <c:v>559844</c:v>
                </c:pt>
                <c:pt idx="3401">
                  <c:v>560520</c:v>
                </c:pt>
                <c:pt idx="3402">
                  <c:v>561174</c:v>
                </c:pt>
                <c:pt idx="3403">
                  <c:v>561901</c:v>
                </c:pt>
                <c:pt idx="3404">
                  <c:v>562543</c:v>
                </c:pt>
                <c:pt idx="3405">
                  <c:v>562911</c:v>
                </c:pt>
                <c:pt idx="3406">
                  <c:v>563206</c:v>
                </c:pt>
                <c:pt idx="3407">
                  <c:v>563716</c:v>
                </c:pt>
                <c:pt idx="3408">
                  <c:v>564367</c:v>
                </c:pt>
                <c:pt idx="3409">
                  <c:v>565323</c:v>
                </c:pt>
                <c:pt idx="3410">
                  <c:v>566447</c:v>
                </c:pt>
                <c:pt idx="3411">
                  <c:v>567671</c:v>
                </c:pt>
                <c:pt idx="3412">
                  <c:v>568216</c:v>
                </c:pt>
                <c:pt idx="3413">
                  <c:v>568623</c:v>
                </c:pt>
                <c:pt idx="3414">
                  <c:v>569359</c:v>
                </c:pt>
                <c:pt idx="3415">
                  <c:v>570122</c:v>
                </c:pt>
                <c:pt idx="3416">
                  <c:v>570935</c:v>
                </c:pt>
                <c:pt idx="3417">
                  <c:v>571670</c:v>
                </c:pt>
                <c:pt idx="3418">
                  <c:v>572344</c:v>
                </c:pt>
                <c:pt idx="3419">
                  <c:v>572653</c:v>
                </c:pt>
                <c:pt idx="3420">
                  <c:v>572979</c:v>
                </c:pt>
                <c:pt idx="3421">
                  <c:v>573364</c:v>
                </c:pt>
                <c:pt idx="3422">
                  <c:v>574053</c:v>
                </c:pt>
                <c:pt idx="3423">
                  <c:v>574752</c:v>
                </c:pt>
                <c:pt idx="3424">
                  <c:v>575469</c:v>
                </c:pt>
                <c:pt idx="3425">
                  <c:v>576153</c:v>
                </c:pt>
                <c:pt idx="3426">
                  <c:v>576779</c:v>
                </c:pt>
                <c:pt idx="3427">
                  <c:v>577316</c:v>
                </c:pt>
                <c:pt idx="3428">
                  <c:v>577914</c:v>
                </c:pt>
                <c:pt idx="3429">
                  <c:v>578673</c:v>
                </c:pt>
                <c:pt idx="3430">
                  <c:v>579411</c:v>
                </c:pt>
                <c:pt idx="3431">
                  <c:v>580102</c:v>
                </c:pt>
                <c:pt idx="3432">
                  <c:v>580798</c:v>
                </c:pt>
                <c:pt idx="3433">
                  <c:v>581419</c:v>
                </c:pt>
                <c:pt idx="3434">
                  <c:v>581738</c:v>
                </c:pt>
                <c:pt idx="3435">
                  <c:v>582321</c:v>
                </c:pt>
                <c:pt idx="3436">
                  <c:v>582855</c:v>
                </c:pt>
                <c:pt idx="3437">
                  <c:v>583298</c:v>
                </c:pt>
                <c:pt idx="3438">
                  <c:v>583860</c:v>
                </c:pt>
                <c:pt idx="3439">
                  <c:v>584534</c:v>
                </c:pt>
                <c:pt idx="3440">
                  <c:v>584993</c:v>
                </c:pt>
                <c:pt idx="3441">
                  <c:v>585434</c:v>
                </c:pt>
                <c:pt idx="3442">
                  <c:v>586099</c:v>
                </c:pt>
                <c:pt idx="3443">
                  <c:v>586780</c:v>
                </c:pt>
                <c:pt idx="3444">
                  <c:v>587474</c:v>
                </c:pt>
                <c:pt idx="3445">
                  <c:v>588190</c:v>
                </c:pt>
                <c:pt idx="3446">
                  <c:v>588859</c:v>
                </c:pt>
                <c:pt idx="3447">
                  <c:v>589498</c:v>
                </c:pt>
                <c:pt idx="3448">
                  <c:v>590116</c:v>
                </c:pt>
                <c:pt idx="3449">
                  <c:v>590822</c:v>
                </c:pt>
                <c:pt idx="3450">
                  <c:v>591547</c:v>
                </c:pt>
                <c:pt idx="3451">
                  <c:v>592291</c:v>
                </c:pt>
                <c:pt idx="3452">
                  <c:v>593042</c:v>
                </c:pt>
                <c:pt idx="3453">
                  <c:v>593734</c:v>
                </c:pt>
                <c:pt idx="3454">
                  <c:v>594399</c:v>
                </c:pt>
                <c:pt idx="3455">
                  <c:v>595007</c:v>
                </c:pt>
                <c:pt idx="3456">
                  <c:v>595707</c:v>
                </c:pt>
                <c:pt idx="3457">
                  <c:v>596433</c:v>
                </c:pt>
                <c:pt idx="3458">
                  <c:v>597166</c:v>
                </c:pt>
                <c:pt idx="3459">
                  <c:v>597883</c:v>
                </c:pt>
                <c:pt idx="3460">
                  <c:v>598585</c:v>
                </c:pt>
                <c:pt idx="3461">
                  <c:v>599228</c:v>
                </c:pt>
                <c:pt idx="3462">
                  <c:v>599852</c:v>
                </c:pt>
                <c:pt idx="3463">
                  <c:v>600556</c:v>
                </c:pt>
                <c:pt idx="3464">
                  <c:v>601229</c:v>
                </c:pt>
                <c:pt idx="3465">
                  <c:v>601944</c:v>
                </c:pt>
                <c:pt idx="3466">
                  <c:v>602572</c:v>
                </c:pt>
                <c:pt idx="3467">
                  <c:v>603190</c:v>
                </c:pt>
                <c:pt idx="3468">
                  <c:v>603815</c:v>
                </c:pt>
                <c:pt idx="3469">
                  <c:v>604440</c:v>
                </c:pt>
                <c:pt idx="3470">
                  <c:v>605173</c:v>
                </c:pt>
                <c:pt idx="3471">
                  <c:v>605885</c:v>
                </c:pt>
                <c:pt idx="3472">
                  <c:v>606594</c:v>
                </c:pt>
                <c:pt idx="3473">
                  <c:v>607318</c:v>
                </c:pt>
                <c:pt idx="3474">
                  <c:v>608037</c:v>
                </c:pt>
                <c:pt idx="3475">
                  <c:v>608648</c:v>
                </c:pt>
                <c:pt idx="3476">
                  <c:v>609287</c:v>
                </c:pt>
                <c:pt idx="3477">
                  <c:v>609988</c:v>
                </c:pt>
                <c:pt idx="3478">
                  <c:v>610706</c:v>
                </c:pt>
                <c:pt idx="3479">
                  <c:v>611413</c:v>
                </c:pt>
                <c:pt idx="3480">
                  <c:v>612124</c:v>
                </c:pt>
                <c:pt idx="3481">
                  <c:v>612734</c:v>
                </c:pt>
                <c:pt idx="3482">
                  <c:v>613145</c:v>
                </c:pt>
                <c:pt idx="3483">
                  <c:v>613487</c:v>
                </c:pt>
                <c:pt idx="3484">
                  <c:v>613997</c:v>
                </c:pt>
                <c:pt idx="3485">
                  <c:v>614518</c:v>
                </c:pt>
                <c:pt idx="3486">
                  <c:v>615044</c:v>
                </c:pt>
                <c:pt idx="3487">
                  <c:v>615463</c:v>
                </c:pt>
                <c:pt idx="3488">
                  <c:v>615846</c:v>
                </c:pt>
                <c:pt idx="3489">
                  <c:v>616156</c:v>
                </c:pt>
                <c:pt idx="3490">
                  <c:v>616570</c:v>
                </c:pt>
                <c:pt idx="3491">
                  <c:v>617341</c:v>
                </c:pt>
                <c:pt idx="3492">
                  <c:v>618145</c:v>
                </c:pt>
                <c:pt idx="3493">
                  <c:v>618936</c:v>
                </c:pt>
                <c:pt idx="3494">
                  <c:v>619874</c:v>
                </c:pt>
                <c:pt idx="3495">
                  <c:v>620661</c:v>
                </c:pt>
                <c:pt idx="3496">
                  <c:v>621258</c:v>
                </c:pt>
                <c:pt idx="3497">
                  <c:v>621741</c:v>
                </c:pt>
                <c:pt idx="3498">
                  <c:v>622510</c:v>
                </c:pt>
                <c:pt idx="3499">
                  <c:v>623387</c:v>
                </c:pt>
                <c:pt idx="3500">
                  <c:v>624247</c:v>
                </c:pt>
                <c:pt idx="3501">
                  <c:v>625102</c:v>
                </c:pt>
                <c:pt idx="3502">
                  <c:v>625798</c:v>
                </c:pt>
                <c:pt idx="3503">
                  <c:v>626277</c:v>
                </c:pt>
                <c:pt idx="3504">
                  <c:v>626753</c:v>
                </c:pt>
                <c:pt idx="3505">
                  <c:v>627359</c:v>
                </c:pt>
                <c:pt idx="3506">
                  <c:v>628287</c:v>
                </c:pt>
                <c:pt idx="3507">
                  <c:v>629404</c:v>
                </c:pt>
                <c:pt idx="3508">
                  <c:v>630503</c:v>
                </c:pt>
                <c:pt idx="3509">
                  <c:v>631783</c:v>
                </c:pt>
                <c:pt idx="3510">
                  <c:v>633098</c:v>
                </c:pt>
                <c:pt idx="3511">
                  <c:v>634366</c:v>
                </c:pt>
                <c:pt idx="3512">
                  <c:v>635677</c:v>
                </c:pt>
                <c:pt idx="3513">
                  <c:v>636722</c:v>
                </c:pt>
                <c:pt idx="3514">
                  <c:v>637686</c:v>
                </c:pt>
                <c:pt idx="3515">
                  <c:v>638561</c:v>
                </c:pt>
                <c:pt idx="3516">
                  <c:v>639356</c:v>
                </c:pt>
                <c:pt idx="3517">
                  <c:v>640015</c:v>
                </c:pt>
                <c:pt idx="3518">
                  <c:v>640632</c:v>
                </c:pt>
                <c:pt idx="3519">
                  <c:v>641649</c:v>
                </c:pt>
                <c:pt idx="3520">
                  <c:v>642814</c:v>
                </c:pt>
                <c:pt idx="3521">
                  <c:v>643883</c:v>
                </c:pt>
                <c:pt idx="3522">
                  <c:v>644905</c:v>
                </c:pt>
                <c:pt idx="3523">
                  <c:v>645842</c:v>
                </c:pt>
                <c:pt idx="3524">
                  <c:v>646467</c:v>
                </c:pt>
                <c:pt idx="3525">
                  <c:v>646949</c:v>
                </c:pt>
                <c:pt idx="3526">
                  <c:v>647761</c:v>
                </c:pt>
                <c:pt idx="3527">
                  <c:v>648581</c:v>
                </c:pt>
                <c:pt idx="3528">
                  <c:v>649489</c:v>
                </c:pt>
                <c:pt idx="3529">
                  <c:v>650350</c:v>
                </c:pt>
                <c:pt idx="3530">
                  <c:v>651175</c:v>
                </c:pt>
                <c:pt idx="3531">
                  <c:v>651746</c:v>
                </c:pt>
                <c:pt idx="3532">
                  <c:v>652196</c:v>
                </c:pt>
                <c:pt idx="3533">
                  <c:v>652856</c:v>
                </c:pt>
                <c:pt idx="3534">
                  <c:v>653616</c:v>
                </c:pt>
                <c:pt idx="3535">
                  <c:v>654888</c:v>
                </c:pt>
                <c:pt idx="3536">
                  <c:v>656555</c:v>
                </c:pt>
                <c:pt idx="3537">
                  <c:v>658187</c:v>
                </c:pt>
                <c:pt idx="3538">
                  <c:v>659771</c:v>
                </c:pt>
                <c:pt idx="3539">
                  <c:v>661369</c:v>
                </c:pt>
                <c:pt idx="3540">
                  <c:v>662418</c:v>
                </c:pt>
                <c:pt idx="3541">
                  <c:v>663472</c:v>
                </c:pt>
                <c:pt idx="3542">
                  <c:v>664444</c:v>
                </c:pt>
                <c:pt idx="3543">
                  <c:v>665435</c:v>
                </c:pt>
                <c:pt idx="3544">
                  <c:v>666336</c:v>
                </c:pt>
                <c:pt idx="3545">
                  <c:v>666798</c:v>
                </c:pt>
                <c:pt idx="3546">
                  <c:v>667314</c:v>
                </c:pt>
                <c:pt idx="3547">
                  <c:v>668235</c:v>
                </c:pt>
                <c:pt idx="3548">
                  <c:v>669147</c:v>
                </c:pt>
                <c:pt idx="3549">
                  <c:v>669921</c:v>
                </c:pt>
                <c:pt idx="3550">
                  <c:v>670397</c:v>
                </c:pt>
                <c:pt idx="3551">
                  <c:v>671056</c:v>
                </c:pt>
                <c:pt idx="3552">
                  <c:v>671645</c:v>
                </c:pt>
                <c:pt idx="3553">
                  <c:v>672239</c:v>
                </c:pt>
                <c:pt idx="3554">
                  <c:v>673173</c:v>
                </c:pt>
                <c:pt idx="3555">
                  <c:v>674225</c:v>
                </c:pt>
                <c:pt idx="3556">
                  <c:v>675205</c:v>
                </c:pt>
                <c:pt idx="3557">
                  <c:v>676177</c:v>
                </c:pt>
                <c:pt idx="3558">
                  <c:v>677058</c:v>
                </c:pt>
                <c:pt idx="3559">
                  <c:v>677539</c:v>
                </c:pt>
                <c:pt idx="3560">
                  <c:v>677973</c:v>
                </c:pt>
                <c:pt idx="3561">
                  <c:v>678809</c:v>
                </c:pt>
                <c:pt idx="3562">
                  <c:v>679700</c:v>
                </c:pt>
                <c:pt idx="3563">
                  <c:v>680626</c:v>
                </c:pt>
                <c:pt idx="3564">
                  <c:v>681615</c:v>
                </c:pt>
                <c:pt idx="3565">
                  <c:v>682494</c:v>
                </c:pt>
                <c:pt idx="3566">
                  <c:v>683000</c:v>
                </c:pt>
                <c:pt idx="3567">
                  <c:v>683507</c:v>
                </c:pt>
                <c:pt idx="3568">
                  <c:v>684410</c:v>
                </c:pt>
                <c:pt idx="3569">
                  <c:v>685395</c:v>
                </c:pt>
                <c:pt idx="3570">
                  <c:v>686354</c:v>
                </c:pt>
                <c:pt idx="3571">
                  <c:v>687271</c:v>
                </c:pt>
                <c:pt idx="3572">
                  <c:v>688121</c:v>
                </c:pt>
                <c:pt idx="3573">
                  <c:v>688629</c:v>
                </c:pt>
                <c:pt idx="3574">
                  <c:v>689158</c:v>
                </c:pt>
                <c:pt idx="3575">
                  <c:v>690234</c:v>
                </c:pt>
                <c:pt idx="3576">
                  <c:v>691230</c:v>
                </c:pt>
                <c:pt idx="3577">
                  <c:v>692237</c:v>
                </c:pt>
                <c:pt idx="3578">
                  <c:v>693294</c:v>
                </c:pt>
                <c:pt idx="3579">
                  <c:v>694304</c:v>
                </c:pt>
                <c:pt idx="3580">
                  <c:v>694984</c:v>
                </c:pt>
                <c:pt idx="3581">
                  <c:v>695477</c:v>
                </c:pt>
                <c:pt idx="3582">
                  <c:v>696299</c:v>
                </c:pt>
                <c:pt idx="3583">
                  <c:v>697209</c:v>
                </c:pt>
                <c:pt idx="3584">
                  <c:v>698169</c:v>
                </c:pt>
                <c:pt idx="3585">
                  <c:v>698824</c:v>
                </c:pt>
                <c:pt idx="3586">
                  <c:v>699543</c:v>
                </c:pt>
                <c:pt idx="3587">
                  <c:v>700043</c:v>
                </c:pt>
                <c:pt idx="3588">
                  <c:v>700557</c:v>
                </c:pt>
                <c:pt idx="3589">
                  <c:v>701396</c:v>
                </c:pt>
                <c:pt idx="3590">
                  <c:v>702230</c:v>
                </c:pt>
                <c:pt idx="3591">
                  <c:v>703157</c:v>
                </c:pt>
                <c:pt idx="3592">
                  <c:v>704065</c:v>
                </c:pt>
                <c:pt idx="3593">
                  <c:v>704916</c:v>
                </c:pt>
                <c:pt idx="3594">
                  <c:v>705510</c:v>
                </c:pt>
                <c:pt idx="3595">
                  <c:v>705972</c:v>
                </c:pt>
                <c:pt idx="3596">
                  <c:v>706896</c:v>
                </c:pt>
                <c:pt idx="3597">
                  <c:v>708013</c:v>
                </c:pt>
                <c:pt idx="3598">
                  <c:v>709034</c:v>
                </c:pt>
                <c:pt idx="3599">
                  <c:v>709991</c:v>
                </c:pt>
                <c:pt idx="3600">
                  <c:v>710861</c:v>
                </c:pt>
                <c:pt idx="3601">
                  <c:v>711465</c:v>
                </c:pt>
                <c:pt idx="3602">
                  <c:v>712081</c:v>
                </c:pt>
                <c:pt idx="3603">
                  <c:v>713032</c:v>
                </c:pt>
                <c:pt idx="3604">
                  <c:v>714061</c:v>
                </c:pt>
                <c:pt idx="3605">
                  <c:v>715000</c:v>
                </c:pt>
                <c:pt idx="3606">
                  <c:v>715947</c:v>
                </c:pt>
                <c:pt idx="3607">
                  <c:v>716770</c:v>
                </c:pt>
                <c:pt idx="3608">
                  <c:v>717280</c:v>
                </c:pt>
                <c:pt idx="3609">
                  <c:v>717749</c:v>
                </c:pt>
                <c:pt idx="3610">
                  <c:v>718517</c:v>
                </c:pt>
                <c:pt idx="3611">
                  <c:v>719081</c:v>
                </c:pt>
                <c:pt idx="3612">
                  <c:v>719581</c:v>
                </c:pt>
                <c:pt idx="3613">
                  <c:v>719994</c:v>
                </c:pt>
                <c:pt idx="3614">
                  <c:v>720398</c:v>
                </c:pt>
                <c:pt idx="3615">
                  <c:v>720601</c:v>
                </c:pt>
                <c:pt idx="3616">
                  <c:v>721319</c:v>
                </c:pt>
                <c:pt idx="3617">
                  <c:v>721477</c:v>
                </c:pt>
                <c:pt idx="3618">
                  <c:v>722016</c:v>
                </c:pt>
                <c:pt idx="3619">
                  <c:v>722683</c:v>
                </c:pt>
                <c:pt idx="3620">
                  <c:v>723503</c:v>
                </c:pt>
                <c:pt idx="3621">
                  <c:v>724312</c:v>
                </c:pt>
                <c:pt idx="3622">
                  <c:v>724882</c:v>
                </c:pt>
                <c:pt idx="3623">
                  <c:v>725358</c:v>
                </c:pt>
                <c:pt idx="3624">
                  <c:v>725839</c:v>
                </c:pt>
                <c:pt idx="3625">
                  <c:v>726582</c:v>
                </c:pt>
                <c:pt idx="3626">
                  <c:v>727462</c:v>
                </c:pt>
                <c:pt idx="3627">
                  <c:v>728363</c:v>
                </c:pt>
                <c:pt idx="3628">
                  <c:v>729195</c:v>
                </c:pt>
                <c:pt idx="3629">
                  <c:v>729691</c:v>
                </c:pt>
                <c:pt idx="3630">
                  <c:v>730177</c:v>
                </c:pt>
                <c:pt idx="3631">
                  <c:v>730995</c:v>
                </c:pt>
                <c:pt idx="3632">
                  <c:v>731927</c:v>
                </c:pt>
                <c:pt idx="3633">
                  <c:v>732888</c:v>
                </c:pt>
                <c:pt idx="3634">
                  <c:v>733853</c:v>
                </c:pt>
                <c:pt idx="3635">
                  <c:v>734667</c:v>
                </c:pt>
                <c:pt idx="3636">
                  <c:v>735254</c:v>
                </c:pt>
                <c:pt idx="3637">
                  <c:v>735806</c:v>
                </c:pt>
                <c:pt idx="3638">
                  <c:v>736593</c:v>
                </c:pt>
                <c:pt idx="3639">
                  <c:v>737440</c:v>
                </c:pt>
                <c:pt idx="3640">
                  <c:v>738423</c:v>
                </c:pt>
                <c:pt idx="3641">
                  <c:v>739463</c:v>
                </c:pt>
                <c:pt idx="3642">
                  <c:v>740242</c:v>
                </c:pt>
                <c:pt idx="3643">
                  <c:v>740745</c:v>
                </c:pt>
                <c:pt idx="3644">
                  <c:v>741180</c:v>
                </c:pt>
                <c:pt idx="3645">
                  <c:v>741960</c:v>
                </c:pt>
                <c:pt idx="3646">
                  <c:v>742849</c:v>
                </c:pt>
                <c:pt idx="3647">
                  <c:v>743536</c:v>
                </c:pt>
                <c:pt idx="3648">
                  <c:v>744300</c:v>
                </c:pt>
                <c:pt idx="3649">
                  <c:v>745065</c:v>
                </c:pt>
                <c:pt idx="3650">
                  <c:v>745808</c:v>
                </c:pt>
                <c:pt idx="3651">
                  <c:v>746231</c:v>
                </c:pt>
                <c:pt idx="3652">
                  <c:v>746478</c:v>
                </c:pt>
                <c:pt idx="3653">
                  <c:v>746739</c:v>
                </c:pt>
                <c:pt idx="3654">
                  <c:v>746983</c:v>
                </c:pt>
                <c:pt idx="3655">
                  <c:v>747237</c:v>
                </c:pt>
                <c:pt idx="3656">
                  <c:v>747478</c:v>
                </c:pt>
                <c:pt idx="3657">
                  <c:v>747665</c:v>
                </c:pt>
                <c:pt idx="3658">
                  <c:v>747840</c:v>
                </c:pt>
                <c:pt idx="3659">
                  <c:v>748444</c:v>
                </c:pt>
                <c:pt idx="3660">
                  <c:v>749374</c:v>
                </c:pt>
                <c:pt idx="3661">
                  <c:v>750316</c:v>
                </c:pt>
                <c:pt idx="3662">
                  <c:v>751069</c:v>
                </c:pt>
                <c:pt idx="3663">
                  <c:v>751889</c:v>
                </c:pt>
                <c:pt idx="3664">
                  <c:v>752340</c:v>
                </c:pt>
                <c:pt idx="3665">
                  <c:v>752985</c:v>
                </c:pt>
                <c:pt idx="3666">
                  <c:v>753906</c:v>
                </c:pt>
                <c:pt idx="3667">
                  <c:v>754966</c:v>
                </c:pt>
                <c:pt idx="3668">
                  <c:v>755964</c:v>
                </c:pt>
                <c:pt idx="3669">
                  <c:v>756813</c:v>
                </c:pt>
                <c:pt idx="3670">
                  <c:v>757638</c:v>
                </c:pt>
                <c:pt idx="3671">
                  <c:v>758122</c:v>
                </c:pt>
                <c:pt idx="3672">
                  <c:v>758522</c:v>
                </c:pt>
                <c:pt idx="3673">
                  <c:v>759372</c:v>
                </c:pt>
                <c:pt idx="3674">
                  <c:v>760202</c:v>
                </c:pt>
                <c:pt idx="3675">
                  <c:v>761015</c:v>
                </c:pt>
                <c:pt idx="3676">
                  <c:v>761873</c:v>
                </c:pt>
                <c:pt idx="3677">
                  <c:v>762770</c:v>
                </c:pt>
                <c:pt idx="3678">
                  <c:v>763472</c:v>
                </c:pt>
                <c:pt idx="3679">
                  <c:v>763978</c:v>
                </c:pt>
                <c:pt idx="3680">
                  <c:v>764837</c:v>
                </c:pt>
                <c:pt idx="3681">
                  <c:v>765916</c:v>
                </c:pt>
                <c:pt idx="3682">
                  <c:v>766868</c:v>
                </c:pt>
                <c:pt idx="3683">
                  <c:v>767871</c:v>
                </c:pt>
                <c:pt idx="3684">
                  <c:v>768981</c:v>
                </c:pt>
                <c:pt idx="3685">
                  <c:v>769888</c:v>
                </c:pt>
                <c:pt idx="3686">
                  <c:v>770437</c:v>
                </c:pt>
                <c:pt idx="3687">
                  <c:v>771348</c:v>
                </c:pt>
                <c:pt idx="3688">
                  <c:v>772384</c:v>
                </c:pt>
                <c:pt idx="3689">
                  <c:v>773564</c:v>
                </c:pt>
                <c:pt idx="3690">
                  <c:v>774739</c:v>
                </c:pt>
                <c:pt idx="3691">
                  <c:v>775807</c:v>
                </c:pt>
                <c:pt idx="3692">
                  <c:v>776446</c:v>
                </c:pt>
                <c:pt idx="3693">
                  <c:v>777136</c:v>
                </c:pt>
                <c:pt idx="3694">
                  <c:v>778203</c:v>
                </c:pt>
                <c:pt idx="3695">
                  <c:v>779382</c:v>
                </c:pt>
                <c:pt idx="3696">
                  <c:v>780472</c:v>
                </c:pt>
                <c:pt idx="3697">
                  <c:v>781265</c:v>
                </c:pt>
                <c:pt idx="3698">
                  <c:v>782264</c:v>
                </c:pt>
                <c:pt idx="3699">
                  <c:v>783055</c:v>
                </c:pt>
                <c:pt idx="3700">
                  <c:v>783640</c:v>
                </c:pt>
                <c:pt idx="3701">
                  <c:v>784664</c:v>
                </c:pt>
                <c:pt idx="3702">
                  <c:v>785806</c:v>
                </c:pt>
                <c:pt idx="3703">
                  <c:v>786909</c:v>
                </c:pt>
                <c:pt idx="3704">
                  <c:v>788163</c:v>
                </c:pt>
                <c:pt idx="3705">
                  <c:v>789378</c:v>
                </c:pt>
                <c:pt idx="3706">
                  <c:v>790038</c:v>
                </c:pt>
                <c:pt idx="3707">
                  <c:v>790638</c:v>
                </c:pt>
                <c:pt idx="3708">
                  <c:v>791734</c:v>
                </c:pt>
                <c:pt idx="3709">
                  <c:v>792821</c:v>
                </c:pt>
                <c:pt idx="3710">
                  <c:v>793984</c:v>
                </c:pt>
                <c:pt idx="3711">
                  <c:v>795032</c:v>
                </c:pt>
                <c:pt idx="3712">
                  <c:v>795839</c:v>
                </c:pt>
                <c:pt idx="3713">
                  <c:v>796450</c:v>
                </c:pt>
                <c:pt idx="3714">
                  <c:v>796951</c:v>
                </c:pt>
                <c:pt idx="3715">
                  <c:v>798001</c:v>
                </c:pt>
                <c:pt idx="3716">
                  <c:v>799124</c:v>
                </c:pt>
                <c:pt idx="3717">
                  <c:v>800285</c:v>
                </c:pt>
                <c:pt idx="3718">
                  <c:v>801490</c:v>
                </c:pt>
                <c:pt idx="3719">
                  <c:v>802661</c:v>
                </c:pt>
                <c:pt idx="3720">
                  <c:v>803458</c:v>
                </c:pt>
                <c:pt idx="3721">
                  <c:v>804065</c:v>
                </c:pt>
                <c:pt idx="3722">
                  <c:v>805250</c:v>
                </c:pt>
                <c:pt idx="3723">
                  <c:v>806370</c:v>
                </c:pt>
                <c:pt idx="3724">
                  <c:v>807549</c:v>
                </c:pt>
                <c:pt idx="3725">
                  <c:v>808779</c:v>
                </c:pt>
                <c:pt idx="3726">
                  <c:v>809891</c:v>
                </c:pt>
                <c:pt idx="3727">
                  <c:v>810537</c:v>
                </c:pt>
                <c:pt idx="3728">
                  <c:v>811169</c:v>
                </c:pt>
                <c:pt idx="3729">
                  <c:v>812185</c:v>
                </c:pt>
                <c:pt idx="3730">
                  <c:v>813418</c:v>
                </c:pt>
                <c:pt idx="3731">
                  <c:v>814586</c:v>
                </c:pt>
                <c:pt idx="3732">
                  <c:v>815741</c:v>
                </c:pt>
                <c:pt idx="3733">
                  <c:v>816698</c:v>
                </c:pt>
                <c:pt idx="3734">
                  <c:v>817324</c:v>
                </c:pt>
                <c:pt idx="3735">
                  <c:v>817861</c:v>
                </c:pt>
                <c:pt idx="3736">
                  <c:v>818802</c:v>
                </c:pt>
                <c:pt idx="3737">
                  <c:v>819143</c:v>
                </c:pt>
                <c:pt idx="3738">
                  <c:v>820832</c:v>
                </c:pt>
                <c:pt idx="3739">
                  <c:v>822542</c:v>
                </c:pt>
                <c:pt idx="3740">
                  <c:v>824230</c:v>
                </c:pt>
                <c:pt idx="3741">
                  <c:v>825101</c:v>
                </c:pt>
                <c:pt idx="3742">
                  <c:v>825787</c:v>
                </c:pt>
                <c:pt idx="3743">
                  <c:v>826947</c:v>
                </c:pt>
                <c:pt idx="3744">
                  <c:v>828172</c:v>
                </c:pt>
                <c:pt idx="3745">
                  <c:v>829503</c:v>
                </c:pt>
                <c:pt idx="3746">
                  <c:v>830686</c:v>
                </c:pt>
                <c:pt idx="3747">
                  <c:v>831739</c:v>
                </c:pt>
                <c:pt idx="3748">
                  <c:v>832360</c:v>
                </c:pt>
                <c:pt idx="3749">
                  <c:v>832872</c:v>
                </c:pt>
                <c:pt idx="3750">
                  <c:v>833877</c:v>
                </c:pt>
                <c:pt idx="3751">
                  <c:v>834899</c:v>
                </c:pt>
                <c:pt idx="3752">
                  <c:v>835979</c:v>
                </c:pt>
                <c:pt idx="3753">
                  <c:v>837110</c:v>
                </c:pt>
                <c:pt idx="3754">
                  <c:v>838135</c:v>
                </c:pt>
                <c:pt idx="3755">
                  <c:v>838678</c:v>
                </c:pt>
                <c:pt idx="3756">
                  <c:v>839187</c:v>
                </c:pt>
                <c:pt idx="3757">
                  <c:v>840184</c:v>
                </c:pt>
                <c:pt idx="3758">
                  <c:v>841280</c:v>
                </c:pt>
                <c:pt idx="3759">
                  <c:v>842453</c:v>
                </c:pt>
                <c:pt idx="3760">
                  <c:v>843555</c:v>
                </c:pt>
                <c:pt idx="3761">
                  <c:v>844505</c:v>
                </c:pt>
                <c:pt idx="3762">
                  <c:v>845052</c:v>
                </c:pt>
                <c:pt idx="3763">
                  <c:v>845479</c:v>
                </c:pt>
                <c:pt idx="3764">
                  <c:v>846457</c:v>
                </c:pt>
                <c:pt idx="3765">
                  <c:v>847607</c:v>
                </c:pt>
                <c:pt idx="3766">
                  <c:v>848674</c:v>
                </c:pt>
                <c:pt idx="3767">
                  <c:v>849779</c:v>
                </c:pt>
                <c:pt idx="3768">
                  <c:v>850778</c:v>
                </c:pt>
                <c:pt idx="3769">
                  <c:v>851359</c:v>
                </c:pt>
                <c:pt idx="3770">
                  <c:v>851880</c:v>
                </c:pt>
                <c:pt idx="3771">
                  <c:v>852626</c:v>
                </c:pt>
                <c:pt idx="3772">
                  <c:v>853624</c:v>
                </c:pt>
                <c:pt idx="3773">
                  <c:v>854714</c:v>
                </c:pt>
                <c:pt idx="3774">
                  <c:v>855834</c:v>
                </c:pt>
                <c:pt idx="3775">
                  <c:v>856924</c:v>
                </c:pt>
                <c:pt idx="3776">
                  <c:v>857834</c:v>
                </c:pt>
                <c:pt idx="3777">
                  <c:v>858625</c:v>
                </c:pt>
                <c:pt idx="3778">
                  <c:v>859747</c:v>
                </c:pt>
                <c:pt idx="3779">
                  <c:v>861010</c:v>
                </c:pt>
                <c:pt idx="3780">
                  <c:v>862138</c:v>
                </c:pt>
                <c:pt idx="3781">
                  <c:v>863387</c:v>
                </c:pt>
                <c:pt idx="3782">
                  <c:v>864563</c:v>
                </c:pt>
                <c:pt idx="3783">
                  <c:v>865236</c:v>
                </c:pt>
                <c:pt idx="3784">
                  <c:v>865740</c:v>
                </c:pt>
                <c:pt idx="3785">
                  <c:v>866820</c:v>
                </c:pt>
                <c:pt idx="3786">
                  <c:v>868021</c:v>
                </c:pt>
                <c:pt idx="3787">
                  <c:v>869284</c:v>
                </c:pt>
                <c:pt idx="3788">
                  <c:v>870572</c:v>
                </c:pt>
                <c:pt idx="3789">
                  <c:v>871721</c:v>
                </c:pt>
                <c:pt idx="3790">
                  <c:v>872221</c:v>
                </c:pt>
                <c:pt idx="3791">
                  <c:v>872860</c:v>
                </c:pt>
                <c:pt idx="3792">
                  <c:v>873892</c:v>
                </c:pt>
                <c:pt idx="3793">
                  <c:v>874837</c:v>
                </c:pt>
                <c:pt idx="3794">
                  <c:v>876112</c:v>
                </c:pt>
                <c:pt idx="3795">
                  <c:v>877287</c:v>
                </c:pt>
                <c:pt idx="3796">
                  <c:v>878303</c:v>
                </c:pt>
                <c:pt idx="3797">
                  <c:v>878831</c:v>
                </c:pt>
                <c:pt idx="3798">
                  <c:v>879265</c:v>
                </c:pt>
                <c:pt idx="3799">
                  <c:v>880250</c:v>
                </c:pt>
                <c:pt idx="3800">
                  <c:v>881299</c:v>
                </c:pt>
                <c:pt idx="3801">
                  <c:v>882288</c:v>
                </c:pt>
                <c:pt idx="3802">
                  <c:v>883486</c:v>
                </c:pt>
                <c:pt idx="3803">
                  <c:v>884515</c:v>
                </c:pt>
                <c:pt idx="3804">
                  <c:v>885193</c:v>
                </c:pt>
                <c:pt idx="3805">
                  <c:v>885694</c:v>
                </c:pt>
                <c:pt idx="3806">
                  <c:v>886823</c:v>
                </c:pt>
                <c:pt idx="3807">
                  <c:v>887687</c:v>
                </c:pt>
                <c:pt idx="3808">
                  <c:v>888746</c:v>
                </c:pt>
                <c:pt idx="3809">
                  <c:v>889867</c:v>
                </c:pt>
                <c:pt idx="3810">
                  <c:v>891016</c:v>
                </c:pt>
                <c:pt idx="3811">
                  <c:v>891752</c:v>
                </c:pt>
                <c:pt idx="3812">
                  <c:v>892484</c:v>
                </c:pt>
                <c:pt idx="3813">
                  <c:v>893646</c:v>
                </c:pt>
                <c:pt idx="3814">
                  <c:v>894826</c:v>
                </c:pt>
                <c:pt idx="3815">
                  <c:v>896067</c:v>
                </c:pt>
                <c:pt idx="3816">
                  <c:v>896993</c:v>
                </c:pt>
                <c:pt idx="3817">
                  <c:v>898081</c:v>
                </c:pt>
                <c:pt idx="3818">
                  <c:v>899190</c:v>
                </c:pt>
                <c:pt idx="3819">
                  <c:v>899821</c:v>
                </c:pt>
                <c:pt idx="3820">
                  <c:v>900786</c:v>
                </c:pt>
                <c:pt idx="3821">
                  <c:v>901923</c:v>
                </c:pt>
                <c:pt idx="3822">
                  <c:v>903017</c:v>
                </c:pt>
                <c:pt idx="3823">
                  <c:v>904040</c:v>
                </c:pt>
                <c:pt idx="3824">
                  <c:v>905024</c:v>
                </c:pt>
                <c:pt idx="3825">
                  <c:v>905617</c:v>
                </c:pt>
                <c:pt idx="3826">
                  <c:v>906186</c:v>
                </c:pt>
                <c:pt idx="3827">
                  <c:v>907149</c:v>
                </c:pt>
                <c:pt idx="3828">
                  <c:v>908376</c:v>
                </c:pt>
                <c:pt idx="3829">
                  <c:v>909471</c:v>
                </c:pt>
                <c:pt idx="3830">
                  <c:v>910578</c:v>
                </c:pt>
                <c:pt idx="3831">
                  <c:v>911700</c:v>
                </c:pt>
                <c:pt idx="3832">
                  <c:v>912408</c:v>
                </c:pt>
                <c:pt idx="3833">
                  <c:v>913548</c:v>
                </c:pt>
                <c:pt idx="3834">
                  <c:v>914884</c:v>
                </c:pt>
                <c:pt idx="3835">
                  <c:v>916227</c:v>
                </c:pt>
                <c:pt idx="3836">
                  <c:v>917618</c:v>
                </c:pt>
                <c:pt idx="3837">
                  <c:v>918867</c:v>
                </c:pt>
                <c:pt idx="3838">
                  <c:v>920086</c:v>
                </c:pt>
                <c:pt idx="3839">
                  <c:v>920847</c:v>
                </c:pt>
                <c:pt idx="3840">
                  <c:v>921488</c:v>
                </c:pt>
                <c:pt idx="3841">
                  <c:v>922754</c:v>
                </c:pt>
                <c:pt idx="3842">
                  <c:v>924204</c:v>
                </c:pt>
                <c:pt idx="3843">
                  <c:v>925595</c:v>
                </c:pt>
                <c:pt idx="3844">
                  <c:v>926962</c:v>
                </c:pt>
                <c:pt idx="3845">
                  <c:v>928048</c:v>
                </c:pt>
                <c:pt idx="3846">
                  <c:v>928935</c:v>
                </c:pt>
                <c:pt idx="3847">
                  <c:v>929699</c:v>
                </c:pt>
                <c:pt idx="3848">
                  <c:v>930938</c:v>
                </c:pt>
                <c:pt idx="3849">
                  <c:v>932314</c:v>
                </c:pt>
                <c:pt idx="3850">
                  <c:v>933644</c:v>
                </c:pt>
                <c:pt idx="3851">
                  <c:v>934800</c:v>
                </c:pt>
                <c:pt idx="3852">
                  <c:v>936110</c:v>
                </c:pt>
                <c:pt idx="3853">
                  <c:v>936899</c:v>
                </c:pt>
                <c:pt idx="3854">
                  <c:v>937638</c:v>
                </c:pt>
                <c:pt idx="3855">
                  <c:v>939007</c:v>
                </c:pt>
                <c:pt idx="3856">
                  <c:v>940341</c:v>
                </c:pt>
                <c:pt idx="3857">
                  <c:v>941699</c:v>
                </c:pt>
                <c:pt idx="3858">
                  <c:v>943209</c:v>
                </c:pt>
                <c:pt idx="3859">
                  <c:v>944645</c:v>
                </c:pt>
                <c:pt idx="3860">
                  <c:v>945561</c:v>
                </c:pt>
                <c:pt idx="3861">
                  <c:v>946476</c:v>
                </c:pt>
                <c:pt idx="3862">
                  <c:v>947770</c:v>
                </c:pt>
                <c:pt idx="3863">
                  <c:v>949153</c:v>
                </c:pt>
                <c:pt idx="3864">
                  <c:v>950625</c:v>
                </c:pt>
                <c:pt idx="3865">
                  <c:v>952126</c:v>
                </c:pt>
                <c:pt idx="3866">
                  <c:v>953411</c:v>
                </c:pt>
                <c:pt idx="3867">
                  <c:v>954339</c:v>
                </c:pt>
                <c:pt idx="3868">
                  <c:v>955014</c:v>
                </c:pt>
                <c:pt idx="3869">
                  <c:v>956096</c:v>
                </c:pt>
                <c:pt idx="3870">
                  <c:v>957456</c:v>
                </c:pt>
                <c:pt idx="3871">
                  <c:v>958590</c:v>
                </c:pt>
                <c:pt idx="3872">
                  <c:v>959726</c:v>
                </c:pt>
                <c:pt idx="3873">
                  <c:v>961035</c:v>
                </c:pt>
                <c:pt idx="3874">
                  <c:v>961969</c:v>
                </c:pt>
                <c:pt idx="3875">
                  <c:v>962837</c:v>
                </c:pt>
                <c:pt idx="3876">
                  <c:v>964296</c:v>
                </c:pt>
                <c:pt idx="3877">
                  <c:v>966018</c:v>
                </c:pt>
                <c:pt idx="3878">
                  <c:v>967672</c:v>
                </c:pt>
                <c:pt idx="3879">
                  <c:v>969653</c:v>
                </c:pt>
                <c:pt idx="3880">
                  <c:v>971144</c:v>
                </c:pt>
                <c:pt idx="3881">
                  <c:v>972007</c:v>
                </c:pt>
                <c:pt idx="3882">
                  <c:v>973149</c:v>
                </c:pt>
                <c:pt idx="3883">
                  <c:v>974585</c:v>
                </c:pt>
                <c:pt idx="3884">
                  <c:v>976099</c:v>
                </c:pt>
                <c:pt idx="3885">
                  <c:v>976604</c:v>
                </c:pt>
                <c:pt idx="3886">
                  <c:v>977176</c:v>
                </c:pt>
                <c:pt idx="3887">
                  <c:v>977910</c:v>
                </c:pt>
                <c:pt idx="3888">
                  <c:v>978694</c:v>
                </c:pt>
                <c:pt idx="3889">
                  <c:v>979541</c:v>
                </c:pt>
                <c:pt idx="3890">
                  <c:v>980759</c:v>
                </c:pt>
                <c:pt idx="3891">
                  <c:v>981214</c:v>
                </c:pt>
                <c:pt idx="3892">
                  <c:v>982728</c:v>
                </c:pt>
                <c:pt idx="3893">
                  <c:v>984017</c:v>
                </c:pt>
                <c:pt idx="3894">
                  <c:v>985071</c:v>
                </c:pt>
                <c:pt idx="3895">
                  <c:v>985738</c:v>
                </c:pt>
                <c:pt idx="3896">
                  <c:v>986397</c:v>
                </c:pt>
                <c:pt idx="3897">
                  <c:v>987339</c:v>
                </c:pt>
                <c:pt idx="3898">
                  <c:v>988378</c:v>
                </c:pt>
                <c:pt idx="3899">
                  <c:v>989827</c:v>
                </c:pt>
                <c:pt idx="3900">
                  <c:v>991073</c:v>
                </c:pt>
                <c:pt idx="3901">
                  <c:v>992083</c:v>
                </c:pt>
                <c:pt idx="3902">
                  <c:v>992980</c:v>
                </c:pt>
                <c:pt idx="3903">
                  <c:v>993783</c:v>
                </c:pt>
                <c:pt idx="3904">
                  <c:v>995247</c:v>
                </c:pt>
                <c:pt idx="3905">
                  <c:v>996628</c:v>
                </c:pt>
                <c:pt idx="3906">
                  <c:v>998375</c:v>
                </c:pt>
                <c:pt idx="3907">
                  <c:v>999752</c:v>
                </c:pt>
                <c:pt idx="3908">
                  <c:v>1000910</c:v>
                </c:pt>
                <c:pt idx="3909">
                  <c:v>1001912</c:v>
                </c:pt>
                <c:pt idx="3910">
                  <c:v>1002745</c:v>
                </c:pt>
                <c:pt idx="3911">
                  <c:v>1004143</c:v>
                </c:pt>
                <c:pt idx="3912">
                  <c:v>1005586</c:v>
                </c:pt>
                <c:pt idx="3913">
                  <c:v>1006819</c:v>
                </c:pt>
                <c:pt idx="3914">
                  <c:v>1007931</c:v>
                </c:pt>
                <c:pt idx="3915">
                  <c:v>1009087</c:v>
                </c:pt>
                <c:pt idx="3916">
                  <c:v>1009738</c:v>
                </c:pt>
                <c:pt idx="3917">
                  <c:v>1010375</c:v>
                </c:pt>
                <c:pt idx="3918">
                  <c:v>1011482</c:v>
                </c:pt>
                <c:pt idx="3919">
                  <c:v>1012702</c:v>
                </c:pt>
                <c:pt idx="3920">
                  <c:v>1013828</c:v>
                </c:pt>
                <c:pt idx="3921">
                  <c:v>1015076</c:v>
                </c:pt>
                <c:pt idx="3922">
                  <c:v>1016157</c:v>
                </c:pt>
                <c:pt idx="3923">
                  <c:v>1016871</c:v>
                </c:pt>
                <c:pt idx="3924">
                  <c:v>1017840</c:v>
                </c:pt>
                <c:pt idx="3925">
                  <c:v>1019094</c:v>
                </c:pt>
                <c:pt idx="3926">
                  <c:v>1020425</c:v>
                </c:pt>
                <c:pt idx="3927">
                  <c:v>1021688</c:v>
                </c:pt>
                <c:pt idx="3928">
                  <c:v>1022823</c:v>
                </c:pt>
                <c:pt idx="3929">
                  <c:v>1024052</c:v>
                </c:pt>
                <c:pt idx="3930">
                  <c:v>1024801</c:v>
                </c:pt>
                <c:pt idx="3931">
                  <c:v>1025402</c:v>
                </c:pt>
                <c:pt idx="3932">
                  <c:v>1026504</c:v>
                </c:pt>
                <c:pt idx="3933">
                  <c:v>1027594</c:v>
                </c:pt>
                <c:pt idx="3934">
                  <c:v>1028482</c:v>
                </c:pt>
                <c:pt idx="3935">
                  <c:v>1029052</c:v>
                </c:pt>
                <c:pt idx="3936">
                  <c:v>1030482</c:v>
                </c:pt>
                <c:pt idx="3937">
                  <c:v>1031483</c:v>
                </c:pt>
                <c:pt idx="3938">
                  <c:v>1032556</c:v>
                </c:pt>
                <c:pt idx="3939">
                  <c:v>1033191</c:v>
                </c:pt>
                <c:pt idx="3940">
                  <c:v>1034487</c:v>
                </c:pt>
                <c:pt idx="3941">
                  <c:v>1035605</c:v>
                </c:pt>
                <c:pt idx="3942">
                  <c:v>1036426</c:v>
                </c:pt>
                <c:pt idx="3943">
                  <c:v>1037182</c:v>
                </c:pt>
                <c:pt idx="3944">
                  <c:v>1038125</c:v>
                </c:pt>
                <c:pt idx="3945">
                  <c:v>1038976</c:v>
                </c:pt>
                <c:pt idx="3946">
                  <c:v>1040053</c:v>
                </c:pt>
                <c:pt idx="3947">
                  <c:v>1041104</c:v>
                </c:pt>
                <c:pt idx="3948">
                  <c:v>1042193</c:v>
                </c:pt>
                <c:pt idx="3949">
                  <c:v>1043081</c:v>
                </c:pt>
                <c:pt idx="3950">
                  <c:v>1044102</c:v>
                </c:pt>
                <c:pt idx="3951">
                  <c:v>1044756</c:v>
                </c:pt>
                <c:pt idx="3952">
                  <c:v>1045394</c:v>
                </c:pt>
                <c:pt idx="3953">
                  <c:v>1046554</c:v>
                </c:pt>
                <c:pt idx="3954">
                  <c:v>1047819</c:v>
                </c:pt>
                <c:pt idx="3955">
                  <c:v>1049022</c:v>
                </c:pt>
                <c:pt idx="3956">
                  <c:v>1050289</c:v>
                </c:pt>
                <c:pt idx="3957">
                  <c:v>1051342</c:v>
                </c:pt>
                <c:pt idx="3958">
                  <c:v>1052086</c:v>
                </c:pt>
                <c:pt idx="3959">
                  <c:v>1052779</c:v>
                </c:pt>
                <c:pt idx="3960">
                  <c:v>1054094</c:v>
                </c:pt>
                <c:pt idx="3961">
                  <c:v>1055264</c:v>
                </c:pt>
                <c:pt idx="3962">
                  <c:v>1056528</c:v>
                </c:pt>
                <c:pt idx="3963">
                  <c:v>1057918</c:v>
                </c:pt>
                <c:pt idx="3964">
                  <c:v>1059081</c:v>
                </c:pt>
                <c:pt idx="3965">
                  <c:v>1059820</c:v>
                </c:pt>
                <c:pt idx="3966">
                  <c:v>1060626</c:v>
                </c:pt>
                <c:pt idx="3967">
                  <c:v>1061946</c:v>
                </c:pt>
                <c:pt idx="3968">
                  <c:v>1063257</c:v>
                </c:pt>
                <c:pt idx="3969">
                  <c:v>1064495</c:v>
                </c:pt>
                <c:pt idx="3970">
                  <c:v>1065798</c:v>
                </c:pt>
                <c:pt idx="3971">
                  <c:v>1067025</c:v>
                </c:pt>
                <c:pt idx="3972">
                  <c:v>1067711</c:v>
                </c:pt>
                <c:pt idx="3973">
                  <c:v>1068470</c:v>
                </c:pt>
                <c:pt idx="3974">
                  <c:v>1069736</c:v>
                </c:pt>
                <c:pt idx="3975">
                  <c:v>1070970</c:v>
                </c:pt>
                <c:pt idx="3976">
                  <c:v>1072253</c:v>
                </c:pt>
                <c:pt idx="3977">
                  <c:v>1073429</c:v>
                </c:pt>
                <c:pt idx="3978">
                  <c:v>1074471</c:v>
                </c:pt>
                <c:pt idx="3979">
                  <c:v>1075077</c:v>
                </c:pt>
                <c:pt idx="3980">
                  <c:v>1075649</c:v>
                </c:pt>
                <c:pt idx="3981">
                  <c:v>1076462</c:v>
                </c:pt>
                <c:pt idx="3982">
                  <c:v>1076980</c:v>
                </c:pt>
                <c:pt idx="3983">
                  <c:v>1077785</c:v>
                </c:pt>
                <c:pt idx="3984">
                  <c:v>1078682</c:v>
                </c:pt>
                <c:pt idx="3985">
                  <c:v>1079620</c:v>
                </c:pt>
                <c:pt idx="3986">
                  <c:v>1080290</c:v>
                </c:pt>
                <c:pt idx="3987">
                  <c:v>1080944</c:v>
                </c:pt>
                <c:pt idx="3988">
                  <c:v>1081680</c:v>
                </c:pt>
                <c:pt idx="3989">
                  <c:v>1082399</c:v>
                </c:pt>
                <c:pt idx="3990">
                  <c:v>1083500</c:v>
                </c:pt>
                <c:pt idx="3991">
                  <c:v>1084513</c:v>
                </c:pt>
                <c:pt idx="3992">
                  <c:v>1085586</c:v>
                </c:pt>
                <c:pt idx="3993">
                  <c:v>1086118</c:v>
                </c:pt>
                <c:pt idx="3994">
                  <c:v>1086750</c:v>
                </c:pt>
                <c:pt idx="3995">
                  <c:v>1087677</c:v>
                </c:pt>
                <c:pt idx="3996">
                  <c:v>1088798</c:v>
                </c:pt>
                <c:pt idx="3997">
                  <c:v>1089988</c:v>
                </c:pt>
                <c:pt idx="3998">
                  <c:v>1091126</c:v>
                </c:pt>
                <c:pt idx="3999">
                  <c:v>1092450</c:v>
                </c:pt>
                <c:pt idx="4000">
                  <c:v>1093355</c:v>
                </c:pt>
                <c:pt idx="4001">
                  <c:v>1094266</c:v>
                </c:pt>
                <c:pt idx="4002">
                  <c:v>1095330</c:v>
                </c:pt>
                <c:pt idx="4003">
                  <c:v>1096620</c:v>
                </c:pt>
                <c:pt idx="4004">
                  <c:v>1097972</c:v>
                </c:pt>
                <c:pt idx="4005">
                  <c:v>1099403</c:v>
                </c:pt>
                <c:pt idx="4006">
                  <c:v>1100295</c:v>
                </c:pt>
                <c:pt idx="4007">
                  <c:v>1101456</c:v>
                </c:pt>
                <c:pt idx="4008">
                  <c:v>1102203</c:v>
                </c:pt>
                <c:pt idx="4009">
                  <c:v>1103202</c:v>
                </c:pt>
                <c:pt idx="4010">
                  <c:v>1104557</c:v>
                </c:pt>
                <c:pt idx="4011">
                  <c:v>1105769</c:v>
                </c:pt>
                <c:pt idx="4012">
                  <c:v>1106984</c:v>
                </c:pt>
                <c:pt idx="4013">
                  <c:v>1107931</c:v>
                </c:pt>
                <c:pt idx="4014">
                  <c:v>1108552</c:v>
                </c:pt>
                <c:pt idx="4015">
                  <c:v>1109446</c:v>
                </c:pt>
                <c:pt idx="4016">
                  <c:v>1110804</c:v>
                </c:pt>
                <c:pt idx="4017">
                  <c:v>1112137</c:v>
                </c:pt>
                <c:pt idx="4018">
                  <c:v>1113458</c:v>
                </c:pt>
                <c:pt idx="4019">
                  <c:v>1114958</c:v>
                </c:pt>
                <c:pt idx="4020">
                  <c:v>1116264</c:v>
                </c:pt>
                <c:pt idx="4021">
                  <c:v>1117026</c:v>
                </c:pt>
                <c:pt idx="4022">
                  <c:v>1117778</c:v>
                </c:pt>
                <c:pt idx="4023">
                  <c:v>1118571</c:v>
                </c:pt>
                <c:pt idx="4024">
                  <c:v>1119772</c:v>
                </c:pt>
                <c:pt idx="4025">
                  <c:v>1121161</c:v>
                </c:pt>
                <c:pt idx="4026">
                  <c:v>1122607</c:v>
                </c:pt>
                <c:pt idx="4027">
                  <c:v>1123732</c:v>
                </c:pt>
                <c:pt idx="4028">
                  <c:v>1124288</c:v>
                </c:pt>
                <c:pt idx="4029">
                  <c:v>1125219</c:v>
                </c:pt>
                <c:pt idx="4030">
                  <c:v>1126559</c:v>
                </c:pt>
                <c:pt idx="4031">
                  <c:v>1128002</c:v>
                </c:pt>
                <c:pt idx="4032">
                  <c:v>1129428</c:v>
                </c:pt>
                <c:pt idx="4033">
                  <c:v>1130764</c:v>
                </c:pt>
                <c:pt idx="4034">
                  <c:v>1132124</c:v>
                </c:pt>
                <c:pt idx="4035">
                  <c:v>1133070</c:v>
                </c:pt>
                <c:pt idx="4036">
                  <c:v>1133812</c:v>
                </c:pt>
                <c:pt idx="4037">
                  <c:v>1134306</c:v>
                </c:pt>
                <c:pt idx="4038">
                  <c:v>1136056</c:v>
                </c:pt>
                <c:pt idx="4039">
                  <c:v>1137541</c:v>
                </c:pt>
                <c:pt idx="4040">
                  <c:v>1138916</c:v>
                </c:pt>
                <c:pt idx="4041">
                  <c:v>1140271</c:v>
                </c:pt>
                <c:pt idx="4042">
                  <c:v>1141145</c:v>
                </c:pt>
                <c:pt idx="4043">
                  <c:v>1141996</c:v>
                </c:pt>
                <c:pt idx="4044">
                  <c:v>1143419</c:v>
                </c:pt>
                <c:pt idx="4045">
                  <c:v>1144900</c:v>
                </c:pt>
                <c:pt idx="4046">
                  <c:v>1146137</c:v>
                </c:pt>
                <c:pt idx="4047">
                  <c:v>1147571</c:v>
                </c:pt>
                <c:pt idx="4048">
                  <c:v>1148934</c:v>
                </c:pt>
                <c:pt idx="4049">
                  <c:v>1149522</c:v>
                </c:pt>
                <c:pt idx="4050">
                  <c:v>1150405</c:v>
                </c:pt>
                <c:pt idx="4051">
                  <c:v>1151821</c:v>
                </c:pt>
                <c:pt idx="4052">
                  <c:v>1153206</c:v>
                </c:pt>
                <c:pt idx="4053">
                  <c:v>1154585</c:v>
                </c:pt>
                <c:pt idx="4054">
                  <c:v>1155892</c:v>
                </c:pt>
                <c:pt idx="4055">
                  <c:v>1156772</c:v>
                </c:pt>
                <c:pt idx="4056">
                  <c:v>1157692</c:v>
                </c:pt>
                <c:pt idx="4057">
                  <c:v>1158235</c:v>
                </c:pt>
                <c:pt idx="4058">
                  <c:v>1159636</c:v>
                </c:pt>
                <c:pt idx="4059">
                  <c:v>1160687</c:v>
                </c:pt>
                <c:pt idx="4060">
                  <c:v>1162338</c:v>
                </c:pt>
                <c:pt idx="4061">
                  <c:v>1163880</c:v>
                </c:pt>
                <c:pt idx="4062">
                  <c:v>1165372</c:v>
                </c:pt>
                <c:pt idx="4063">
                  <c:v>1166201</c:v>
                </c:pt>
                <c:pt idx="4064">
                  <c:v>1166969</c:v>
                </c:pt>
                <c:pt idx="4065">
                  <c:v>1168387</c:v>
                </c:pt>
                <c:pt idx="4066">
                  <c:v>1169903</c:v>
                </c:pt>
                <c:pt idx="4067">
                  <c:v>1171419</c:v>
                </c:pt>
                <c:pt idx="4068">
                  <c:v>1172940</c:v>
                </c:pt>
                <c:pt idx="4069">
                  <c:v>1174026</c:v>
                </c:pt>
                <c:pt idx="4070">
                  <c:v>1174852</c:v>
                </c:pt>
                <c:pt idx="4071">
                  <c:v>1175633</c:v>
                </c:pt>
                <c:pt idx="4072">
                  <c:v>1176587</c:v>
                </c:pt>
                <c:pt idx="4073">
                  <c:v>1177350</c:v>
                </c:pt>
                <c:pt idx="4074">
                  <c:v>1178635</c:v>
                </c:pt>
                <c:pt idx="4075">
                  <c:v>1180143</c:v>
                </c:pt>
                <c:pt idx="4076">
                  <c:v>1180646</c:v>
                </c:pt>
                <c:pt idx="4077">
                  <c:v>1181325</c:v>
                </c:pt>
                <c:pt idx="4078">
                  <c:v>1182062</c:v>
                </c:pt>
                <c:pt idx="4079">
                  <c:v>1183414</c:v>
                </c:pt>
                <c:pt idx="4080">
                  <c:v>1184793</c:v>
                </c:pt>
                <c:pt idx="4081">
                  <c:v>1186221</c:v>
                </c:pt>
                <c:pt idx="4082">
                  <c:v>1187552</c:v>
                </c:pt>
                <c:pt idx="4083">
                  <c:v>1188823</c:v>
                </c:pt>
                <c:pt idx="4084">
                  <c:v>1189638</c:v>
                </c:pt>
                <c:pt idx="4085">
                  <c:v>1190423</c:v>
                </c:pt>
                <c:pt idx="4086">
                  <c:v>1191835</c:v>
                </c:pt>
                <c:pt idx="4087">
                  <c:v>1193351</c:v>
                </c:pt>
                <c:pt idx="4088">
                  <c:v>1194427</c:v>
                </c:pt>
                <c:pt idx="4089">
                  <c:v>1195845</c:v>
                </c:pt>
                <c:pt idx="4090">
                  <c:v>1197212</c:v>
                </c:pt>
                <c:pt idx="4091">
                  <c:v>1197969</c:v>
                </c:pt>
                <c:pt idx="4092">
                  <c:v>1198795</c:v>
                </c:pt>
                <c:pt idx="4093">
                  <c:v>1200153</c:v>
                </c:pt>
                <c:pt idx="4094">
                  <c:v>1201625</c:v>
                </c:pt>
                <c:pt idx="4095">
                  <c:v>1203229</c:v>
                </c:pt>
                <c:pt idx="4096">
                  <c:v>1204442</c:v>
                </c:pt>
                <c:pt idx="4097">
                  <c:v>1205909</c:v>
                </c:pt>
                <c:pt idx="4098">
                  <c:v>1206700</c:v>
                </c:pt>
                <c:pt idx="4099">
                  <c:v>1207484</c:v>
                </c:pt>
                <c:pt idx="4100">
                  <c:v>1209089</c:v>
                </c:pt>
                <c:pt idx="4101">
                  <c:v>1210033</c:v>
                </c:pt>
                <c:pt idx="4102">
                  <c:v>1211548</c:v>
                </c:pt>
                <c:pt idx="4103">
                  <c:v>1213165</c:v>
                </c:pt>
                <c:pt idx="4104">
                  <c:v>1214652</c:v>
                </c:pt>
                <c:pt idx="4105">
                  <c:v>1215439</c:v>
                </c:pt>
                <c:pt idx="4106">
                  <c:v>1216335</c:v>
                </c:pt>
                <c:pt idx="4107">
                  <c:v>1217709</c:v>
                </c:pt>
                <c:pt idx="4108">
                  <c:v>1219166</c:v>
                </c:pt>
                <c:pt idx="4109">
                  <c:v>1220717</c:v>
                </c:pt>
                <c:pt idx="4110">
                  <c:v>1221927</c:v>
                </c:pt>
                <c:pt idx="4111">
                  <c:v>1223139</c:v>
                </c:pt>
                <c:pt idx="4112">
                  <c:v>1224060</c:v>
                </c:pt>
                <c:pt idx="4113">
                  <c:v>1224872</c:v>
                </c:pt>
                <c:pt idx="4114">
                  <c:v>1225941</c:v>
                </c:pt>
                <c:pt idx="4115">
                  <c:v>1227754</c:v>
                </c:pt>
                <c:pt idx="4116">
                  <c:v>1229216</c:v>
                </c:pt>
                <c:pt idx="4117">
                  <c:v>1230851</c:v>
                </c:pt>
                <c:pt idx="4118">
                  <c:v>1232448</c:v>
                </c:pt>
                <c:pt idx="4119">
                  <c:v>1233426</c:v>
                </c:pt>
                <c:pt idx="4120">
                  <c:v>1234339</c:v>
                </c:pt>
                <c:pt idx="4121">
                  <c:v>1235866</c:v>
                </c:pt>
                <c:pt idx="4122">
                  <c:v>1237634</c:v>
                </c:pt>
                <c:pt idx="4123">
                  <c:v>1239319</c:v>
                </c:pt>
                <c:pt idx="4124">
                  <c:v>1240954</c:v>
                </c:pt>
                <c:pt idx="4125">
                  <c:v>1242590</c:v>
                </c:pt>
                <c:pt idx="4126">
                  <c:v>1243339</c:v>
                </c:pt>
                <c:pt idx="4127">
                  <c:v>1244152</c:v>
                </c:pt>
                <c:pt idx="4128">
                  <c:v>1245700</c:v>
                </c:pt>
                <c:pt idx="4129">
                  <c:v>1247295</c:v>
                </c:pt>
                <c:pt idx="4130">
                  <c:v>1248898</c:v>
                </c:pt>
                <c:pt idx="4131">
                  <c:v>1250637</c:v>
                </c:pt>
                <c:pt idx="4132">
                  <c:v>1251880</c:v>
                </c:pt>
                <c:pt idx="4133">
                  <c:v>1252830</c:v>
                </c:pt>
                <c:pt idx="4134">
                  <c:v>1253717</c:v>
                </c:pt>
                <c:pt idx="4135">
                  <c:v>1254950</c:v>
                </c:pt>
                <c:pt idx="4136">
                  <c:v>1256653</c:v>
                </c:pt>
                <c:pt idx="4137">
                  <c:v>1258399</c:v>
                </c:pt>
                <c:pt idx="4138">
                  <c:v>1260073</c:v>
                </c:pt>
                <c:pt idx="4139">
                  <c:v>1261656</c:v>
                </c:pt>
                <c:pt idx="4140">
                  <c:v>1262534</c:v>
                </c:pt>
                <c:pt idx="4141">
                  <c:v>1263320</c:v>
                </c:pt>
                <c:pt idx="4142">
                  <c:v>1264685</c:v>
                </c:pt>
                <c:pt idx="4143">
                  <c:v>1266441</c:v>
                </c:pt>
                <c:pt idx="4144">
                  <c:v>1268253</c:v>
                </c:pt>
                <c:pt idx="4145">
                  <c:v>1269935</c:v>
                </c:pt>
                <c:pt idx="4146">
                  <c:v>1271550</c:v>
                </c:pt>
                <c:pt idx="4147">
                  <c:v>1272301</c:v>
                </c:pt>
                <c:pt idx="4148">
                  <c:v>1273243</c:v>
                </c:pt>
                <c:pt idx="4149">
                  <c:v>1274780</c:v>
                </c:pt>
                <c:pt idx="4150">
                  <c:v>1276375</c:v>
                </c:pt>
                <c:pt idx="4151">
                  <c:v>1277941</c:v>
                </c:pt>
                <c:pt idx="4152">
                  <c:v>1279281</c:v>
                </c:pt>
                <c:pt idx="4153">
                  <c:v>1280252</c:v>
                </c:pt>
                <c:pt idx="4154">
                  <c:v>1281583</c:v>
                </c:pt>
                <c:pt idx="4155">
                  <c:v>1282383</c:v>
                </c:pt>
                <c:pt idx="4156">
                  <c:v>1283955</c:v>
                </c:pt>
                <c:pt idx="4157">
                  <c:v>1285632</c:v>
                </c:pt>
                <c:pt idx="4158">
                  <c:v>1287170</c:v>
                </c:pt>
                <c:pt idx="4159">
                  <c:v>1288840</c:v>
                </c:pt>
                <c:pt idx="4160">
                  <c:v>1290471</c:v>
                </c:pt>
                <c:pt idx="4161">
                  <c:v>1291436</c:v>
                </c:pt>
                <c:pt idx="4162">
                  <c:v>1292340</c:v>
                </c:pt>
                <c:pt idx="4163">
                  <c:v>1292848</c:v>
                </c:pt>
                <c:pt idx="4164">
                  <c:v>1293280</c:v>
                </c:pt>
                <c:pt idx="4165">
                  <c:v>1293747</c:v>
                </c:pt>
                <c:pt idx="4166">
                  <c:v>1294206</c:v>
                </c:pt>
                <c:pt idx="4167">
                  <c:v>1294680</c:v>
                </c:pt>
                <c:pt idx="4168">
                  <c:v>1295066</c:v>
                </c:pt>
                <c:pt idx="4169">
                  <c:v>1295423</c:v>
                </c:pt>
                <c:pt idx="4170">
                  <c:v>1295871</c:v>
                </c:pt>
                <c:pt idx="4171">
                  <c:v>1296347</c:v>
                </c:pt>
                <c:pt idx="4172">
                  <c:v>1296826</c:v>
                </c:pt>
                <c:pt idx="4173">
                  <c:v>1297219</c:v>
                </c:pt>
                <c:pt idx="4174">
                  <c:v>1297641</c:v>
                </c:pt>
                <c:pt idx="4175">
                  <c:v>1297966</c:v>
                </c:pt>
                <c:pt idx="4176">
                  <c:v>1298288</c:v>
                </c:pt>
                <c:pt idx="4177">
                  <c:v>1298742</c:v>
                </c:pt>
                <c:pt idx="4178">
                  <c:v>1299252</c:v>
                </c:pt>
                <c:pt idx="4179">
                  <c:v>1299773</c:v>
                </c:pt>
                <c:pt idx="4180">
                  <c:v>1300228</c:v>
                </c:pt>
                <c:pt idx="4181">
                  <c:v>1300735</c:v>
                </c:pt>
                <c:pt idx="4182">
                  <c:v>1301139</c:v>
                </c:pt>
                <c:pt idx="4183">
                  <c:v>1301453</c:v>
                </c:pt>
                <c:pt idx="4184">
                  <c:v>1301871</c:v>
                </c:pt>
                <c:pt idx="4185">
                  <c:v>1302343</c:v>
                </c:pt>
                <c:pt idx="4186">
                  <c:v>1302837</c:v>
                </c:pt>
                <c:pt idx="4187">
                  <c:v>1303284</c:v>
                </c:pt>
                <c:pt idx="4188">
                  <c:v>1303775</c:v>
                </c:pt>
                <c:pt idx="4189">
                  <c:v>1304165</c:v>
                </c:pt>
                <c:pt idx="4190">
                  <c:v>1304517</c:v>
                </c:pt>
                <c:pt idx="4191">
                  <c:v>1305032</c:v>
                </c:pt>
                <c:pt idx="4192">
                  <c:v>1305432</c:v>
                </c:pt>
                <c:pt idx="4193">
                  <c:v>1305957</c:v>
                </c:pt>
                <c:pt idx="4194">
                  <c:v>1306506</c:v>
                </c:pt>
                <c:pt idx="4195">
                  <c:v>1306984</c:v>
                </c:pt>
                <c:pt idx="4196">
                  <c:v>1307343</c:v>
                </c:pt>
                <c:pt idx="4197">
                  <c:v>1307692</c:v>
                </c:pt>
                <c:pt idx="4198">
                  <c:v>1308206</c:v>
                </c:pt>
                <c:pt idx="4199">
                  <c:v>1308682</c:v>
                </c:pt>
                <c:pt idx="4200">
                  <c:v>1309183</c:v>
                </c:pt>
                <c:pt idx="4201">
                  <c:v>1309610</c:v>
                </c:pt>
                <c:pt idx="4202">
                  <c:v>1310129</c:v>
                </c:pt>
                <c:pt idx="4203">
                  <c:v>1310495</c:v>
                </c:pt>
                <c:pt idx="4204">
                  <c:v>1310812</c:v>
                </c:pt>
                <c:pt idx="4205">
                  <c:v>1311272</c:v>
                </c:pt>
                <c:pt idx="4206">
                  <c:v>1311721</c:v>
                </c:pt>
                <c:pt idx="4207">
                  <c:v>1312185</c:v>
                </c:pt>
                <c:pt idx="4208">
                  <c:v>1312683</c:v>
                </c:pt>
                <c:pt idx="4209">
                  <c:v>1313157</c:v>
                </c:pt>
                <c:pt idx="4210">
                  <c:v>1313488</c:v>
                </c:pt>
                <c:pt idx="4211">
                  <c:v>1313784</c:v>
                </c:pt>
                <c:pt idx="4212">
                  <c:v>1314230</c:v>
                </c:pt>
                <c:pt idx="4213">
                  <c:v>1314747</c:v>
                </c:pt>
                <c:pt idx="4214">
                  <c:v>1315247</c:v>
                </c:pt>
                <c:pt idx="4215">
                  <c:v>1315672</c:v>
                </c:pt>
                <c:pt idx="4216">
                  <c:v>1316074</c:v>
                </c:pt>
                <c:pt idx="4217">
                  <c:v>1316418</c:v>
                </c:pt>
                <c:pt idx="4218">
                  <c:v>1316771</c:v>
                </c:pt>
                <c:pt idx="4219">
                  <c:v>1317202</c:v>
                </c:pt>
                <c:pt idx="4220">
                  <c:v>1317674</c:v>
                </c:pt>
                <c:pt idx="4221">
                  <c:v>1318242</c:v>
                </c:pt>
                <c:pt idx="4222">
                  <c:v>1318873</c:v>
                </c:pt>
                <c:pt idx="4223">
                  <c:v>1319513</c:v>
                </c:pt>
                <c:pt idx="4224">
                  <c:v>1319963</c:v>
                </c:pt>
                <c:pt idx="4225">
                  <c:v>1320368</c:v>
                </c:pt>
                <c:pt idx="4226">
                  <c:v>1320921</c:v>
                </c:pt>
                <c:pt idx="4227">
                  <c:v>1321492</c:v>
                </c:pt>
                <c:pt idx="4228">
                  <c:v>1322050</c:v>
                </c:pt>
                <c:pt idx="4229">
                  <c:v>1322630</c:v>
                </c:pt>
                <c:pt idx="4230">
                  <c:v>1323226</c:v>
                </c:pt>
                <c:pt idx="4231">
                  <c:v>1323658</c:v>
                </c:pt>
                <c:pt idx="4232">
                  <c:v>1324135</c:v>
                </c:pt>
                <c:pt idx="4233">
                  <c:v>1324651</c:v>
                </c:pt>
                <c:pt idx="4234">
                  <c:v>1325251</c:v>
                </c:pt>
                <c:pt idx="4235">
                  <c:v>1325777</c:v>
                </c:pt>
                <c:pt idx="4236">
                  <c:v>1326311</c:v>
                </c:pt>
                <c:pt idx="4237">
                  <c:v>1326821</c:v>
                </c:pt>
                <c:pt idx="4238">
                  <c:v>1327187</c:v>
                </c:pt>
                <c:pt idx="4239">
                  <c:v>1327538</c:v>
                </c:pt>
                <c:pt idx="4240">
                  <c:v>1327933</c:v>
                </c:pt>
                <c:pt idx="4241">
                  <c:v>1328389</c:v>
                </c:pt>
                <c:pt idx="4242">
                  <c:v>1328786</c:v>
                </c:pt>
                <c:pt idx="4243">
                  <c:v>1329241</c:v>
                </c:pt>
                <c:pt idx="4244">
                  <c:v>1329662</c:v>
                </c:pt>
                <c:pt idx="4245">
                  <c:v>1330012</c:v>
                </c:pt>
                <c:pt idx="4246">
                  <c:v>1330378</c:v>
                </c:pt>
                <c:pt idx="4247">
                  <c:v>1330792</c:v>
                </c:pt>
                <c:pt idx="4248">
                  <c:v>1331317</c:v>
                </c:pt>
                <c:pt idx="4249">
                  <c:v>1331804</c:v>
                </c:pt>
                <c:pt idx="4250">
                  <c:v>1332365</c:v>
                </c:pt>
                <c:pt idx="4251">
                  <c:v>1333099</c:v>
                </c:pt>
                <c:pt idx="4252">
                  <c:v>1333569</c:v>
                </c:pt>
                <c:pt idx="4253">
                  <c:v>1334020</c:v>
                </c:pt>
                <c:pt idx="4254">
                  <c:v>1334646</c:v>
                </c:pt>
                <c:pt idx="4255">
                  <c:v>1335386</c:v>
                </c:pt>
                <c:pt idx="4256">
                  <c:v>1335983</c:v>
                </c:pt>
                <c:pt idx="4257">
                  <c:v>1336575</c:v>
                </c:pt>
                <c:pt idx="4258">
                  <c:v>1337180</c:v>
                </c:pt>
                <c:pt idx="4259">
                  <c:v>1337646</c:v>
                </c:pt>
                <c:pt idx="4260">
                  <c:v>1338096</c:v>
                </c:pt>
                <c:pt idx="4261">
                  <c:v>1338586</c:v>
                </c:pt>
                <c:pt idx="4262">
                  <c:v>1339024</c:v>
                </c:pt>
                <c:pt idx="4263">
                  <c:v>1339462</c:v>
                </c:pt>
                <c:pt idx="4264">
                  <c:v>1339926</c:v>
                </c:pt>
                <c:pt idx="4265">
                  <c:v>1340370</c:v>
                </c:pt>
                <c:pt idx="4266">
                  <c:v>1340728</c:v>
                </c:pt>
                <c:pt idx="4267">
                  <c:v>1341132</c:v>
                </c:pt>
                <c:pt idx="4268">
                  <c:v>1341623</c:v>
                </c:pt>
                <c:pt idx="4269">
                  <c:v>1342066</c:v>
                </c:pt>
                <c:pt idx="4270">
                  <c:v>1342548</c:v>
                </c:pt>
                <c:pt idx="4271">
                  <c:v>1343069</c:v>
                </c:pt>
                <c:pt idx="4272">
                  <c:v>1343523</c:v>
                </c:pt>
                <c:pt idx="4273">
                  <c:v>1343841</c:v>
                </c:pt>
                <c:pt idx="4274">
                  <c:v>1344200</c:v>
                </c:pt>
                <c:pt idx="4275">
                  <c:v>1344596</c:v>
                </c:pt>
                <c:pt idx="4276">
                  <c:v>1345044</c:v>
                </c:pt>
                <c:pt idx="4277">
                  <c:v>1345473</c:v>
                </c:pt>
                <c:pt idx="4278">
                  <c:v>1345943</c:v>
                </c:pt>
                <c:pt idx="4279">
                  <c:v>1346397</c:v>
                </c:pt>
                <c:pt idx="4280">
                  <c:v>1346738</c:v>
                </c:pt>
                <c:pt idx="4281">
                  <c:v>1347101</c:v>
                </c:pt>
                <c:pt idx="4282">
                  <c:v>1347573</c:v>
                </c:pt>
                <c:pt idx="4283">
                  <c:v>1348024</c:v>
                </c:pt>
                <c:pt idx="4284">
                  <c:v>1348485</c:v>
                </c:pt>
                <c:pt idx="4285">
                  <c:v>1348900</c:v>
                </c:pt>
                <c:pt idx="4286">
                  <c:v>1349356</c:v>
                </c:pt>
                <c:pt idx="4287">
                  <c:v>1349708</c:v>
                </c:pt>
                <c:pt idx="4288">
                  <c:v>1350030</c:v>
                </c:pt>
                <c:pt idx="4289">
                  <c:v>1350416</c:v>
                </c:pt>
                <c:pt idx="4290">
                  <c:v>1350821</c:v>
                </c:pt>
                <c:pt idx="4291">
                  <c:v>1351270</c:v>
                </c:pt>
                <c:pt idx="4292">
                  <c:v>1351719</c:v>
                </c:pt>
                <c:pt idx="4293">
                  <c:v>1352094</c:v>
                </c:pt>
                <c:pt idx="4294">
                  <c:v>1352446</c:v>
                </c:pt>
                <c:pt idx="4295">
                  <c:v>1352767</c:v>
                </c:pt>
                <c:pt idx="4296">
                  <c:v>1353142</c:v>
                </c:pt>
                <c:pt idx="4297">
                  <c:v>1353597</c:v>
                </c:pt>
                <c:pt idx="4298">
                  <c:v>1354043</c:v>
                </c:pt>
                <c:pt idx="4299">
                  <c:v>1354462</c:v>
                </c:pt>
                <c:pt idx="4300">
                  <c:v>1354871</c:v>
                </c:pt>
                <c:pt idx="4301">
                  <c:v>1355220</c:v>
                </c:pt>
                <c:pt idx="4302">
                  <c:v>1355509</c:v>
                </c:pt>
                <c:pt idx="4303">
                  <c:v>1355908</c:v>
                </c:pt>
                <c:pt idx="4304">
                  <c:v>1356323</c:v>
                </c:pt>
                <c:pt idx="4305">
                  <c:v>1356750</c:v>
                </c:pt>
                <c:pt idx="4306">
                  <c:v>1357168</c:v>
                </c:pt>
                <c:pt idx="4307">
                  <c:v>1357590</c:v>
                </c:pt>
                <c:pt idx="4308">
                  <c:v>1357881</c:v>
                </c:pt>
                <c:pt idx="4309">
                  <c:v>1358179</c:v>
                </c:pt>
                <c:pt idx="4310">
                  <c:v>1358588</c:v>
                </c:pt>
                <c:pt idx="4311">
                  <c:v>1359022</c:v>
                </c:pt>
                <c:pt idx="4312">
                  <c:v>1359467</c:v>
                </c:pt>
                <c:pt idx="4313">
                  <c:v>1359907</c:v>
                </c:pt>
                <c:pt idx="4314">
                  <c:v>1360306</c:v>
                </c:pt>
                <c:pt idx="4315">
                  <c:v>1360661</c:v>
                </c:pt>
                <c:pt idx="4316">
                  <c:v>1360970</c:v>
                </c:pt>
                <c:pt idx="4317">
                  <c:v>1361419</c:v>
                </c:pt>
                <c:pt idx="4318">
                  <c:v>1361872</c:v>
                </c:pt>
                <c:pt idx="4319">
                  <c:v>1362262</c:v>
                </c:pt>
                <c:pt idx="4320">
                  <c:v>1362624</c:v>
                </c:pt>
                <c:pt idx="4321">
                  <c:v>1362981</c:v>
                </c:pt>
                <c:pt idx="4322">
                  <c:v>1363317</c:v>
                </c:pt>
                <c:pt idx="4323">
                  <c:v>1363653</c:v>
                </c:pt>
                <c:pt idx="4324">
                  <c:v>1364122</c:v>
                </c:pt>
                <c:pt idx="4325">
                  <c:v>1364575</c:v>
                </c:pt>
                <c:pt idx="4326">
                  <c:v>1365006</c:v>
                </c:pt>
                <c:pt idx="4327">
                  <c:v>1365460</c:v>
                </c:pt>
                <c:pt idx="4328">
                  <c:v>1365900</c:v>
                </c:pt>
                <c:pt idx="4329">
                  <c:v>1366263</c:v>
                </c:pt>
                <c:pt idx="4330">
                  <c:v>1366735</c:v>
                </c:pt>
                <c:pt idx="4331">
                  <c:v>1367139</c:v>
                </c:pt>
                <c:pt idx="4332">
                  <c:v>1367646</c:v>
                </c:pt>
                <c:pt idx="4333">
                  <c:v>1368184</c:v>
                </c:pt>
                <c:pt idx="4334">
                  <c:v>1368626</c:v>
                </c:pt>
                <c:pt idx="4335">
                  <c:v>1369084</c:v>
                </c:pt>
                <c:pt idx="4336">
                  <c:v>1369421</c:v>
                </c:pt>
                <c:pt idx="4337">
                  <c:v>1369782</c:v>
                </c:pt>
                <c:pt idx="4338">
                  <c:v>1370296</c:v>
                </c:pt>
                <c:pt idx="4339">
                  <c:v>1370707</c:v>
                </c:pt>
                <c:pt idx="4340">
                  <c:v>1371098</c:v>
                </c:pt>
                <c:pt idx="4341">
                  <c:v>1371481</c:v>
                </c:pt>
                <c:pt idx="4342">
                  <c:v>1371875</c:v>
                </c:pt>
                <c:pt idx="4343">
                  <c:v>1372226</c:v>
                </c:pt>
                <c:pt idx="4344">
                  <c:v>1372539</c:v>
                </c:pt>
                <c:pt idx="4345">
                  <c:v>1372919</c:v>
                </c:pt>
                <c:pt idx="4346">
                  <c:v>1373232</c:v>
                </c:pt>
                <c:pt idx="4347">
                  <c:v>1373484</c:v>
                </c:pt>
                <c:pt idx="4348">
                  <c:v>1373788</c:v>
                </c:pt>
                <c:pt idx="4349">
                  <c:v>1374176</c:v>
                </c:pt>
                <c:pt idx="4350">
                  <c:v>1374507</c:v>
                </c:pt>
                <c:pt idx="4351">
                  <c:v>1374828</c:v>
                </c:pt>
                <c:pt idx="4352">
                  <c:v>1375212</c:v>
                </c:pt>
                <c:pt idx="4353">
                  <c:v>1375667</c:v>
                </c:pt>
                <c:pt idx="4354">
                  <c:v>1376048</c:v>
                </c:pt>
                <c:pt idx="4355">
                  <c:v>1376518</c:v>
                </c:pt>
                <c:pt idx="4356">
                  <c:v>1377032</c:v>
                </c:pt>
                <c:pt idx="4357">
                  <c:v>1377459</c:v>
                </c:pt>
                <c:pt idx="4358">
                  <c:v>1377894</c:v>
                </c:pt>
                <c:pt idx="4359">
                  <c:v>1378343</c:v>
                </c:pt>
                <c:pt idx="4360">
                  <c:v>1378821</c:v>
                </c:pt>
                <c:pt idx="4361">
                  <c:v>1379278</c:v>
                </c:pt>
                <c:pt idx="4362">
                  <c:v>1379785</c:v>
                </c:pt>
                <c:pt idx="4363">
                  <c:v>1380291</c:v>
                </c:pt>
                <c:pt idx="4364">
                  <c:v>1380686</c:v>
                </c:pt>
                <c:pt idx="4365">
                  <c:v>1381117</c:v>
                </c:pt>
                <c:pt idx="4366">
                  <c:v>1381571</c:v>
                </c:pt>
                <c:pt idx="4367">
                  <c:v>1382040</c:v>
                </c:pt>
                <c:pt idx="4368">
                  <c:v>1382459</c:v>
                </c:pt>
                <c:pt idx="4369">
                  <c:v>1382963</c:v>
                </c:pt>
                <c:pt idx="4370">
                  <c:v>1383428</c:v>
                </c:pt>
                <c:pt idx="4371">
                  <c:v>1383761</c:v>
                </c:pt>
                <c:pt idx="4372">
                  <c:v>1384116</c:v>
                </c:pt>
                <c:pt idx="4373">
                  <c:v>1384566</c:v>
                </c:pt>
                <c:pt idx="4374">
                  <c:v>1385063</c:v>
                </c:pt>
                <c:pt idx="4375">
                  <c:v>1385528</c:v>
                </c:pt>
                <c:pt idx="4376">
                  <c:v>1386013</c:v>
                </c:pt>
                <c:pt idx="4377">
                  <c:v>1386483</c:v>
                </c:pt>
                <c:pt idx="4378">
                  <c:v>1386819</c:v>
                </c:pt>
                <c:pt idx="4379">
                  <c:v>1387188</c:v>
                </c:pt>
                <c:pt idx="4380">
                  <c:v>1387590</c:v>
                </c:pt>
                <c:pt idx="4381">
                  <c:v>1388015</c:v>
                </c:pt>
                <c:pt idx="4382">
                  <c:v>1388450</c:v>
                </c:pt>
                <c:pt idx="4383">
                  <c:v>1388900</c:v>
                </c:pt>
                <c:pt idx="4384">
                  <c:v>1389289</c:v>
                </c:pt>
                <c:pt idx="4385">
                  <c:v>1389629</c:v>
                </c:pt>
                <c:pt idx="4386">
                  <c:v>1389957</c:v>
                </c:pt>
                <c:pt idx="4387">
                  <c:v>1390300</c:v>
                </c:pt>
                <c:pt idx="4388">
                  <c:v>1390741</c:v>
                </c:pt>
                <c:pt idx="4389">
                  <c:v>1391163</c:v>
                </c:pt>
                <c:pt idx="4390">
                  <c:v>1391593</c:v>
                </c:pt>
                <c:pt idx="4391">
                  <c:v>1392057</c:v>
                </c:pt>
                <c:pt idx="4392">
                  <c:v>1392438</c:v>
                </c:pt>
                <c:pt idx="4393">
                  <c:v>1392845</c:v>
                </c:pt>
                <c:pt idx="4394">
                  <c:v>1393308</c:v>
                </c:pt>
                <c:pt idx="4395">
                  <c:v>1393759</c:v>
                </c:pt>
                <c:pt idx="4396">
                  <c:v>1394235</c:v>
                </c:pt>
                <c:pt idx="4397">
                  <c:v>1394650</c:v>
                </c:pt>
                <c:pt idx="4398">
                  <c:v>1395097</c:v>
                </c:pt>
                <c:pt idx="4399">
                  <c:v>1395411</c:v>
                </c:pt>
                <c:pt idx="4400">
                  <c:v>1395744</c:v>
                </c:pt>
                <c:pt idx="4401">
                  <c:v>1396185</c:v>
                </c:pt>
                <c:pt idx="4402">
                  <c:v>1396643</c:v>
                </c:pt>
                <c:pt idx="4403">
                  <c:v>1397076</c:v>
                </c:pt>
                <c:pt idx="4404">
                  <c:v>1397465</c:v>
                </c:pt>
                <c:pt idx="4405">
                  <c:v>1397890</c:v>
                </c:pt>
                <c:pt idx="4406">
                  <c:v>1398228</c:v>
                </c:pt>
                <c:pt idx="4407">
                  <c:v>1398534</c:v>
                </c:pt>
                <c:pt idx="4408">
                  <c:v>1398971</c:v>
                </c:pt>
                <c:pt idx="4409">
                  <c:v>1399377</c:v>
                </c:pt>
                <c:pt idx="4410">
                  <c:v>1399749</c:v>
                </c:pt>
                <c:pt idx="4411">
                  <c:v>1400172</c:v>
                </c:pt>
                <c:pt idx="4412">
                  <c:v>1400557</c:v>
                </c:pt>
                <c:pt idx="4413">
                  <c:v>1400879</c:v>
                </c:pt>
                <c:pt idx="4414">
                  <c:v>1401218</c:v>
                </c:pt>
                <c:pt idx="4415">
                  <c:v>1401658</c:v>
                </c:pt>
                <c:pt idx="4416">
                  <c:v>1402038</c:v>
                </c:pt>
                <c:pt idx="4417">
                  <c:v>1402411</c:v>
                </c:pt>
                <c:pt idx="4418">
                  <c:v>1402828</c:v>
                </c:pt>
                <c:pt idx="4419">
                  <c:v>1403190</c:v>
                </c:pt>
                <c:pt idx="4420">
                  <c:v>1403491</c:v>
                </c:pt>
                <c:pt idx="4421">
                  <c:v>1403840</c:v>
                </c:pt>
                <c:pt idx="4422">
                  <c:v>1404230</c:v>
                </c:pt>
                <c:pt idx="4423">
                  <c:v>1404589</c:v>
                </c:pt>
                <c:pt idx="4424">
                  <c:v>1404946</c:v>
                </c:pt>
                <c:pt idx="4425">
                  <c:v>1405371</c:v>
                </c:pt>
                <c:pt idx="4426">
                  <c:v>1405730</c:v>
                </c:pt>
                <c:pt idx="4427">
                  <c:v>1406074</c:v>
                </c:pt>
                <c:pt idx="4428">
                  <c:v>1406398</c:v>
                </c:pt>
                <c:pt idx="4429">
                  <c:v>1406791</c:v>
                </c:pt>
                <c:pt idx="4430">
                  <c:v>1407175</c:v>
                </c:pt>
                <c:pt idx="4431">
                  <c:v>1407561</c:v>
                </c:pt>
                <c:pt idx="4432">
                  <c:v>1407946</c:v>
                </c:pt>
                <c:pt idx="4433">
                  <c:v>1408327</c:v>
                </c:pt>
                <c:pt idx="4434">
                  <c:v>1408670</c:v>
                </c:pt>
                <c:pt idx="4435">
                  <c:v>1408983</c:v>
                </c:pt>
                <c:pt idx="4436">
                  <c:v>1409345</c:v>
                </c:pt>
                <c:pt idx="4437">
                  <c:v>1409686</c:v>
                </c:pt>
                <c:pt idx="4438">
                  <c:v>1410066</c:v>
                </c:pt>
                <c:pt idx="4439">
                  <c:v>1410454</c:v>
                </c:pt>
                <c:pt idx="4440">
                  <c:v>1410863</c:v>
                </c:pt>
                <c:pt idx="4441">
                  <c:v>1411218</c:v>
                </c:pt>
                <c:pt idx="4442">
                  <c:v>1411524</c:v>
                </c:pt>
                <c:pt idx="4443">
                  <c:v>1411907</c:v>
                </c:pt>
                <c:pt idx="4444">
                  <c:v>1412353</c:v>
                </c:pt>
                <c:pt idx="4445">
                  <c:v>1412752</c:v>
                </c:pt>
                <c:pt idx="4446">
                  <c:v>1413183</c:v>
                </c:pt>
                <c:pt idx="4447">
                  <c:v>1413610</c:v>
                </c:pt>
                <c:pt idx="4448">
                  <c:v>1413894</c:v>
                </c:pt>
                <c:pt idx="4449">
                  <c:v>1414196</c:v>
                </c:pt>
                <c:pt idx="4450">
                  <c:v>1414536</c:v>
                </c:pt>
                <c:pt idx="4451">
                  <c:v>1414932</c:v>
                </c:pt>
                <c:pt idx="4452">
                  <c:v>1415357</c:v>
                </c:pt>
                <c:pt idx="4453">
                  <c:v>1415744</c:v>
                </c:pt>
                <c:pt idx="4454">
                  <c:v>1416134</c:v>
                </c:pt>
                <c:pt idx="4455">
                  <c:v>1416456</c:v>
                </c:pt>
                <c:pt idx="4456">
                  <c:v>1416850</c:v>
                </c:pt>
                <c:pt idx="4457">
                  <c:v>1417275</c:v>
                </c:pt>
                <c:pt idx="4458">
                  <c:v>1417696</c:v>
                </c:pt>
                <c:pt idx="4459">
                  <c:v>1418120</c:v>
                </c:pt>
                <c:pt idx="4460">
                  <c:v>1418488</c:v>
                </c:pt>
                <c:pt idx="4461">
                  <c:v>1418922</c:v>
                </c:pt>
                <c:pt idx="4462">
                  <c:v>1419249</c:v>
                </c:pt>
                <c:pt idx="4463">
                  <c:v>1419579</c:v>
                </c:pt>
                <c:pt idx="4464">
                  <c:v>1420038</c:v>
                </c:pt>
                <c:pt idx="4465">
                  <c:v>1420485</c:v>
                </c:pt>
                <c:pt idx="4466">
                  <c:v>1421106</c:v>
                </c:pt>
                <c:pt idx="4467">
                  <c:v>1421613</c:v>
                </c:pt>
                <c:pt idx="4468">
                  <c:v>1421994</c:v>
                </c:pt>
                <c:pt idx="4469">
                  <c:v>1422350</c:v>
                </c:pt>
                <c:pt idx="4470">
                  <c:v>1422684</c:v>
                </c:pt>
                <c:pt idx="4471">
                  <c:v>1423059</c:v>
                </c:pt>
                <c:pt idx="4472">
                  <c:v>1423450</c:v>
                </c:pt>
                <c:pt idx="4473">
                  <c:v>1423844</c:v>
                </c:pt>
                <c:pt idx="4474">
                  <c:v>1424294</c:v>
                </c:pt>
                <c:pt idx="4475">
                  <c:v>1424674</c:v>
                </c:pt>
                <c:pt idx="4476">
                  <c:v>1425041</c:v>
                </c:pt>
                <c:pt idx="4477">
                  <c:v>1425375</c:v>
                </c:pt>
                <c:pt idx="4478">
                  <c:v>1425792</c:v>
                </c:pt>
                <c:pt idx="4479">
                  <c:v>1426159</c:v>
                </c:pt>
                <c:pt idx="4480">
                  <c:v>1426510</c:v>
                </c:pt>
                <c:pt idx="4481">
                  <c:v>1426894</c:v>
                </c:pt>
                <c:pt idx="4482">
                  <c:v>1427275</c:v>
                </c:pt>
                <c:pt idx="4483">
                  <c:v>1427555</c:v>
                </c:pt>
                <c:pt idx="4484">
                  <c:v>1427825</c:v>
                </c:pt>
                <c:pt idx="4485">
                  <c:v>1428227</c:v>
                </c:pt>
                <c:pt idx="4486">
                  <c:v>1428583</c:v>
                </c:pt>
                <c:pt idx="4487">
                  <c:v>1428940</c:v>
                </c:pt>
                <c:pt idx="4488">
                  <c:v>1429333</c:v>
                </c:pt>
                <c:pt idx="4489">
                  <c:v>1429690</c:v>
                </c:pt>
                <c:pt idx="4490">
                  <c:v>1430033</c:v>
                </c:pt>
                <c:pt idx="4491">
                  <c:v>1430325</c:v>
                </c:pt>
                <c:pt idx="4492">
                  <c:v>1430692</c:v>
                </c:pt>
                <c:pt idx="4493">
                  <c:v>1431093</c:v>
                </c:pt>
                <c:pt idx="4494">
                  <c:v>1431461</c:v>
                </c:pt>
                <c:pt idx="4495">
                  <c:v>1431860</c:v>
                </c:pt>
                <c:pt idx="4496">
                  <c:v>1432284</c:v>
                </c:pt>
                <c:pt idx="4497">
                  <c:v>1432596</c:v>
                </c:pt>
                <c:pt idx="4498">
                  <c:v>1432901</c:v>
                </c:pt>
                <c:pt idx="4499">
                  <c:v>1433240</c:v>
                </c:pt>
                <c:pt idx="4500">
                  <c:v>1433593</c:v>
                </c:pt>
                <c:pt idx="4501">
                  <c:v>1434013</c:v>
                </c:pt>
                <c:pt idx="4502">
                  <c:v>1434425</c:v>
                </c:pt>
                <c:pt idx="4503">
                  <c:v>1434841</c:v>
                </c:pt>
                <c:pt idx="4504">
                  <c:v>1435196</c:v>
                </c:pt>
                <c:pt idx="4505">
                  <c:v>1435545</c:v>
                </c:pt>
                <c:pt idx="4506">
                  <c:v>1435923</c:v>
                </c:pt>
                <c:pt idx="4507">
                  <c:v>1436348</c:v>
                </c:pt>
                <c:pt idx="4508">
                  <c:v>1436810</c:v>
                </c:pt>
                <c:pt idx="4509">
                  <c:v>1437248</c:v>
                </c:pt>
                <c:pt idx="4510">
                  <c:v>1437750</c:v>
                </c:pt>
                <c:pt idx="4511">
                  <c:v>1438083</c:v>
                </c:pt>
                <c:pt idx="4512">
                  <c:v>1438405</c:v>
                </c:pt>
                <c:pt idx="4513">
                  <c:v>1438717</c:v>
                </c:pt>
                <c:pt idx="4514">
                  <c:v>1439103</c:v>
                </c:pt>
                <c:pt idx="4515">
                  <c:v>1439500</c:v>
                </c:pt>
                <c:pt idx="4516">
                  <c:v>1439833</c:v>
                </c:pt>
                <c:pt idx="4517">
                  <c:v>1440210</c:v>
                </c:pt>
                <c:pt idx="4518">
                  <c:v>1440524</c:v>
                </c:pt>
                <c:pt idx="4519">
                  <c:v>1440821</c:v>
                </c:pt>
                <c:pt idx="4520">
                  <c:v>1441179</c:v>
                </c:pt>
                <c:pt idx="4521">
                  <c:v>1441550</c:v>
                </c:pt>
                <c:pt idx="4522">
                  <c:v>1441896</c:v>
                </c:pt>
                <c:pt idx="4523">
                  <c:v>1442289</c:v>
                </c:pt>
                <c:pt idx="4524">
                  <c:v>1442611</c:v>
                </c:pt>
                <c:pt idx="4525">
                  <c:v>1442914</c:v>
                </c:pt>
                <c:pt idx="4526">
                  <c:v>1443249</c:v>
                </c:pt>
                <c:pt idx="4527">
                  <c:v>1443711</c:v>
                </c:pt>
                <c:pt idx="4528">
                  <c:v>1444116</c:v>
                </c:pt>
                <c:pt idx="4529">
                  <c:v>1444532</c:v>
                </c:pt>
                <c:pt idx="4530">
                  <c:v>1445023</c:v>
                </c:pt>
                <c:pt idx="4531">
                  <c:v>1445440</c:v>
                </c:pt>
                <c:pt idx="4532">
                  <c:v>1445731</c:v>
                </c:pt>
                <c:pt idx="4533">
                  <c:v>1446021</c:v>
                </c:pt>
                <c:pt idx="4534">
                  <c:v>1446400</c:v>
                </c:pt>
                <c:pt idx="4535">
                  <c:v>1446799</c:v>
                </c:pt>
                <c:pt idx="4536">
                  <c:v>1447183</c:v>
                </c:pt>
                <c:pt idx="4537">
                  <c:v>1447493</c:v>
                </c:pt>
                <c:pt idx="4538">
                  <c:v>1447814</c:v>
                </c:pt>
                <c:pt idx="4539">
                  <c:v>1448077</c:v>
                </c:pt>
                <c:pt idx="4540">
                  <c:v>1448325</c:v>
                </c:pt>
                <c:pt idx="4541">
                  <c:v>1448727</c:v>
                </c:pt>
                <c:pt idx="4542">
                  <c:v>1449088</c:v>
                </c:pt>
                <c:pt idx="4543">
                  <c:v>1449448</c:v>
                </c:pt>
                <c:pt idx="4544">
                  <c:v>1449853</c:v>
                </c:pt>
                <c:pt idx="4545">
                  <c:v>1450256</c:v>
                </c:pt>
                <c:pt idx="4546">
                  <c:v>1450600</c:v>
                </c:pt>
                <c:pt idx="4547">
                  <c:v>1450909</c:v>
                </c:pt>
                <c:pt idx="4548">
                  <c:v>1451300</c:v>
                </c:pt>
                <c:pt idx="4549">
                  <c:v>1451691</c:v>
                </c:pt>
                <c:pt idx="4550">
                  <c:v>1452064</c:v>
                </c:pt>
                <c:pt idx="4551">
                  <c:v>1452424</c:v>
                </c:pt>
                <c:pt idx="4552">
                  <c:v>1452828</c:v>
                </c:pt>
                <c:pt idx="4553">
                  <c:v>1453094</c:v>
                </c:pt>
                <c:pt idx="4554">
                  <c:v>1453401</c:v>
                </c:pt>
                <c:pt idx="4555">
                  <c:v>1453741</c:v>
                </c:pt>
                <c:pt idx="4556">
                  <c:v>1454101</c:v>
                </c:pt>
                <c:pt idx="4557">
                  <c:v>1454495</c:v>
                </c:pt>
                <c:pt idx="4558">
                  <c:v>1454874</c:v>
                </c:pt>
                <c:pt idx="4559">
                  <c:v>1455253</c:v>
                </c:pt>
                <c:pt idx="4560">
                  <c:v>1455553</c:v>
                </c:pt>
                <c:pt idx="4561">
                  <c:v>1455816</c:v>
                </c:pt>
                <c:pt idx="4562">
                  <c:v>1456196</c:v>
                </c:pt>
                <c:pt idx="4563">
                  <c:v>1456604</c:v>
                </c:pt>
                <c:pt idx="4564">
                  <c:v>1456998</c:v>
                </c:pt>
                <c:pt idx="4565">
                  <c:v>1457399</c:v>
                </c:pt>
                <c:pt idx="4566">
                  <c:v>1457775</c:v>
                </c:pt>
                <c:pt idx="4567">
                  <c:v>1458041</c:v>
                </c:pt>
                <c:pt idx="4568">
                  <c:v>1458332</c:v>
                </c:pt>
                <c:pt idx="4569">
                  <c:v>1458705</c:v>
                </c:pt>
                <c:pt idx="4570">
                  <c:v>1459152</c:v>
                </c:pt>
                <c:pt idx="4571">
                  <c:v>1459496</c:v>
                </c:pt>
                <c:pt idx="4572">
                  <c:v>1459873</c:v>
                </c:pt>
                <c:pt idx="4573">
                  <c:v>1460274</c:v>
                </c:pt>
                <c:pt idx="4574">
                  <c:v>1460589</c:v>
                </c:pt>
                <c:pt idx="4575">
                  <c:v>1460893</c:v>
                </c:pt>
                <c:pt idx="4576">
                  <c:v>1461271</c:v>
                </c:pt>
                <c:pt idx="4577">
                  <c:v>1461678</c:v>
                </c:pt>
                <c:pt idx="4578">
                  <c:v>1462055</c:v>
                </c:pt>
                <c:pt idx="4579">
                  <c:v>1462507</c:v>
                </c:pt>
                <c:pt idx="4580">
                  <c:v>1462888</c:v>
                </c:pt>
                <c:pt idx="4581">
                  <c:v>1463249</c:v>
                </c:pt>
                <c:pt idx="4582">
                  <c:v>1463601</c:v>
                </c:pt>
                <c:pt idx="4583">
                  <c:v>1464021</c:v>
                </c:pt>
                <c:pt idx="4584">
                  <c:v>1464457</c:v>
                </c:pt>
                <c:pt idx="4585">
                  <c:v>1464850</c:v>
                </c:pt>
                <c:pt idx="4586">
                  <c:v>1465242</c:v>
                </c:pt>
                <c:pt idx="4587">
                  <c:v>1465667</c:v>
                </c:pt>
                <c:pt idx="4588">
                  <c:v>1466056</c:v>
                </c:pt>
                <c:pt idx="4589">
                  <c:v>1466400</c:v>
                </c:pt>
                <c:pt idx="4590">
                  <c:v>1466816</c:v>
                </c:pt>
                <c:pt idx="4591">
                  <c:v>1467210</c:v>
                </c:pt>
                <c:pt idx="4592">
                  <c:v>1467736</c:v>
                </c:pt>
                <c:pt idx="4593">
                  <c:v>1468213</c:v>
                </c:pt>
                <c:pt idx="4594">
                  <c:v>1468614</c:v>
                </c:pt>
                <c:pt idx="4595">
                  <c:v>1468930</c:v>
                </c:pt>
                <c:pt idx="4596">
                  <c:v>1469194</c:v>
                </c:pt>
                <c:pt idx="4597">
                  <c:v>1469545</c:v>
                </c:pt>
                <c:pt idx="4598">
                  <c:v>1469960</c:v>
                </c:pt>
                <c:pt idx="4599">
                  <c:v>1470353</c:v>
                </c:pt>
                <c:pt idx="4600">
                  <c:v>1470742</c:v>
                </c:pt>
                <c:pt idx="4601">
                  <c:v>1471115</c:v>
                </c:pt>
                <c:pt idx="4602">
                  <c:v>1471419</c:v>
                </c:pt>
                <c:pt idx="4603">
                  <c:v>1471691</c:v>
                </c:pt>
                <c:pt idx="4604">
                  <c:v>1472029</c:v>
                </c:pt>
                <c:pt idx="4605">
                  <c:v>1472468</c:v>
                </c:pt>
                <c:pt idx="4606">
                  <c:v>1472912</c:v>
                </c:pt>
                <c:pt idx="4607">
                  <c:v>1473395</c:v>
                </c:pt>
                <c:pt idx="4608">
                  <c:v>1473838</c:v>
                </c:pt>
                <c:pt idx="4609">
                  <c:v>1474198</c:v>
                </c:pt>
                <c:pt idx="4610">
                  <c:v>1474584</c:v>
                </c:pt>
                <c:pt idx="4611">
                  <c:v>1475101</c:v>
                </c:pt>
                <c:pt idx="4612">
                  <c:v>1475658</c:v>
                </c:pt>
                <c:pt idx="4613">
                  <c:v>1476135</c:v>
                </c:pt>
                <c:pt idx="4614">
                  <c:v>1476567</c:v>
                </c:pt>
                <c:pt idx="4615">
                  <c:v>1476890</c:v>
                </c:pt>
                <c:pt idx="4616">
                  <c:v>1477192</c:v>
                </c:pt>
                <c:pt idx="4617">
                  <c:v>1477515</c:v>
                </c:pt>
                <c:pt idx="4618">
                  <c:v>1477921</c:v>
                </c:pt>
                <c:pt idx="4619">
                  <c:v>1478154</c:v>
                </c:pt>
                <c:pt idx="4620">
                  <c:v>1478540</c:v>
                </c:pt>
                <c:pt idx="4621">
                  <c:v>1478964</c:v>
                </c:pt>
                <c:pt idx="4622">
                  <c:v>1479284</c:v>
                </c:pt>
                <c:pt idx="4623">
                  <c:v>1479605</c:v>
                </c:pt>
                <c:pt idx="4624">
                  <c:v>1479923</c:v>
                </c:pt>
                <c:pt idx="4625">
                  <c:v>1480284</c:v>
                </c:pt>
                <c:pt idx="4626">
                  <c:v>1480679</c:v>
                </c:pt>
                <c:pt idx="4627">
                  <c:v>1481115</c:v>
                </c:pt>
                <c:pt idx="4628">
                  <c:v>1481502</c:v>
                </c:pt>
                <c:pt idx="4629">
                  <c:v>1481851</c:v>
                </c:pt>
                <c:pt idx="4630">
                  <c:v>1482088</c:v>
                </c:pt>
                <c:pt idx="4631">
                  <c:v>1482357</c:v>
                </c:pt>
                <c:pt idx="4632">
                  <c:v>1482760</c:v>
                </c:pt>
                <c:pt idx="4633">
                  <c:v>1483234</c:v>
                </c:pt>
                <c:pt idx="4634">
                  <c:v>1483692</c:v>
                </c:pt>
                <c:pt idx="4635">
                  <c:v>1484112</c:v>
                </c:pt>
                <c:pt idx="4636">
                  <c:v>1484473</c:v>
                </c:pt>
                <c:pt idx="4637">
                  <c:v>1484787</c:v>
                </c:pt>
                <c:pt idx="4638">
                  <c:v>1485077</c:v>
                </c:pt>
                <c:pt idx="4639">
                  <c:v>1485427</c:v>
                </c:pt>
                <c:pt idx="4640">
                  <c:v>1485778</c:v>
                </c:pt>
                <c:pt idx="4641">
                  <c:v>1486180</c:v>
                </c:pt>
                <c:pt idx="4642">
                  <c:v>1486571</c:v>
                </c:pt>
                <c:pt idx="4643">
                  <c:v>1486987</c:v>
                </c:pt>
                <c:pt idx="4644">
                  <c:v>1487291</c:v>
                </c:pt>
                <c:pt idx="4645">
                  <c:v>1487544</c:v>
                </c:pt>
                <c:pt idx="4646">
                  <c:v>1487765</c:v>
                </c:pt>
                <c:pt idx="4647">
                  <c:v>1488067</c:v>
                </c:pt>
                <c:pt idx="4648">
                  <c:v>1488468</c:v>
                </c:pt>
                <c:pt idx="4649">
                  <c:v>1488872</c:v>
                </c:pt>
                <c:pt idx="4650">
                  <c:v>1489299</c:v>
                </c:pt>
                <c:pt idx="4651">
                  <c:v>1489580</c:v>
                </c:pt>
                <c:pt idx="4652">
                  <c:v>1489921</c:v>
                </c:pt>
                <c:pt idx="4653">
                  <c:v>1490342</c:v>
                </c:pt>
                <c:pt idx="4654">
                  <c:v>1490762</c:v>
                </c:pt>
                <c:pt idx="4655">
                  <c:v>1491150</c:v>
                </c:pt>
                <c:pt idx="4656">
                  <c:v>1491597</c:v>
                </c:pt>
                <c:pt idx="4657">
                  <c:v>1492049</c:v>
                </c:pt>
                <c:pt idx="4658">
                  <c:v>1492374</c:v>
                </c:pt>
                <c:pt idx="4659">
                  <c:v>1492665</c:v>
                </c:pt>
                <c:pt idx="4660">
                  <c:v>1493114</c:v>
                </c:pt>
                <c:pt idx="4661">
                  <c:v>1493495</c:v>
                </c:pt>
                <c:pt idx="4662">
                  <c:v>1493801</c:v>
                </c:pt>
                <c:pt idx="4663">
                  <c:v>1493823</c:v>
                </c:pt>
                <c:pt idx="4664">
                  <c:v>1493921</c:v>
                </c:pt>
                <c:pt idx="4665">
                  <c:v>1494193</c:v>
                </c:pt>
                <c:pt idx="4666">
                  <c:v>1494448</c:v>
                </c:pt>
                <c:pt idx="4667">
                  <c:v>1494807</c:v>
                </c:pt>
                <c:pt idx="4668">
                  <c:v>1495182</c:v>
                </c:pt>
                <c:pt idx="4669">
                  <c:v>1495541</c:v>
                </c:pt>
                <c:pt idx="4670">
                  <c:v>1495954</c:v>
                </c:pt>
                <c:pt idx="4671">
                  <c:v>1496370</c:v>
                </c:pt>
                <c:pt idx="4672">
                  <c:v>1496655</c:v>
                </c:pt>
                <c:pt idx="4673">
                  <c:v>1496945</c:v>
                </c:pt>
                <c:pt idx="4674">
                  <c:v>1497336</c:v>
                </c:pt>
                <c:pt idx="4675">
                  <c:v>1497759</c:v>
                </c:pt>
                <c:pt idx="4676">
                  <c:v>1498154</c:v>
                </c:pt>
                <c:pt idx="4677">
                  <c:v>1498556</c:v>
                </c:pt>
                <c:pt idx="4678">
                  <c:v>1498948</c:v>
                </c:pt>
                <c:pt idx="4679">
                  <c:v>1499292</c:v>
                </c:pt>
                <c:pt idx="4680">
                  <c:v>1499646</c:v>
                </c:pt>
                <c:pt idx="4681">
                  <c:v>1500003</c:v>
                </c:pt>
                <c:pt idx="4682">
                  <c:v>1500362</c:v>
                </c:pt>
                <c:pt idx="4683">
                  <c:v>1500738</c:v>
                </c:pt>
                <c:pt idx="4684">
                  <c:v>1501001</c:v>
                </c:pt>
                <c:pt idx="4685">
                  <c:v>1501342</c:v>
                </c:pt>
                <c:pt idx="4686">
                  <c:v>1501655</c:v>
                </c:pt>
                <c:pt idx="4687">
                  <c:v>1501937</c:v>
                </c:pt>
                <c:pt idx="4688">
                  <c:v>1502333</c:v>
                </c:pt>
                <c:pt idx="4689">
                  <c:v>1502720</c:v>
                </c:pt>
                <c:pt idx="4690">
                  <c:v>1503147</c:v>
                </c:pt>
                <c:pt idx="4691">
                  <c:v>1503381</c:v>
                </c:pt>
                <c:pt idx="4692">
                  <c:v>1503729</c:v>
                </c:pt>
                <c:pt idx="4693">
                  <c:v>1504047</c:v>
                </c:pt>
                <c:pt idx="4694">
                  <c:v>1504348</c:v>
                </c:pt>
                <c:pt idx="4695">
                  <c:v>1504772</c:v>
                </c:pt>
                <c:pt idx="4696">
                  <c:v>1505174</c:v>
                </c:pt>
                <c:pt idx="4697">
                  <c:v>1505559</c:v>
                </c:pt>
                <c:pt idx="4698">
                  <c:v>1505977</c:v>
                </c:pt>
                <c:pt idx="4699">
                  <c:v>1506367</c:v>
                </c:pt>
                <c:pt idx="4700">
                  <c:v>1506723</c:v>
                </c:pt>
                <c:pt idx="4701">
                  <c:v>1507052</c:v>
                </c:pt>
                <c:pt idx="4702">
                  <c:v>1507404</c:v>
                </c:pt>
                <c:pt idx="4703">
                  <c:v>1507797</c:v>
                </c:pt>
                <c:pt idx="4704">
                  <c:v>1508176</c:v>
                </c:pt>
                <c:pt idx="4705">
                  <c:v>1508552</c:v>
                </c:pt>
                <c:pt idx="4706">
                  <c:v>1508947</c:v>
                </c:pt>
                <c:pt idx="4707">
                  <c:v>1509269</c:v>
                </c:pt>
                <c:pt idx="4708">
                  <c:v>1509535</c:v>
                </c:pt>
                <c:pt idx="4709">
                  <c:v>1509933</c:v>
                </c:pt>
                <c:pt idx="4710">
                  <c:v>1510317</c:v>
                </c:pt>
                <c:pt idx="4711">
                  <c:v>1510652</c:v>
                </c:pt>
                <c:pt idx="4712">
                  <c:v>1510966</c:v>
                </c:pt>
                <c:pt idx="4713">
                  <c:v>1511238</c:v>
                </c:pt>
                <c:pt idx="4714">
                  <c:v>1511474</c:v>
                </c:pt>
                <c:pt idx="4715">
                  <c:v>1511797</c:v>
                </c:pt>
                <c:pt idx="4716">
                  <c:v>1512134</c:v>
                </c:pt>
                <c:pt idx="4717">
                  <c:v>1512491</c:v>
                </c:pt>
                <c:pt idx="4718">
                  <c:v>1512815</c:v>
                </c:pt>
                <c:pt idx="4719">
                  <c:v>1513124</c:v>
                </c:pt>
                <c:pt idx="4720">
                  <c:v>1513426</c:v>
                </c:pt>
                <c:pt idx="4721">
                  <c:v>1513737</c:v>
                </c:pt>
                <c:pt idx="4722">
                  <c:v>1514084</c:v>
                </c:pt>
                <c:pt idx="4723">
                  <c:v>1514498</c:v>
                </c:pt>
                <c:pt idx="4724">
                  <c:v>1514917</c:v>
                </c:pt>
                <c:pt idx="4725">
                  <c:v>1515311</c:v>
                </c:pt>
                <c:pt idx="4726">
                  <c:v>1515688</c:v>
                </c:pt>
                <c:pt idx="4727">
                  <c:v>1516114</c:v>
                </c:pt>
                <c:pt idx="4728">
                  <c:v>1516424</c:v>
                </c:pt>
                <c:pt idx="4729">
                  <c:v>1516709</c:v>
                </c:pt>
                <c:pt idx="4730">
                  <c:v>1517127</c:v>
                </c:pt>
                <c:pt idx="4731">
                  <c:v>1517506</c:v>
                </c:pt>
                <c:pt idx="4732">
                  <c:v>1517905</c:v>
                </c:pt>
                <c:pt idx="4733">
                  <c:v>1518310</c:v>
                </c:pt>
                <c:pt idx="4734">
                  <c:v>1518652</c:v>
                </c:pt>
                <c:pt idx="4735">
                  <c:v>1518957</c:v>
                </c:pt>
                <c:pt idx="4736">
                  <c:v>1519225</c:v>
                </c:pt>
                <c:pt idx="4737">
                  <c:v>1519531</c:v>
                </c:pt>
                <c:pt idx="4738">
                  <c:v>1519902</c:v>
                </c:pt>
                <c:pt idx="4739">
                  <c:v>1520222</c:v>
                </c:pt>
                <c:pt idx="4740">
                  <c:v>1520594</c:v>
                </c:pt>
                <c:pt idx="4741">
                  <c:v>1520944</c:v>
                </c:pt>
                <c:pt idx="4742">
                  <c:v>1521238</c:v>
                </c:pt>
                <c:pt idx="4743">
                  <c:v>1521548</c:v>
                </c:pt>
                <c:pt idx="4744">
                  <c:v>1521983</c:v>
                </c:pt>
                <c:pt idx="4745">
                  <c:v>1522253</c:v>
                </c:pt>
                <c:pt idx="4746">
                  <c:v>1522457</c:v>
                </c:pt>
                <c:pt idx="4747">
                  <c:v>1522886</c:v>
                </c:pt>
                <c:pt idx="4748">
                  <c:v>1523250</c:v>
                </c:pt>
                <c:pt idx="4749">
                  <c:v>1523570</c:v>
                </c:pt>
                <c:pt idx="4750">
                  <c:v>1523893</c:v>
                </c:pt>
                <c:pt idx="4751">
                  <c:v>1524281</c:v>
                </c:pt>
                <c:pt idx="4752">
                  <c:v>1524689</c:v>
                </c:pt>
                <c:pt idx="4753">
                  <c:v>1525121</c:v>
                </c:pt>
                <c:pt idx="4754">
                  <c:v>1525469</c:v>
                </c:pt>
                <c:pt idx="4755">
                  <c:v>1525479</c:v>
                </c:pt>
                <c:pt idx="4756">
                  <c:v>1525719</c:v>
                </c:pt>
                <c:pt idx="4757">
                  <c:v>1526046</c:v>
                </c:pt>
                <c:pt idx="4758">
                  <c:v>1526356</c:v>
                </c:pt>
                <c:pt idx="4759">
                  <c:v>1526735</c:v>
                </c:pt>
                <c:pt idx="4760">
                  <c:v>1527110</c:v>
                </c:pt>
                <c:pt idx="4761">
                  <c:v>1527416</c:v>
                </c:pt>
                <c:pt idx="4762">
                  <c:v>1527727</c:v>
                </c:pt>
                <c:pt idx="4763">
                  <c:v>1528149</c:v>
                </c:pt>
                <c:pt idx="4764">
                  <c:v>1528389</c:v>
                </c:pt>
                <c:pt idx="4765">
                  <c:v>1528555</c:v>
                </c:pt>
                <c:pt idx="4766">
                  <c:v>1529056</c:v>
                </c:pt>
                <c:pt idx="4767">
                  <c:v>1529455</c:v>
                </c:pt>
                <c:pt idx="4768">
                  <c:v>1529811</c:v>
                </c:pt>
                <c:pt idx="4769">
                  <c:v>1530116</c:v>
                </c:pt>
                <c:pt idx="4770">
                  <c:v>1530500</c:v>
                </c:pt>
                <c:pt idx="4771">
                  <c:v>1530850</c:v>
                </c:pt>
                <c:pt idx="4772">
                  <c:v>1531268</c:v>
                </c:pt>
                <c:pt idx="4773">
                  <c:v>1531706</c:v>
                </c:pt>
                <c:pt idx="4774">
                  <c:v>1532114</c:v>
                </c:pt>
                <c:pt idx="4775">
                  <c:v>1532410</c:v>
                </c:pt>
                <c:pt idx="4776">
                  <c:v>1532479</c:v>
                </c:pt>
                <c:pt idx="4777">
                  <c:v>1532671</c:v>
                </c:pt>
                <c:pt idx="4778">
                  <c:v>1533088</c:v>
                </c:pt>
                <c:pt idx="4779">
                  <c:v>1533514</c:v>
                </c:pt>
                <c:pt idx="4780">
                  <c:v>1533629</c:v>
                </c:pt>
                <c:pt idx="4781">
                  <c:v>1533666</c:v>
                </c:pt>
                <c:pt idx="4782">
                  <c:v>1533877</c:v>
                </c:pt>
                <c:pt idx="4783">
                  <c:v>1534268</c:v>
                </c:pt>
                <c:pt idx="4784">
                  <c:v>1534693</c:v>
                </c:pt>
                <c:pt idx="4785">
                  <c:v>1535091</c:v>
                </c:pt>
                <c:pt idx="4786">
                  <c:v>1535451</c:v>
                </c:pt>
                <c:pt idx="4787">
                  <c:v>1535774</c:v>
                </c:pt>
                <c:pt idx="4788">
                  <c:v>1536059</c:v>
                </c:pt>
                <c:pt idx="4789">
                  <c:v>1536330</c:v>
                </c:pt>
                <c:pt idx="4790">
                  <c:v>1536764</c:v>
                </c:pt>
                <c:pt idx="4791">
                  <c:v>1537034</c:v>
                </c:pt>
                <c:pt idx="4792">
                  <c:v>1537099</c:v>
                </c:pt>
                <c:pt idx="4793">
                  <c:v>1537393</c:v>
                </c:pt>
                <c:pt idx="4794">
                  <c:v>1537783</c:v>
                </c:pt>
                <c:pt idx="4795">
                  <c:v>1538179</c:v>
                </c:pt>
                <c:pt idx="4796">
                  <c:v>1538573</c:v>
                </c:pt>
                <c:pt idx="4797">
                  <c:v>1539022</c:v>
                </c:pt>
                <c:pt idx="4798">
                  <c:v>1539391</c:v>
                </c:pt>
                <c:pt idx="4799">
                  <c:v>1539676</c:v>
                </c:pt>
                <c:pt idx="4800">
                  <c:v>1539954</c:v>
                </c:pt>
                <c:pt idx="4801">
                  <c:v>1540306</c:v>
                </c:pt>
                <c:pt idx="4802">
                  <c:v>1540656</c:v>
                </c:pt>
                <c:pt idx="4803">
                  <c:v>1541024</c:v>
                </c:pt>
                <c:pt idx="4804">
                  <c:v>1541417</c:v>
                </c:pt>
                <c:pt idx="4805">
                  <c:v>1541774</c:v>
                </c:pt>
                <c:pt idx="4806">
                  <c:v>1542085</c:v>
                </c:pt>
                <c:pt idx="4807">
                  <c:v>1542436</c:v>
                </c:pt>
                <c:pt idx="4808">
                  <c:v>1542776</c:v>
                </c:pt>
                <c:pt idx="4809">
                  <c:v>1543075</c:v>
                </c:pt>
                <c:pt idx="4810">
                  <c:v>1543360</c:v>
                </c:pt>
                <c:pt idx="4811">
                  <c:v>1543703</c:v>
                </c:pt>
                <c:pt idx="4812">
                  <c:v>1544126</c:v>
                </c:pt>
                <c:pt idx="4813">
                  <c:v>1544583</c:v>
                </c:pt>
                <c:pt idx="4814">
                  <c:v>1545190</c:v>
                </c:pt>
                <c:pt idx="4815">
                  <c:v>1545692</c:v>
                </c:pt>
                <c:pt idx="4816">
                  <c:v>1546027</c:v>
                </c:pt>
                <c:pt idx="4817">
                  <c:v>1546327</c:v>
                </c:pt>
                <c:pt idx="4818">
                  <c:v>1546650</c:v>
                </c:pt>
                <c:pt idx="4819">
                  <c:v>1547047</c:v>
                </c:pt>
                <c:pt idx="4820">
                  <c:v>1547476</c:v>
                </c:pt>
                <c:pt idx="4821">
                  <c:v>1547896</c:v>
                </c:pt>
                <c:pt idx="4822">
                  <c:v>1548266</c:v>
                </c:pt>
                <c:pt idx="4823">
                  <c:v>1548560</c:v>
                </c:pt>
                <c:pt idx="4824">
                  <c:v>1548823</c:v>
                </c:pt>
                <c:pt idx="4825">
                  <c:v>1549273</c:v>
                </c:pt>
                <c:pt idx="4826">
                  <c:v>1549710</c:v>
                </c:pt>
                <c:pt idx="4827">
                  <c:v>1550100</c:v>
                </c:pt>
                <c:pt idx="4828">
                  <c:v>1550487</c:v>
                </c:pt>
                <c:pt idx="4829">
                  <c:v>1550854</c:v>
                </c:pt>
                <c:pt idx="4830">
                  <c:v>1551168</c:v>
                </c:pt>
                <c:pt idx="4831">
                  <c:v>1551490</c:v>
                </c:pt>
                <c:pt idx="4832">
                  <c:v>1551880</c:v>
                </c:pt>
                <c:pt idx="4833">
                  <c:v>1552259</c:v>
                </c:pt>
                <c:pt idx="4834">
                  <c:v>1552665</c:v>
                </c:pt>
                <c:pt idx="4835">
                  <c:v>1553048</c:v>
                </c:pt>
                <c:pt idx="4836">
                  <c:v>1553383</c:v>
                </c:pt>
                <c:pt idx="4837">
                  <c:v>1553691</c:v>
                </c:pt>
                <c:pt idx="4838">
                  <c:v>1553990</c:v>
                </c:pt>
                <c:pt idx="4839">
                  <c:v>1554339</c:v>
                </c:pt>
                <c:pt idx="4840">
                  <c:v>1554767</c:v>
                </c:pt>
                <c:pt idx="4841">
                  <c:v>1555198</c:v>
                </c:pt>
                <c:pt idx="4842">
                  <c:v>1555657</c:v>
                </c:pt>
                <c:pt idx="4843">
                  <c:v>1556070</c:v>
                </c:pt>
                <c:pt idx="4844">
                  <c:v>1556360</c:v>
                </c:pt>
                <c:pt idx="4845">
                  <c:v>1556662</c:v>
                </c:pt>
                <c:pt idx="4846">
                  <c:v>1557015</c:v>
                </c:pt>
                <c:pt idx="4847">
                  <c:v>1557319</c:v>
                </c:pt>
                <c:pt idx="4848">
                  <c:v>1557673</c:v>
                </c:pt>
                <c:pt idx="4849">
                  <c:v>1558074</c:v>
                </c:pt>
                <c:pt idx="4850">
                  <c:v>1558401</c:v>
                </c:pt>
                <c:pt idx="4851">
                  <c:v>1558684</c:v>
                </c:pt>
                <c:pt idx="4852">
                  <c:v>1558962</c:v>
                </c:pt>
                <c:pt idx="4853">
                  <c:v>1559273</c:v>
                </c:pt>
                <c:pt idx="4854">
                  <c:v>1559677</c:v>
                </c:pt>
                <c:pt idx="4855">
                  <c:v>1560077</c:v>
                </c:pt>
                <c:pt idx="4856">
                  <c:v>1560451</c:v>
                </c:pt>
                <c:pt idx="4857">
                  <c:v>1560867</c:v>
                </c:pt>
                <c:pt idx="4858">
                  <c:v>1561180</c:v>
                </c:pt>
                <c:pt idx="4859">
                  <c:v>1561530</c:v>
                </c:pt>
                <c:pt idx="4860">
                  <c:v>1561919</c:v>
                </c:pt>
                <c:pt idx="4861">
                  <c:v>1562301</c:v>
                </c:pt>
                <c:pt idx="4862">
                  <c:v>1562690</c:v>
                </c:pt>
                <c:pt idx="4863">
                  <c:v>1563110</c:v>
                </c:pt>
                <c:pt idx="4864">
                  <c:v>1563458</c:v>
                </c:pt>
                <c:pt idx="4865">
                  <c:v>1563720</c:v>
                </c:pt>
                <c:pt idx="4866">
                  <c:v>1564040</c:v>
                </c:pt>
                <c:pt idx="4867">
                  <c:v>1564416</c:v>
                </c:pt>
                <c:pt idx="4868">
                  <c:v>1564826</c:v>
                </c:pt>
                <c:pt idx="4869">
                  <c:v>1565218</c:v>
                </c:pt>
                <c:pt idx="4870">
                  <c:v>1565634</c:v>
                </c:pt>
                <c:pt idx="4871">
                  <c:v>1566097</c:v>
                </c:pt>
                <c:pt idx="4872">
                  <c:v>1566437</c:v>
                </c:pt>
                <c:pt idx="4873">
                  <c:v>1566772</c:v>
                </c:pt>
                <c:pt idx="4874">
                  <c:v>1567159</c:v>
                </c:pt>
                <c:pt idx="4875">
                  <c:v>1567577</c:v>
                </c:pt>
                <c:pt idx="4876">
                  <c:v>1567994</c:v>
                </c:pt>
                <c:pt idx="4877">
                  <c:v>1568389</c:v>
                </c:pt>
                <c:pt idx="4878">
                  <c:v>1568814</c:v>
                </c:pt>
                <c:pt idx="4879">
                  <c:v>1569135</c:v>
                </c:pt>
                <c:pt idx="4880">
                  <c:v>1569450</c:v>
                </c:pt>
                <c:pt idx="4881">
                  <c:v>1569901</c:v>
                </c:pt>
                <c:pt idx="4882">
                  <c:v>1570317</c:v>
                </c:pt>
                <c:pt idx="4883">
                  <c:v>1570417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0944400"/>
        <c:axId val="240941264"/>
      </c:lineChart>
      <c:valAx>
        <c:axId val="240944008"/>
        <c:scaling>
          <c:orientation val="minMax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40944792"/>
        <c:crosses val="autoZero"/>
        <c:crossBetween val="between"/>
      </c:valAx>
      <c:dateAx>
        <c:axId val="240944792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40944008"/>
        <c:crosses val="autoZero"/>
        <c:auto val="1"/>
        <c:lblOffset val="100"/>
        <c:baseTimeUnit val="days"/>
        <c:majorUnit val="2"/>
        <c:majorTimeUnit val="years"/>
      </c:dateAx>
      <c:valAx>
        <c:axId val="240941264"/>
        <c:scaling>
          <c:orientation val="minMax"/>
        </c:scaling>
        <c:delete val="0"/>
        <c:axPos val="r"/>
        <c:numFmt formatCode="#,##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40944400"/>
        <c:crosses val="max"/>
        <c:crossBetween val="between"/>
        <c:majorUnit val="500000"/>
      </c:valAx>
      <c:dateAx>
        <c:axId val="240944400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240941264"/>
        <c:crosses val="autoZero"/>
        <c:auto val="1"/>
        <c:lblOffset val="100"/>
        <c:baseTimeUnit val="days"/>
        <c:majorUnit val="1"/>
        <c:minorUnit val="1"/>
      </c:date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1881671041119862E-2"/>
          <c:y val="0.92187445319335082"/>
          <c:w val="0.85734776902887144"/>
          <c:h val="7.34959171770195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7 - Plastic &amp; waste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ClustersTimeSeries!$AG$3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ClustersTimeSeries!$AG$4:$AG$164</c:f>
              <c:numCache>
                <c:formatCode>0.00</c:formatCode>
                <c:ptCount val="161"/>
                <c:pt idx="0">
                  <c:v>3.65853658536585E-2</c:v>
                </c:pt>
                <c:pt idx="1">
                  <c:v>3.6363636363636299E-2</c:v>
                </c:pt>
                <c:pt idx="2">
                  <c:v>3.8888888888888799E-2</c:v>
                </c:pt>
                <c:pt idx="3">
                  <c:v>2.6905829596412498E-2</c:v>
                </c:pt>
                <c:pt idx="4">
                  <c:v>1.8823529411764701E-2</c:v>
                </c:pt>
                <c:pt idx="5">
                  <c:v>2.58780036968576E-2</c:v>
                </c:pt>
                <c:pt idx="6">
                  <c:v>3.7664783427495199E-2</c:v>
                </c:pt>
                <c:pt idx="7">
                  <c:v>2.9680365296803599E-2</c:v>
                </c:pt>
                <c:pt idx="8">
                  <c:v>4.4917257683215098E-2</c:v>
                </c:pt>
                <c:pt idx="9">
                  <c:v>2.3076923076922998E-2</c:v>
                </c:pt>
                <c:pt idx="10">
                  <c:v>3.38983050847457E-2</c:v>
                </c:pt>
                <c:pt idx="11">
                  <c:v>3.8461538461538401E-2</c:v>
                </c:pt>
                <c:pt idx="12">
                  <c:v>3.2171581769436998E-2</c:v>
                </c:pt>
                <c:pt idx="13">
                  <c:v>2.2573363431151201E-2</c:v>
                </c:pt>
                <c:pt idx="14">
                  <c:v>2.4258760107816701E-2</c:v>
                </c:pt>
                <c:pt idx="15">
                  <c:v>2.5062656641604002E-2</c:v>
                </c:pt>
                <c:pt idx="16">
                  <c:v>1.68776371308016E-2</c:v>
                </c:pt>
                <c:pt idx="17">
                  <c:v>3.0947775628626599E-2</c:v>
                </c:pt>
                <c:pt idx="18">
                  <c:v>3.1195840554592701E-2</c:v>
                </c:pt>
                <c:pt idx="19">
                  <c:v>2.91828793774319E-2</c:v>
                </c:pt>
                <c:pt idx="20">
                  <c:v>2.5510204081632602E-2</c:v>
                </c:pt>
                <c:pt idx="21">
                  <c:v>1.7799352750808999E-2</c:v>
                </c:pt>
                <c:pt idx="22">
                  <c:v>1.66453265044814E-2</c:v>
                </c:pt>
                <c:pt idx="23">
                  <c:v>2.44755244755244E-2</c:v>
                </c:pt>
                <c:pt idx="24">
                  <c:v>1.9963702359346601E-2</c:v>
                </c:pt>
                <c:pt idx="25">
                  <c:v>2.5466893039049199E-2</c:v>
                </c:pt>
                <c:pt idx="26">
                  <c:v>1.06761565836298E-2</c:v>
                </c:pt>
                <c:pt idx="27">
                  <c:v>1.7883755588673601E-2</c:v>
                </c:pt>
                <c:pt idx="28">
                  <c:v>1.53417015341701E-2</c:v>
                </c:pt>
                <c:pt idx="29">
                  <c:v>1.8597997138769602E-2</c:v>
                </c:pt>
                <c:pt idx="30">
                  <c:v>2.00617283950617E-2</c:v>
                </c:pt>
                <c:pt idx="31">
                  <c:v>1.5432098765432001E-2</c:v>
                </c:pt>
                <c:pt idx="32">
                  <c:v>2.4883359253499202E-2</c:v>
                </c:pt>
                <c:pt idx="33">
                  <c:v>3.04E-2</c:v>
                </c:pt>
                <c:pt idx="34">
                  <c:v>1.3719512195121899E-2</c:v>
                </c:pt>
                <c:pt idx="35">
                  <c:v>2.3668639053254399E-2</c:v>
                </c:pt>
                <c:pt idx="36">
                  <c:v>2.7972027972027899E-2</c:v>
                </c:pt>
                <c:pt idx="37">
                  <c:v>1.9230769230769201E-2</c:v>
                </c:pt>
                <c:pt idx="38">
                  <c:v>2.3529411764705799E-2</c:v>
                </c:pt>
                <c:pt idx="39">
                  <c:v>1.1725293132328301E-2</c:v>
                </c:pt>
                <c:pt idx="40">
                  <c:v>1.92023633677991E-2</c:v>
                </c:pt>
                <c:pt idx="41">
                  <c:v>9.5497953615279602E-3</c:v>
                </c:pt>
                <c:pt idx="42">
                  <c:v>1.3313609467455601E-2</c:v>
                </c:pt>
                <c:pt idx="43">
                  <c:v>1.41065830721003E-2</c:v>
                </c:pt>
                <c:pt idx="44">
                  <c:v>3.5315985130111499E-2</c:v>
                </c:pt>
                <c:pt idx="45">
                  <c:v>1.6638935108153001E-2</c:v>
                </c:pt>
                <c:pt idx="46">
                  <c:v>8.9766606822262104E-3</c:v>
                </c:pt>
                <c:pt idx="47">
                  <c:v>2.8145695364238402E-2</c:v>
                </c:pt>
                <c:pt idx="48">
                  <c:v>2.19619326500732E-2</c:v>
                </c:pt>
                <c:pt idx="49">
                  <c:v>6.6844919786096203E-3</c:v>
                </c:pt>
                <c:pt idx="50">
                  <c:v>2.3407022106631901E-2</c:v>
                </c:pt>
                <c:pt idx="51">
                  <c:v>1.22116689280868E-2</c:v>
                </c:pt>
                <c:pt idx="52">
                  <c:v>2.09580838323353E-2</c:v>
                </c:pt>
                <c:pt idx="53">
                  <c:v>0.01</c:v>
                </c:pt>
                <c:pt idx="54">
                  <c:v>1.7735334242837599E-2</c:v>
                </c:pt>
                <c:pt idx="55">
                  <c:v>7.3637702503681797E-3</c:v>
                </c:pt>
                <c:pt idx="56">
                  <c:v>1.29682997118155E-2</c:v>
                </c:pt>
                <c:pt idx="57">
                  <c:v>1.5527950310559001E-2</c:v>
                </c:pt>
                <c:pt idx="58">
                  <c:v>1.47058823529411E-2</c:v>
                </c:pt>
                <c:pt idx="59">
                  <c:v>1.14213197969543E-2</c:v>
                </c:pt>
                <c:pt idx="60">
                  <c:v>1.8840579710144901E-2</c:v>
                </c:pt>
                <c:pt idx="61">
                  <c:v>1.0443864229764999E-2</c:v>
                </c:pt>
                <c:pt idx="62">
                  <c:v>1.5604681404421301E-2</c:v>
                </c:pt>
                <c:pt idx="63">
                  <c:v>1.09439124487004E-2</c:v>
                </c:pt>
                <c:pt idx="64">
                  <c:v>7.07213578500707E-3</c:v>
                </c:pt>
                <c:pt idx="65">
                  <c:v>1.63934426229508E-2</c:v>
                </c:pt>
                <c:pt idx="66">
                  <c:v>1.2295081967213101E-2</c:v>
                </c:pt>
                <c:pt idx="67">
                  <c:v>1.27478753541076E-2</c:v>
                </c:pt>
                <c:pt idx="68">
                  <c:v>9.7902097902097893E-3</c:v>
                </c:pt>
                <c:pt idx="69">
                  <c:v>1.7980636237897599E-2</c:v>
                </c:pt>
                <c:pt idx="70">
                  <c:v>1.1444921316165899E-2</c:v>
                </c:pt>
                <c:pt idx="71">
                  <c:v>1.12866817155756E-2</c:v>
                </c:pt>
                <c:pt idx="72">
                  <c:v>9.6501809408926394E-3</c:v>
                </c:pt>
                <c:pt idx="73">
                  <c:v>1.4760147601476E-2</c:v>
                </c:pt>
                <c:pt idx="74">
                  <c:v>1.7902813299232701E-2</c:v>
                </c:pt>
                <c:pt idx="75">
                  <c:v>7.0588235294117598E-3</c:v>
                </c:pt>
                <c:pt idx="76">
                  <c:v>2.35910878112712E-2</c:v>
                </c:pt>
                <c:pt idx="77">
                  <c:v>9.3959731543624102E-3</c:v>
                </c:pt>
                <c:pt idx="78">
                  <c:v>1.4527845036319599E-2</c:v>
                </c:pt>
                <c:pt idx="79">
                  <c:v>1.14155251141552E-2</c:v>
                </c:pt>
                <c:pt idx="80">
                  <c:v>9.5628415300546398E-3</c:v>
                </c:pt>
                <c:pt idx="81">
                  <c:v>1.3254786450662699E-2</c:v>
                </c:pt>
                <c:pt idx="82">
                  <c:v>1.37362637362637E-2</c:v>
                </c:pt>
                <c:pt idx="83">
                  <c:v>1.0540184453227901E-2</c:v>
                </c:pt>
                <c:pt idx="84">
                  <c:v>1.5831134564643801E-2</c:v>
                </c:pt>
                <c:pt idx="85">
                  <c:v>1.91657271702367E-2</c:v>
                </c:pt>
                <c:pt idx="86">
                  <c:v>1.4184397163120499E-2</c:v>
                </c:pt>
                <c:pt idx="87">
                  <c:v>1.5418502202643101E-2</c:v>
                </c:pt>
                <c:pt idx="88">
                  <c:v>1.21681415929203E-2</c:v>
                </c:pt>
                <c:pt idx="89">
                  <c:v>1.8079096045197699E-2</c:v>
                </c:pt>
                <c:pt idx="90">
                  <c:v>1.24858115777525E-2</c:v>
                </c:pt>
                <c:pt idx="91">
                  <c:v>1.8475750577367198E-2</c:v>
                </c:pt>
                <c:pt idx="92">
                  <c:v>1.7316017316017299E-2</c:v>
                </c:pt>
                <c:pt idx="93">
                  <c:v>7.6754385964912198E-3</c:v>
                </c:pt>
                <c:pt idx="94">
                  <c:v>1.26315789473684E-2</c:v>
                </c:pt>
                <c:pt idx="95">
                  <c:v>1.5723270440251499E-2</c:v>
                </c:pt>
                <c:pt idx="96">
                  <c:v>1.6895459345300901E-2</c:v>
                </c:pt>
                <c:pt idx="97">
                  <c:v>2.0496224379719499E-2</c:v>
                </c:pt>
                <c:pt idx="98">
                  <c:v>1.0593220338983E-2</c:v>
                </c:pt>
                <c:pt idx="99">
                  <c:v>1.53005464480874E-2</c:v>
                </c:pt>
                <c:pt idx="100">
                  <c:v>1.47727272727272E-2</c:v>
                </c:pt>
                <c:pt idx="101">
                  <c:v>1.5837104072398099E-2</c:v>
                </c:pt>
                <c:pt idx="102">
                  <c:v>1.26448893572181E-2</c:v>
                </c:pt>
                <c:pt idx="103">
                  <c:v>8.1112398609501698E-3</c:v>
                </c:pt>
                <c:pt idx="104">
                  <c:v>1.7382413087934499E-2</c:v>
                </c:pt>
                <c:pt idx="105">
                  <c:v>1.20481927710843E-2</c:v>
                </c:pt>
                <c:pt idx="106">
                  <c:v>1.4799154334038001E-2</c:v>
                </c:pt>
                <c:pt idx="107">
                  <c:v>2.72556390977443E-2</c:v>
                </c:pt>
                <c:pt idx="108">
                  <c:v>1.6842105263157801E-2</c:v>
                </c:pt>
                <c:pt idx="109">
                  <c:v>2.1023765996343601E-2</c:v>
                </c:pt>
                <c:pt idx="110">
                  <c:v>1.9585253456221099E-2</c:v>
                </c:pt>
                <c:pt idx="111">
                  <c:v>2.8409090909090901E-2</c:v>
                </c:pt>
                <c:pt idx="112">
                  <c:v>3.4267912772585597E-2</c:v>
                </c:pt>
                <c:pt idx="113">
                  <c:v>2.8225806451612899E-2</c:v>
                </c:pt>
                <c:pt idx="114">
                  <c:v>2.71790065604498E-2</c:v>
                </c:pt>
                <c:pt idx="115">
                  <c:v>2.2222222222222199E-2</c:v>
                </c:pt>
                <c:pt idx="116">
                  <c:v>2.8873917228103899E-2</c:v>
                </c:pt>
                <c:pt idx="117">
                  <c:v>3.5123966942148699E-2</c:v>
                </c:pt>
                <c:pt idx="118">
                  <c:v>3.7444933920704797E-2</c:v>
                </c:pt>
                <c:pt idx="119">
                  <c:v>4.4761904761904697E-2</c:v>
                </c:pt>
                <c:pt idx="120">
                  <c:v>6.41466208476517E-2</c:v>
                </c:pt>
                <c:pt idx="121">
                  <c:v>6.0180541624874601E-2</c:v>
                </c:pt>
                <c:pt idx="122">
                  <c:v>7.6107899807321702E-2</c:v>
                </c:pt>
                <c:pt idx="123">
                  <c:v>5.88793922127255E-2</c:v>
                </c:pt>
                <c:pt idx="124">
                  <c:v>8.8324873096446696E-2</c:v>
                </c:pt>
                <c:pt idx="125">
                  <c:v>8.0256821829855496E-2</c:v>
                </c:pt>
                <c:pt idx="126">
                  <c:v>7.2609633357296893E-2</c:v>
                </c:pt>
                <c:pt idx="127">
                  <c:v>5.53160919540229E-2</c:v>
                </c:pt>
                <c:pt idx="128">
                  <c:v>5.0641940085592002E-2</c:v>
                </c:pt>
                <c:pt idx="129">
                  <c:v>5.4505813953488302E-2</c:v>
                </c:pt>
                <c:pt idx="130">
                  <c:v>7.41312741312741E-2</c:v>
                </c:pt>
                <c:pt idx="131">
                  <c:v>8.5843373493975902E-2</c:v>
                </c:pt>
                <c:pt idx="132">
                  <c:v>9.5760233918128601E-2</c:v>
                </c:pt>
                <c:pt idx="133">
                  <c:v>8.2995951417003999E-2</c:v>
                </c:pt>
                <c:pt idx="134">
                  <c:v>0.10807374443738001</c:v>
                </c:pt>
                <c:pt idx="135">
                  <c:v>0.112112676056338</c:v>
                </c:pt>
                <c:pt idx="136">
                  <c:v>0.100896860986547</c:v>
                </c:pt>
                <c:pt idx="137">
                  <c:v>9.8344693281402107E-2</c:v>
                </c:pt>
                <c:pt idx="138">
                  <c:v>8.47939365229749E-2</c:v>
                </c:pt>
                <c:pt idx="139">
                  <c:v>6.7881548974943001E-2</c:v>
                </c:pt>
                <c:pt idx="140">
                  <c:v>7.9228034535297101E-2</c:v>
                </c:pt>
                <c:pt idx="141">
                  <c:v>9.4361334867663904E-2</c:v>
                </c:pt>
                <c:pt idx="142">
                  <c:v>9.1210613598673301E-2</c:v>
                </c:pt>
                <c:pt idx="143">
                  <c:v>9.39629990262901E-2</c:v>
                </c:pt>
                <c:pt idx="144">
                  <c:v>9.5874491574665793E-2</c:v>
                </c:pt>
                <c:pt idx="145">
                  <c:v>9.3951849677040497E-2</c:v>
                </c:pt>
                <c:pt idx="146">
                  <c:v>7.3211314475873507E-2</c:v>
                </c:pt>
                <c:pt idx="147">
                  <c:v>8.5495283018867899E-2</c:v>
                </c:pt>
                <c:pt idx="148">
                  <c:v>7.8454332552693198E-2</c:v>
                </c:pt>
                <c:pt idx="149">
                  <c:v>9.0909090909090898E-2</c:v>
                </c:pt>
                <c:pt idx="150">
                  <c:v>8.0796252927400405E-2</c:v>
                </c:pt>
                <c:pt idx="151">
                  <c:v>7.6295864880605704E-2</c:v>
                </c:pt>
                <c:pt idx="152">
                  <c:v>9.1491841491841405E-2</c:v>
                </c:pt>
                <c:pt idx="153">
                  <c:v>7.5167785234899295E-2</c:v>
                </c:pt>
                <c:pt idx="154">
                  <c:v>9.7153465346534601E-2</c:v>
                </c:pt>
                <c:pt idx="155">
                  <c:v>8.9036947304663799E-2</c:v>
                </c:pt>
                <c:pt idx="156">
                  <c:v>7.0477682067345296E-2</c:v>
                </c:pt>
                <c:pt idx="157">
                  <c:v>8.0906148867313898E-2</c:v>
                </c:pt>
                <c:pt idx="158">
                  <c:v>7.2322670375521494E-2</c:v>
                </c:pt>
                <c:pt idx="159">
                  <c:v>7.2997032640949505E-2</c:v>
                </c:pt>
                <c:pt idx="160">
                  <c:v>5.5192878338278899E-2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ClustersTimeSeries!$AH$3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ClustersTimeSeries!$AH$4:$AH$164</c:f>
              <c:numCache>
                <c:formatCode>0.00</c:formatCode>
                <c:ptCount val="161"/>
                <c:pt idx="0">
                  <c:v>3.4090909090908998E-2</c:v>
                </c:pt>
                <c:pt idx="1">
                  <c:v>6.6666666666666596E-2</c:v>
                </c:pt>
                <c:pt idx="2">
                  <c:v>6.8322981366459604E-2</c:v>
                </c:pt>
                <c:pt idx="3">
                  <c:v>3.8961038961038898E-2</c:v>
                </c:pt>
                <c:pt idx="4">
                  <c:v>4.3689320388349502E-2</c:v>
                </c:pt>
                <c:pt idx="5">
                  <c:v>4.2402826855123602E-2</c:v>
                </c:pt>
                <c:pt idx="6">
                  <c:v>2.0183486238532101E-2</c:v>
                </c:pt>
                <c:pt idx="7">
                  <c:v>4.5130641330166199E-2</c:v>
                </c:pt>
                <c:pt idx="8">
                  <c:v>2.9850746268656699E-2</c:v>
                </c:pt>
                <c:pt idx="9">
                  <c:v>3.2019704433497498E-2</c:v>
                </c:pt>
                <c:pt idx="10">
                  <c:v>3.8781163434903003E-2</c:v>
                </c:pt>
                <c:pt idx="11">
                  <c:v>2.5773195876288599E-2</c:v>
                </c:pt>
                <c:pt idx="12">
                  <c:v>2.8169014084507001E-2</c:v>
                </c:pt>
                <c:pt idx="13">
                  <c:v>2.92134831460674E-2</c:v>
                </c:pt>
                <c:pt idx="14">
                  <c:v>2.9810298102981001E-2</c:v>
                </c:pt>
                <c:pt idx="15">
                  <c:v>1.8735362997658E-2</c:v>
                </c:pt>
                <c:pt idx="16">
                  <c:v>1.9650655021833999E-2</c:v>
                </c:pt>
                <c:pt idx="17">
                  <c:v>1.7374517374517302E-2</c:v>
                </c:pt>
                <c:pt idx="18">
                  <c:v>1.4466546112115701E-2</c:v>
                </c:pt>
                <c:pt idx="19">
                  <c:v>2.6515151515151499E-2</c:v>
                </c:pt>
                <c:pt idx="20">
                  <c:v>2.5773195876288599E-2</c:v>
                </c:pt>
                <c:pt idx="21">
                  <c:v>1.8867924528301799E-2</c:v>
                </c:pt>
                <c:pt idx="22">
                  <c:v>1.5625E-2</c:v>
                </c:pt>
                <c:pt idx="23">
                  <c:v>1.40105078809106E-2</c:v>
                </c:pt>
                <c:pt idx="24">
                  <c:v>1.45454545454545E-2</c:v>
                </c:pt>
                <c:pt idx="25">
                  <c:v>1.8581081081080999E-2</c:v>
                </c:pt>
                <c:pt idx="26">
                  <c:v>1.38888888888888E-2</c:v>
                </c:pt>
                <c:pt idx="27">
                  <c:v>9.18836140888208E-3</c:v>
                </c:pt>
                <c:pt idx="28">
                  <c:v>1.24309392265193E-2</c:v>
                </c:pt>
                <c:pt idx="29">
                  <c:v>3.0085959885386801E-2</c:v>
                </c:pt>
                <c:pt idx="30">
                  <c:v>2.2831050228310501E-2</c:v>
                </c:pt>
                <c:pt idx="31">
                  <c:v>2.9595015576323901E-2</c:v>
                </c:pt>
                <c:pt idx="32">
                  <c:v>2.3474178403755801E-2</c:v>
                </c:pt>
                <c:pt idx="33">
                  <c:v>2.7331189710610899E-2</c:v>
                </c:pt>
                <c:pt idx="34">
                  <c:v>1.3953488372093001E-2</c:v>
                </c:pt>
                <c:pt idx="35">
                  <c:v>2.3154848046309601E-2</c:v>
                </c:pt>
                <c:pt idx="36">
                  <c:v>2.07972270363951E-2</c:v>
                </c:pt>
                <c:pt idx="37">
                  <c:v>2.2332506203473899E-2</c:v>
                </c:pt>
                <c:pt idx="38">
                  <c:v>1.5267175572519E-2</c:v>
                </c:pt>
                <c:pt idx="39">
                  <c:v>1.46103896103896E-2</c:v>
                </c:pt>
                <c:pt idx="40">
                  <c:v>1.0510510510510499E-2</c:v>
                </c:pt>
                <c:pt idx="41">
                  <c:v>8.3565459610027808E-3</c:v>
                </c:pt>
                <c:pt idx="42">
                  <c:v>1.8597997138769602E-2</c:v>
                </c:pt>
                <c:pt idx="43">
                  <c:v>1.6920473773265599E-2</c:v>
                </c:pt>
                <c:pt idx="44">
                  <c:v>1.59010600706713E-2</c:v>
                </c:pt>
                <c:pt idx="45">
                  <c:v>2.0442930153321898E-2</c:v>
                </c:pt>
                <c:pt idx="46">
                  <c:v>2.0689655172413699E-2</c:v>
                </c:pt>
                <c:pt idx="47">
                  <c:v>1.47058823529411E-2</c:v>
                </c:pt>
                <c:pt idx="48">
                  <c:v>1.8072289156626498E-2</c:v>
                </c:pt>
                <c:pt idx="49">
                  <c:v>2.8037383177569999E-2</c:v>
                </c:pt>
                <c:pt idx="50">
                  <c:v>2.1361815754339101E-2</c:v>
                </c:pt>
                <c:pt idx="51">
                  <c:v>8.1411126187245497E-3</c:v>
                </c:pt>
                <c:pt idx="52">
                  <c:v>9.9715099715099696E-3</c:v>
                </c:pt>
                <c:pt idx="53">
                  <c:v>9.8730606488011199E-3</c:v>
                </c:pt>
                <c:pt idx="54">
                  <c:v>1.37362637362637E-2</c:v>
                </c:pt>
                <c:pt idx="55">
                  <c:v>1.2102874432677701E-2</c:v>
                </c:pt>
                <c:pt idx="56">
                  <c:v>1.5027322404371501E-2</c:v>
                </c:pt>
                <c:pt idx="57">
                  <c:v>2.06677265500794E-2</c:v>
                </c:pt>
                <c:pt idx="58">
                  <c:v>9.0415913200723296E-3</c:v>
                </c:pt>
                <c:pt idx="59">
                  <c:v>1.40485312899106E-2</c:v>
                </c:pt>
                <c:pt idx="60">
                  <c:v>1.43472022955523E-2</c:v>
                </c:pt>
                <c:pt idx="61">
                  <c:v>7.8226857887874791E-3</c:v>
                </c:pt>
                <c:pt idx="62">
                  <c:v>1.7127799736495301E-2</c:v>
                </c:pt>
                <c:pt idx="63">
                  <c:v>1.09140518417462E-2</c:v>
                </c:pt>
                <c:pt idx="64">
                  <c:v>1.12834978843441E-2</c:v>
                </c:pt>
                <c:pt idx="65">
                  <c:v>8.2644628099173504E-3</c:v>
                </c:pt>
                <c:pt idx="66">
                  <c:v>6.78426051560379E-3</c:v>
                </c:pt>
                <c:pt idx="67">
                  <c:v>1.71184022824536E-2</c:v>
                </c:pt>
                <c:pt idx="68">
                  <c:v>1.2552301255230099E-2</c:v>
                </c:pt>
                <c:pt idx="69">
                  <c:v>1.6666666666666601E-2</c:v>
                </c:pt>
                <c:pt idx="70">
                  <c:v>1.3005780346820799E-2</c:v>
                </c:pt>
                <c:pt idx="71">
                  <c:v>7.7262693156732896E-3</c:v>
                </c:pt>
                <c:pt idx="72">
                  <c:v>7.2815533980582501E-3</c:v>
                </c:pt>
                <c:pt idx="73">
                  <c:v>7.5376884422110497E-3</c:v>
                </c:pt>
                <c:pt idx="74">
                  <c:v>1.12219451371571E-2</c:v>
                </c:pt>
                <c:pt idx="75">
                  <c:v>1.80505415162454E-2</c:v>
                </c:pt>
                <c:pt idx="76">
                  <c:v>1.6883116883116799E-2</c:v>
                </c:pt>
                <c:pt idx="77">
                  <c:v>1.31752305665349E-2</c:v>
                </c:pt>
                <c:pt idx="78">
                  <c:v>1.6518424396442102E-2</c:v>
                </c:pt>
                <c:pt idx="79">
                  <c:v>8.90868596881959E-3</c:v>
                </c:pt>
                <c:pt idx="80">
                  <c:v>8.2417582417582402E-3</c:v>
                </c:pt>
                <c:pt idx="81">
                  <c:v>1.7167381974248899E-2</c:v>
                </c:pt>
                <c:pt idx="82">
                  <c:v>1.38312586445366E-2</c:v>
                </c:pt>
                <c:pt idx="83">
                  <c:v>1.4248704663212401E-2</c:v>
                </c:pt>
                <c:pt idx="84">
                  <c:v>1.06809078771695E-2</c:v>
                </c:pt>
                <c:pt idx="85">
                  <c:v>1.5819209039548001E-2</c:v>
                </c:pt>
                <c:pt idx="86">
                  <c:v>9.60384153661464E-3</c:v>
                </c:pt>
                <c:pt idx="87">
                  <c:v>1.6771488469601602E-2</c:v>
                </c:pt>
                <c:pt idx="88">
                  <c:v>1.0452961672473801E-2</c:v>
                </c:pt>
                <c:pt idx="89">
                  <c:v>1.5317286652078699E-2</c:v>
                </c:pt>
                <c:pt idx="90">
                  <c:v>1.15074798619102E-2</c:v>
                </c:pt>
                <c:pt idx="91">
                  <c:v>1.06508875739644E-2</c:v>
                </c:pt>
                <c:pt idx="92">
                  <c:v>1.6251354279523199E-2</c:v>
                </c:pt>
                <c:pt idx="93">
                  <c:v>6.6592674805771301E-3</c:v>
                </c:pt>
                <c:pt idx="94">
                  <c:v>1.42566191446028E-2</c:v>
                </c:pt>
                <c:pt idx="95">
                  <c:v>1.9067796610169399E-2</c:v>
                </c:pt>
                <c:pt idx="96">
                  <c:v>1.22199592668024E-2</c:v>
                </c:pt>
                <c:pt idx="97">
                  <c:v>1.9693654266958401E-2</c:v>
                </c:pt>
                <c:pt idx="98">
                  <c:v>1.72972972972972E-2</c:v>
                </c:pt>
                <c:pt idx="99">
                  <c:v>1.9438444924405999E-2</c:v>
                </c:pt>
                <c:pt idx="100">
                  <c:v>1.8957345971563899E-2</c:v>
                </c:pt>
                <c:pt idx="101">
                  <c:v>1.3407821229050199E-2</c:v>
                </c:pt>
                <c:pt idx="102">
                  <c:v>1.3144590495449899E-2</c:v>
                </c:pt>
                <c:pt idx="103">
                  <c:v>1.5439429928741E-2</c:v>
                </c:pt>
                <c:pt idx="104">
                  <c:v>1.53846153846153E-2</c:v>
                </c:pt>
                <c:pt idx="105">
                  <c:v>1.5015015015014999E-2</c:v>
                </c:pt>
                <c:pt idx="106">
                  <c:v>1.21546961325966E-2</c:v>
                </c:pt>
                <c:pt idx="107">
                  <c:v>1.44796380090497E-2</c:v>
                </c:pt>
                <c:pt idx="108">
                  <c:v>1.19565217391304E-2</c:v>
                </c:pt>
                <c:pt idx="109">
                  <c:v>2.2099447513812098E-2</c:v>
                </c:pt>
                <c:pt idx="110">
                  <c:v>1.7957351290684601E-2</c:v>
                </c:pt>
                <c:pt idx="111">
                  <c:v>1.2895662368112499E-2</c:v>
                </c:pt>
                <c:pt idx="112">
                  <c:v>3.05719921104536E-2</c:v>
                </c:pt>
                <c:pt idx="113">
                  <c:v>2.74111675126903E-2</c:v>
                </c:pt>
                <c:pt idx="114">
                  <c:v>2.4785510009532798E-2</c:v>
                </c:pt>
                <c:pt idx="115">
                  <c:v>2.7192386131883E-2</c:v>
                </c:pt>
                <c:pt idx="116">
                  <c:v>2.74111675126903E-2</c:v>
                </c:pt>
                <c:pt idx="117">
                  <c:v>4.4444444444444398E-2</c:v>
                </c:pt>
                <c:pt idx="118">
                  <c:v>3.4858387799564197E-2</c:v>
                </c:pt>
                <c:pt idx="119">
                  <c:v>4.8923679060665297E-2</c:v>
                </c:pt>
                <c:pt idx="120">
                  <c:v>6.0324825986078801E-2</c:v>
                </c:pt>
                <c:pt idx="121">
                  <c:v>6.9676153091265902E-2</c:v>
                </c:pt>
                <c:pt idx="122">
                  <c:v>6.4211520302171796E-2</c:v>
                </c:pt>
                <c:pt idx="123">
                  <c:v>6.21865596790371E-2</c:v>
                </c:pt>
                <c:pt idx="124">
                  <c:v>7.8156312625250496E-2</c:v>
                </c:pt>
                <c:pt idx="125">
                  <c:v>9.7601323407774998E-2</c:v>
                </c:pt>
                <c:pt idx="126">
                  <c:v>6.8296189791516901E-2</c:v>
                </c:pt>
                <c:pt idx="127">
                  <c:v>5.87392550143266E-2</c:v>
                </c:pt>
                <c:pt idx="128">
                  <c:v>6.3218390804597693E-2</c:v>
                </c:pt>
                <c:pt idx="129">
                  <c:v>6.25E-2</c:v>
                </c:pt>
                <c:pt idx="130">
                  <c:v>7.18608169440242E-2</c:v>
                </c:pt>
                <c:pt idx="131">
                  <c:v>8.4569732937685396E-2</c:v>
                </c:pt>
                <c:pt idx="132">
                  <c:v>8.5356880058866796E-2</c:v>
                </c:pt>
                <c:pt idx="133">
                  <c:v>9.4729819879919894E-2</c:v>
                </c:pt>
                <c:pt idx="134">
                  <c:v>0.115728900255754</c:v>
                </c:pt>
                <c:pt idx="135">
                  <c:v>0.107083100948131</c:v>
                </c:pt>
                <c:pt idx="136">
                  <c:v>9.72610396869759E-2</c:v>
                </c:pt>
                <c:pt idx="137">
                  <c:v>7.8421821724305896E-2</c:v>
                </c:pt>
                <c:pt idx="138">
                  <c:v>9.1339327969711295E-2</c:v>
                </c:pt>
                <c:pt idx="139">
                  <c:v>7.0530098831985605E-2</c:v>
                </c:pt>
                <c:pt idx="140">
                  <c:v>6.8769389865563593E-2</c:v>
                </c:pt>
                <c:pt idx="141">
                  <c:v>9.0069284064665106E-2</c:v>
                </c:pt>
                <c:pt idx="142">
                  <c:v>9.4898518924849101E-2</c:v>
                </c:pt>
                <c:pt idx="143">
                  <c:v>0.104656985478217</c:v>
                </c:pt>
                <c:pt idx="144">
                  <c:v>9.0909090909090898E-2</c:v>
                </c:pt>
                <c:pt idx="145">
                  <c:v>9.5043731778425594E-2</c:v>
                </c:pt>
                <c:pt idx="146">
                  <c:v>7.5648812810601804E-2</c:v>
                </c:pt>
                <c:pt idx="147">
                  <c:v>7.8931750741839696E-2</c:v>
                </c:pt>
                <c:pt idx="148">
                  <c:v>8.1739130434782606E-2</c:v>
                </c:pt>
                <c:pt idx="149">
                  <c:v>9.7307221542227595E-2</c:v>
                </c:pt>
                <c:pt idx="150">
                  <c:v>9.1015169194865797E-2</c:v>
                </c:pt>
                <c:pt idx="151">
                  <c:v>8.07097882083571E-2</c:v>
                </c:pt>
                <c:pt idx="152">
                  <c:v>8.4235860409145602E-2</c:v>
                </c:pt>
                <c:pt idx="153">
                  <c:v>7.9344262295081902E-2</c:v>
                </c:pt>
                <c:pt idx="154">
                  <c:v>0.10125000000000001</c:v>
                </c:pt>
                <c:pt idx="155">
                  <c:v>7.4349442379182104E-2</c:v>
                </c:pt>
                <c:pt idx="156">
                  <c:v>6.2404870624048703E-2</c:v>
                </c:pt>
                <c:pt idx="157">
                  <c:v>8.3240843507214196E-2</c:v>
                </c:pt>
                <c:pt idx="158">
                  <c:v>8.1730769230769204E-2</c:v>
                </c:pt>
                <c:pt idx="159">
                  <c:v>6.3728409767718805E-2</c:v>
                </c:pt>
                <c:pt idx="160">
                  <c:v>5.2538370720188902E-2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ClustersTimeSeries!$AI$3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ClustersTimeSeries!$AI$4:$AI$164</c:f>
              <c:numCache>
                <c:formatCode>0.00</c:formatCode>
                <c:ptCount val="161"/>
                <c:pt idx="0">
                  <c:v>3.5105338663211035E-2</c:v>
                </c:pt>
                <c:pt idx="1">
                  <c:v>3.5105338663211035E-2</c:v>
                </c:pt>
                <c:pt idx="2">
                  <c:v>3.5105338663211035E-2</c:v>
                </c:pt>
                <c:pt idx="3">
                  <c:v>3.5105338663211035E-2</c:v>
                </c:pt>
                <c:pt idx="4">
                  <c:v>3.5105338663211035E-2</c:v>
                </c:pt>
                <c:pt idx="5">
                  <c:v>3.5105338663211035E-2</c:v>
                </c:pt>
                <c:pt idx="6">
                  <c:v>3.5105338663211035E-2</c:v>
                </c:pt>
                <c:pt idx="7">
                  <c:v>3.5105338663211035E-2</c:v>
                </c:pt>
                <c:pt idx="8">
                  <c:v>3.5105338663211035E-2</c:v>
                </c:pt>
                <c:pt idx="9">
                  <c:v>3.5105338663211035E-2</c:v>
                </c:pt>
                <c:pt idx="10">
                  <c:v>3.5105338663211035E-2</c:v>
                </c:pt>
                <c:pt idx="11">
                  <c:v>3.5105338663211035E-2</c:v>
                </c:pt>
                <c:pt idx="12">
                  <c:v>3.5105338663211035E-2</c:v>
                </c:pt>
                <c:pt idx="13">
                  <c:v>3.5105338663211035E-2</c:v>
                </c:pt>
                <c:pt idx="14">
                  <c:v>3.5105338663211035E-2</c:v>
                </c:pt>
                <c:pt idx="15">
                  <c:v>3.5105338663211035E-2</c:v>
                </c:pt>
                <c:pt idx="16">
                  <c:v>3.5105338663211035E-2</c:v>
                </c:pt>
                <c:pt idx="17">
                  <c:v>3.5105338663211035E-2</c:v>
                </c:pt>
                <c:pt idx="18">
                  <c:v>3.5105338663211035E-2</c:v>
                </c:pt>
                <c:pt idx="19">
                  <c:v>3.5105338663211035E-2</c:v>
                </c:pt>
                <c:pt idx="20">
                  <c:v>3.5105338663211035E-2</c:v>
                </c:pt>
                <c:pt idx="21">
                  <c:v>3.5105338663211035E-2</c:v>
                </c:pt>
                <c:pt idx="22">
                  <c:v>3.5105338663211035E-2</c:v>
                </c:pt>
                <c:pt idx="23">
                  <c:v>3.5105338663211035E-2</c:v>
                </c:pt>
                <c:pt idx="24">
                  <c:v>3.5105338663211035E-2</c:v>
                </c:pt>
                <c:pt idx="25">
                  <c:v>3.5105338663211035E-2</c:v>
                </c:pt>
                <c:pt idx="26">
                  <c:v>3.5105338663211035E-2</c:v>
                </c:pt>
                <c:pt idx="27">
                  <c:v>3.5105338663211035E-2</c:v>
                </c:pt>
                <c:pt idx="28">
                  <c:v>3.5105338663211035E-2</c:v>
                </c:pt>
                <c:pt idx="29">
                  <c:v>3.5105338663211035E-2</c:v>
                </c:pt>
                <c:pt idx="30">
                  <c:v>3.5105338663211035E-2</c:v>
                </c:pt>
                <c:pt idx="31">
                  <c:v>3.5105338663211035E-2</c:v>
                </c:pt>
                <c:pt idx="32">
                  <c:v>3.5105338663211035E-2</c:v>
                </c:pt>
                <c:pt idx="33">
                  <c:v>3.5105338663211035E-2</c:v>
                </c:pt>
                <c:pt idx="34">
                  <c:v>3.5105338663211035E-2</c:v>
                </c:pt>
                <c:pt idx="35">
                  <c:v>3.5105338663211035E-2</c:v>
                </c:pt>
                <c:pt idx="36">
                  <c:v>3.5105338663211035E-2</c:v>
                </c:pt>
                <c:pt idx="37">
                  <c:v>3.5105338663211035E-2</c:v>
                </c:pt>
                <c:pt idx="38">
                  <c:v>3.5105338663211035E-2</c:v>
                </c:pt>
                <c:pt idx="39">
                  <c:v>3.5105338663211035E-2</c:v>
                </c:pt>
                <c:pt idx="40">
                  <c:v>3.5105338663211035E-2</c:v>
                </c:pt>
                <c:pt idx="41">
                  <c:v>3.5105338663211035E-2</c:v>
                </c:pt>
                <c:pt idx="42">
                  <c:v>3.5105338663211035E-2</c:v>
                </c:pt>
                <c:pt idx="43">
                  <c:v>3.5105338663211035E-2</c:v>
                </c:pt>
                <c:pt idx="44">
                  <c:v>3.5105338663211035E-2</c:v>
                </c:pt>
                <c:pt idx="45">
                  <c:v>3.5105338663211035E-2</c:v>
                </c:pt>
                <c:pt idx="46">
                  <c:v>3.5105338663211035E-2</c:v>
                </c:pt>
                <c:pt idx="47">
                  <c:v>3.5105338663211035E-2</c:v>
                </c:pt>
                <c:pt idx="48">
                  <c:v>3.5105338663211035E-2</c:v>
                </c:pt>
                <c:pt idx="49">
                  <c:v>3.5105338663211035E-2</c:v>
                </c:pt>
                <c:pt idx="50">
                  <c:v>3.5105338663211035E-2</c:v>
                </c:pt>
                <c:pt idx="51">
                  <c:v>3.5105338663211035E-2</c:v>
                </c:pt>
                <c:pt idx="52">
                  <c:v>3.5105338663211035E-2</c:v>
                </c:pt>
                <c:pt idx="53">
                  <c:v>3.5105338663211035E-2</c:v>
                </c:pt>
                <c:pt idx="54">
                  <c:v>3.5105338663211035E-2</c:v>
                </c:pt>
                <c:pt idx="55">
                  <c:v>3.5105338663211035E-2</c:v>
                </c:pt>
                <c:pt idx="56">
                  <c:v>3.5105338663211035E-2</c:v>
                </c:pt>
                <c:pt idx="57">
                  <c:v>3.5105338663211035E-2</c:v>
                </c:pt>
                <c:pt idx="58">
                  <c:v>3.5105338663211035E-2</c:v>
                </c:pt>
                <c:pt idx="59">
                  <c:v>3.5105338663211035E-2</c:v>
                </c:pt>
                <c:pt idx="60">
                  <c:v>3.5105338663211035E-2</c:v>
                </c:pt>
                <c:pt idx="61">
                  <c:v>3.5105338663211035E-2</c:v>
                </c:pt>
                <c:pt idx="62">
                  <c:v>3.5105338663211035E-2</c:v>
                </c:pt>
                <c:pt idx="63">
                  <c:v>3.5105338663211035E-2</c:v>
                </c:pt>
                <c:pt idx="64">
                  <c:v>3.5105338663211035E-2</c:v>
                </c:pt>
                <c:pt idx="65">
                  <c:v>3.5105338663211035E-2</c:v>
                </c:pt>
                <c:pt idx="66">
                  <c:v>3.5105338663211035E-2</c:v>
                </c:pt>
                <c:pt idx="67">
                  <c:v>3.5105338663211035E-2</c:v>
                </c:pt>
                <c:pt idx="68">
                  <c:v>3.5105338663211035E-2</c:v>
                </c:pt>
                <c:pt idx="69">
                  <c:v>3.5105338663211035E-2</c:v>
                </c:pt>
                <c:pt idx="70">
                  <c:v>3.5105338663211035E-2</c:v>
                </c:pt>
                <c:pt idx="71">
                  <c:v>3.5105338663211035E-2</c:v>
                </c:pt>
                <c:pt idx="72">
                  <c:v>3.5105338663211035E-2</c:v>
                </c:pt>
                <c:pt idx="73">
                  <c:v>3.5105338663211035E-2</c:v>
                </c:pt>
                <c:pt idx="74">
                  <c:v>3.5105338663211035E-2</c:v>
                </c:pt>
                <c:pt idx="75">
                  <c:v>3.5105338663211035E-2</c:v>
                </c:pt>
                <c:pt idx="76">
                  <c:v>3.5105338663211035E-2</c:v>
                </c:pt>
                <c:pt idx="77">
                  <c:v>3.5105338663211035E-2</c:v>
                </c:pt>
                <c:pt idx="78">
                  <c:v>3.5105338663211035E-2</c:v>
                </c:pt>
                <c:pt idx="79">
                  <c:v>3.5105338663211035E-2</c:v>
                </c:pt>
                <c:pt idx="80">
                  <c:v>3.5105338663211035E-2</c:v>
                </c:pt>
                <c:pt idx="81">
                  <c:v>3.5105338663211035E-2</c:v>
                </c:pt>
                <c:pt idx="82">
                  <c:v>3.5105338663211035E-2</c:v>
                </c:pt>
                <c:pt idx="83">
                  <c:v>3.5105338663211035E-2</c:v>
                </c:pt>
                <c:pt idx="84">
                  <c:v>3.5105338663211035E-2</c:v>
                </c:pt>
                <c:pt idx="85">
                  <c:v>3.5105338663211035E-2</c:v>
                </c:pt>
                <c:pt idx="86">
                  <c:v>3.5105338663211035E-2</c:v>
                </c:pt>
                <c:pt idx="87">
                  <c:v>3.5105338663211035E-2</c:v>
                </c:pt>
                <c:pt idx="88">
                  <c:v>3.5105338663211035E-2</c:v>
                </c:pt>
                <c:pt idx="89">
                  <c:v>3.5105338663211035E-2</c:v>
                </c:pt>
                <c:pt idx="90">
                  <c:v>3.5105338663211035E-2</c:v>
                </c:pt>
                <c:pt idx="91">
                  <c:v>3.5105338663211035E-2</c:v>
                </c:pt>
                <c:pt idx="92">
                  <c:v>3.5105338663211035E-2</c:v>
                </c:pt>
                <c:pt idx="93">
                  <c:v>3.5105338663211035E-2</c:v>
                </c:pt>
                <c:pt idx="94">
                  <c:v>3.5105338663211035E-2</c:v>
                </c:pt>
                <c:pt idx="95">
                  <c:v>3.5105338663211035E-2</c:v>
                </c:pt>
                <c:pt idx="96">
                  <c:v>3.5105338663211035E-2</c:v>
                </c:pt>
                <c:pt idx="97">
                  <c:v>3.5105338663211035E-2</c:v>
                </c:pt>
                <c:pt idx="98">
                  <c:v>3.5105338663211035E-2</c:v>
                </c:pt>
                <c:pt idx="99">
                  <c:v>3.5105338663211035E-2</c:v>
                </c:pt>
                <c:pt idx="100">
                  <c:v>3.5105338663211035E-2</c:v>
                </c:pt>
                <c:pt idx="101">
                  <c:v>3.5105338663211035E-2</c:v>
                </c:pt>
                <c:pt idx="102">
                  <c:v>3.5105338663211035E-2</c:v>
                </c:pt>
                <c:pt idx="103">
                  <c:v>3.5105338663211035E-2</c:v>
                </c:pt>
                <c:pt idx="104">
                  <c:v>3.5105338663211035E-2</c:v>
                </c:pt>
                <c:pt idx="105">
                  <c:v>3.5105338663211035E-2</c:v>
                </c:pt>
                <c:pt idx="106">
                  <c:v>3.5105338663211035E-2</c:v>
                </c:pt>
                <c:pt idx="107">
                  <c:v>3.5105338663211035E-2</c:v>
                </c:pt>
                <c:pt idx="108">
                  <c:v>3.5105338663211035E-2</c:v>
                </c:pt>
                <c:pt idx="109">
                  <c:v>3.5105338663211035E-2</c:v>
                </c:pt>
                <c:pt idx="110">
                  <c:v>3.5105338663211035E-2</c:v>
                </c:pt>
                <c:pt idx="111">
                  <c:v>3.5105338663211035E-2</c:v>
                </c:pt>
                <c:pt idx="112">
                  <c:v>3.5105338663211035E-2</c:v>
                </c:pt>
                <c:pt idx="113">
                  <c:v>3.5105338663211035E-2</c:v>
                </c:pt>
                <c:pt idx="114">
                  <c:v>3.5105338663211035E-2</c:v>
                </c:pt>
                <c:pt idx="115">
                  <c:v>3.5105338663211035E-2</c:v>
                </c:pt>
                <c:pt idx="116">
                  <c:v>3.5105338663211035E-2</c:v>
                </c:pt>
                <c:pt idx="117">
                  <c:v>3.5105338663211035E-2</c:v>
                </c:pt>
                <c:pt idx="118">
                  <c:v>3.5105338663211035E-2</c:v>
                </c:pt>
                <c:pt idx="119">
                  <c:v>3.5105338663211035E-2</c:v>
                </c:pt>
                <c:pt idx="120">
                  <c:v>3.5105338663211035E-2</c:v>
                </c:pt>
                <c:pt idx="121">
                  <c:v>3.5105338663211035E-2</c:v>
                </c:pt>
                <c:pt idx="122">
                  <c:v>3.5105338663211035E-2</c:v>
                </c:pt>
                <c:pt idx="123">
                  <c:v>3.5105338663211035E-2</c:v>
                </c:pt>
                <c:pt idx="124">
                  <c:v>3.5105338663211035E-2</c:v>
                </c:pt>
                <c:pt idx="125">
                  <c:v>3.5105338663211035E-2</c:v>
                </c:pt>
                <c:pt idx="126">
                  <c:v>3.5105338663211035E-2</c:v>
                </c:pt>
                <c:pt idx="127">
                  <c:v>3.5105338663211035E-2</c:v>
                </c:pt>
                <c:pt idx="128">
                  <c:v>3.5105338663211035E-2</c:v>
                </c:pt>
                <c:pt idx="129">
                  <c:v>3.5105338663211035E-2</c:v>
                </c:pt>
                <c:pt idx="130">
                  <c:v>3.5105338663211035E-2</c:v>
                </c:pt>
                <c:pt idx="131">
                  <c:v>3.5105338663211035E-2</c:v>
                </c:pt>
                <c:pt idx="132">
                  <c:v>3.5105338663211035E-2</c:v>
                </c:pt>
                <c:pt idx="133">
                  <c:v>3.5105338663211035E-2</c:v>
                </c:pt>
                <c:pt idx="134">
                  <c:v>3.5105338663211035E-2</c:v>
                </c:pt>
                <c:pt idx="135">
                  <c:v>3.5105338663211035E-2</c:v>
                </c:pt>
                <c:pt idx="136">
                  <c:v>3.5105338663211035E-2</c:v>
                </c:pt>
                <c:pt idx="137">
                  <c:v>3.5105338663211035E-2</c:v>
                </c:pt>
                <c:pt idx="138">
                  <c:v>3.5105338663211035E-2</c:v>
                </c:pt>
                <c:pt idx="139">
                  <c:v>3.5105338663211035E-2</c:v>
                </c:pt>
                <c:pt idx="140">
                  <c:v>3.5105338663211035E-2</c:v>
                </c:pt>
                <c:pt idx="141">
                  <c:v>3.5105338663211035E-2</c:v>
                </c:pt>
                <c:pt idx="142">
                  <c:v>3.5105338663211035E-2</c:v>
                </c:pt>
                <c:pt idx="143">
                  <c:v>3.5105338663211035E-2</c:v>
                </c:pt>
                <c:pt idx="144">
                  <c:v>3.5105338663211035E-2</c:v>
                </c:pt>
                <c:pt idx="145">
                  <c:v>3.5105338663211035E-2</c:v>
                </c:pt>
                <c:pt idx="146">
                  <c:v>3.5105338663211035E-2</c:v>
                </c:pt>
                <c:pt idx="147">
                  <c:v>3.5105338663211035E-2</c:v>
                </c:pt>
                <c:pt idx="148">
                  <c:v>3.5105338663211035E-2</c:v>
                </c:pt>
                <c:pt idx="149">
                  <c:v>3.5105338663211035E-2</c:v>
                </c:pt>
                <c:pt idx="150">
                  <c:v>3.5105338663211035E-2</c:v>
                </c:pt>
                <c:pt idx="151">
                  <c:v>3.5105338663211035E-2</c:v>
                </c:pt>
                <c:pt idx="152">
                  <c:v>3.5105338663211035E-2</c:v>
                </c:pt>
                <c:pt idx="153">
                  <c:v>3.5105338663211035E-2</c:v>
                </c:pt>
                <c:pt idx="154">
                  <c:v>3.5105338663211035E-2</c:v>
                </c:pt>
                <c:pt idx="155">
                  <c:v>3.5105338663211035E-2</c:v>
                </c:pt>
                <c:pt idx="156">
                  <c:v>3.5105338663211035E-2</c:v>
                </c:pt>
                <c:pt idx="157">
                  <c:v>3.5105338663211035E-2</c:v>
                </c:pt>
                <c:pt idx="158">
                  <c:v>3.5105338663211035E-2</c:v>
                </c:pt>
                <c:pt idx="159">
                  <c:v>3.5105338663211035E-2</c:v>
                </c:pt>
                <c:pt idx="160">
                  <c:v>3.5105338663211035E-2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ClustersTimeSeries!$AJ$3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ClustersTimeSeries!$AJ$4:$AJ$164</c:f>
              <c:numCache>
                <c:formatCode>0.00</c:formatCode>
                <c:ptCount val="161"/>
                <c:pt idx="0">
                  <c:v>6.4156839231783822E-2</c:v>
                </c:pt>
                <c:pt idx="1">
                  <c:v>6.4156839231783822E-2</c:v>
                </c:pt>
                <c:pt idx="2">
                  <c:v>6.4156839231783822E-2</c:v>
                </c:pt>
                <c:pt idx="3">
                  <c:v>6.4156839231783822E-2</c:v>
                </c:pt>
                <c:pt idx="4">
                  <c:v>6.4156839231783822E-2</c:v>
                </c:pt>
                <c:pt idx="5">
                  <c:v>6.4156839231783822E-2</c:v>
                </c:pt>
                <c:pt idx="6">
                  <c:v>6.4156839231783822E-2</c:v>
                </c:pt>
                <c:pt idx="7">
                  <c:v>6.4156839231783822E-2</c:v>
                </c:pt>
                <c:pt idx="8">
                  <c:v>6.4156839231783822E-2</c:v>
                </c:pt>
                <c:pt idx="9">
                  <c:v>6.4156839231783822E-2</c:v>
                </c:pt>
                <c:pt idx="10">
                  <c:v>6.4156839231783822E-2</c:v>
                </c:pt>
                <c:pt idx="11">
                  <c:v>6.4156839231783822E-2</c:v>
                </c:pt>
                <c:pt idx="12">
                  <c:v>6.4156839231783822E-2</c:v>
                </c:pt>
                <c:pt idx="13">
                  <c:v>6.4156839231783822E-2</c:v>
                </c:pt>
                <c:pt idx="14">
                  <c:v>6.4156839231783822E-2</c:v>
                </c:pt>
                <c:pt idx="15">
                  <c:v>6.4156839231783822E-2</c:v>
                </c:pt>
                <c:pt idx="16">
                  <c:v>6.4156839231783822E-2</c:v>
                </c:pt>
                <c:pt idx="17">
                  <c:v>6.4156839231783822E-2</c:v>
                </c:pt>
                <c:pt idx="18">
                  <c:v>6.4156839231783822E-2</c:v>
                </c:pt>
                <c:pt idx="19">
                  <c:v>6.4156839231783822E-2</c:v>
                </c:pt>
                <c:pt idx="20">
                  <c:v>6.4156839231783822E-2</c:v>
                </c:pt>
                <c:pt idx="21">
                  <c:v>6.4156839231783822E-2</c:v>
                </c:pt>
                <c:pt idx="22">
                  <c:v>6.4156839231783822E-2</c:v>
                </c:pt>
                <c:pt idx="23">
                  <c:v>6.4156839231783822E-2</c:v>
                </c:pt>
                <c:pt idx="24">
                  <c:v>6.4156839231783822E-2</c:v>
                </c:pt>
                <c:pt idx="25">
                  <c:v>6.4156839231783822E-2</c:v>
                </c:pt>
                <c:pt idx="26">
                  <c:v>6.4156839231783822E-2</c:v>
                </c:pt>
                <c:pt idx="27">
                  <c:v>6.4156839231783822E-2</c:v>
                </c:pt>
                <c:pt idx="28">
                  <c:v>6.4156839231783822E-2</c:v>
                </c:pt>
                <c:pt idx="29">
                  <c:v>6.4156839231783822E-2</c:v>
                </c:pt>
                <c:pt idx="30">
                  <c:v>6.4156839231783822E-2</c:v>
                </c:pt>
                <c:pt idx="31">
                  <c:v>6.4156839231783822E-2</c:v>
                </c:pt>
                <c:pt idx="32">
                  <c:v>6.4156839231783822E-2</c:v>
                </c:pt>
                <c:pt idx="33">
                  <c:v>6.4156839231783822E-2</c:v>
                </c:pt>
                <c:pt idx="34">
                  <c:v>6.4156839231783822E-2</c:v>
                </c:pt>
                <c:pt idx="35">
                  <c:v>6.4156839231783822E-2</c:v>
                </c:pt>
                <c:pt idx="36">
                  <c:v>6.4156839231783822E-2</c:v>
                </c:pt>
                <c:pt idx="37">
                  <c:v>6.4156839231783822E-2</c:v>
                </c:pt>
                <c:pt idx="38">
                  <c:v>6.4156839231783822E-2</c:v>
                </c:pt>
                <c:pt idx="39">
                  <c:v>6.4156839231783822E-2</c:v>
                </c:pt>
                <c:pt idx="40">
                  <c:v>6.4156839231783822E-2</c:v>
                </c:pt>
                <c:pt idx="41">
                  <c:v>6.4156839231783822E-2</c:v>
                </c:pt>
                <c:pt idx="42">
                  <c:v>6.4156839231783822E-2</c:v>
                </c:pt>
                <c:pt idx="43">
                  <c:v>6.4156839231783822E-2</c:v>
                </c:pt>
                <c:pt idx="44">
                  <c:v>6.4156839231783822E-2</c:v>
                </c:pt>
                <c:pt idx="45">
                  <c:v>6.4156839231783822E-2</c:v>
                </c:pt>
                <c:pt idx="46">
                  <c:v>6.4156839231783822E-2</c:v>
                </c:pt>
                <c:pt idx="47">
                  <c:v>6.4156839231783822E-2</c:v>
                </c:pt>
                <c:pt idx="48">
                  <c:v>6.4156839231783822E-2</c:v>
                </c:pt>
                <c:pt idx="49">
                  <c:v>6.4156839231783822E-2</c:v>
                </c:pt>
                <c:pt idx="50">
                  <c:v>6.4156839231783822E-2</c:v>
                </c:pt>
                <c:pt idx="51">
                  <c:v>6.4156839231783822E-2</c:v>
                </c:pt>
                <c:pt idx="52">
                  <c:v>6.4156839231783822E-2</c:v>
                </c:pt>
                <c:pt idx="53">
                  <c:v>6.4156839231783822E-2</c:v>
                </c:pt>
                <c:pt idx="54">
                  <c:v>6.4156839231783822E-2</c:v>
                </c:pt>
                <c:pt idx="55">
                  <c:v>6.4156839231783822E-2</c:v>
                </c:pt>
                <c:pt idx="56">
                  <c:v>6.4156839231783822E-2</c:v>
                </c:pt>
                <c:pt idx="57">
                  <c:v>6.4156839231783822E-2</c:v>
                </c:pt>
                <c:pt idx="58">
                  <c:v>6.4156839231783822E-2</c:v>
                </c:pt>
                <c:pt idx="59">
                  <c:v>6.4156839231783822E-2</c:v>
                </c:pt>
                <c:pt idx="60">
                  <c:v>6.4156839231783822E-2</c:v>
                </c:pt>
                <c:pt idx="61">
                  <c:v>6.4156839231783822E-2</c:v>
                </c:pt>
                <c:pt idx="62">
                  <c:v>6.4156839231783822E-2</c:v>
                </c:pt>
                <c:pt idx="63">
                  <c:v>6.4156839231783822E-2</c:v>
                </c:pt>
                <c:pt idx="64">
                  <c:v>6.4156839231783822E-2</c:v>
                </c:pt>
                <c:pt idx="65">
                  <c:v>6.4156839231783822E-2</c:v>
                </c:pt>
                <c:pt idx="66">
                  <c:v>6.4156839231783822E-2</c:v>
                </c:pt>
                <c:pt idx="67">
                  <c:v>6.4156839231783822E-2</c:v>
                </c:pt>
                <c:pt idx="68">
                  <c:v>6.4156839231783822E-2</c:v>
                </c:pt>
                <c:pt idx="69">
                  <c:v>6.4156839231783822E-2</c:v>
                </c:pt>
                <c:pt idx="70">
                  <c:v>6.4156839231783822E-2</c:v>
                </c:pt>
                <c:pt idx="71">
                  <c:v>6.4156839231783822E-2</c:v>
                </c:pt>
                <c:pt idx="72">
                  <c:v>6.4156839231783822E-2</c:v>
                </c:pt>
                <c:pt idx="73">
                  <c:v>6.4156839231783822E-2</c:v>
                </c:pt>
                <c:pt idx="74">
                  <c:v>6.4156839231783822E-2</c:v>
                </c:pt>
                <c:pt idx="75">
                  <c:v>6.4156839231783822E-2</c:v>
                </c:pt>
                <c:pt idx="76">
                  <c:v>6.4156839231783822E-2</c:v>
                </c:pt>
                <c:pt idx="77">
                  <c:v>6.4156839231783822E-2</c:v>
                </c:pt>
                <c:pt idx="78">
                  <c:v>6.4156839231783822E-2</c:v>
                </c:pt>
                <c:pt idx="79">
                  <c:v>6.4156839231783822E-2</c:v>
                </c:pt>
                <c:pt idx="80">
                  <c:v>6.4156839231783822E-2</c:v>
                </c:pt>
                <c:pt idx="81">
                  <c:v>6.4156839231783822E-2</c:v>
                </c:pt>
                <c:pt idx="82">
                  <c:v>6.4156839231783822E-2</c:v>
                </c:pt>
                <c:pt idx="83">
                  <c:v>6.4156839231783822E-2</c:v>
                </c:pt>
                <c:pt idx="84">
                  <c:v>6.4156839231783822E-2</c:v>
                </c:pt>
                <c:pt idx="85">
                  <c:v>6.4156839231783822E-2</c:v>
                </c:pt>
                <c:pt idx="86">
                  <c:v>6.4156839231783822E-2</c:v>
                </c:pt>
                <c:pt idx="87">
                  <c:v>6.4156839231783822E-2</c:v>
                </c:pt>
                <c:pt idx="88">
                  <c:v>6.4156839231783822E-2</c:v>
                </c:pt>
                <c:pt idx="89">
                  <c:v>6.4156839231783822E-2</c:v>
                </c:pt>
                <c:pt idx="90">
                  <c:v>6.4156839231783822E-2</c:v>
                </c:pt>
                <c:pt idx="91">
                  <c:v>6.4156839231783822E-2</c:v>
                </c:pt>
                <c:pt idx="92">
                  <c:v>6.4156839231783822E-2</c:v>
                </c:pt>
                <c:pt idx="93">
                  <c:v>6.4156839231783822E-2</c:v>
                </c:pt>
                <c:pt idx="94">
                  <c:v>6.4156839231783822E-2</c:v>
                </c:pt>
                <c:pt idx="95">
                  <c:v>6.4156839231783822E-2</c:v>
                </c:pt>
                <c:pt idx="96">
                  <c:v>6.4156839231783822E-2</c:v>
                </c:pt>
                <c:pt idx="97">
                  <c:v>6.4156839231783822E-2</c:v>
                </c:pt>
                <c:pt idx="98">
                  <c:v>6.4156839231783822E-2</c:v>
                </c:pt>
                <c:pt idx="99">
                  <c:v>6.4156839231783822E-2</c:v>
                </c:pt>
                <c:pt idx="100">
                  <c:v>6.4156839231783822E-2</c:v>
                </c:pt>
                <c:pt idx="101">
                  <c:v>6.4156839231783822E-2</c:v>
                </c:pt>
                <c:pt idx="102">
                  <c:v>6.4156839231783822E-2</c:v>
                </c:pt>
                <c:pt idx="103">
                  <c:v>6.4156839231783822E-2</c:v>
                </c:pt>
                <c:pt idx="104">
                  <c:v>6.4156839231783822E-2</c:v>
                </c:pt>
                <c:pt idx="105">
                  <c:v>6.4156839231783822E-2</c:v>
                </c:pt>
                <c:pt idx="106">
                  <c:v>6.4156839231783822E-2</c:v>
                </c:pt>
                <c:pt idx="107">
                  <c:v>6.4156839231783822E-2</c:v>
                </c:pt>
                <c:pt idx="108">
                  <c:v>6.4156839231783822E-2</c:v>
                </c:pt>
                <c:pt idx="109">
                  <c:v>6.4156839231783822E-2</c:v>
                </c:pt>
                <c:pt idx="110">
                  <c:v>6.4156839231783822E-2</c:v>
                </c:pt>
                <c:pt idx="111">
                  <c:v>6.4156839231783822E-2</c:v>
                </c:pt>
                <c:pt idx="112">
                  <c:v>6.4156839231783822E-2</c:v>
                </c:pt>
                <c:pt idx="113">
                  <c:v>6.4156839231783822E-2</c:v>
                </c:pt>
                <c:pt idx="114">
                  <c:v>6.4156839231783822E-2</c:v>
                </c:pt>
                <c:pt idx="115">
                  <c:v>6.4156839231783822E-2</c:v>
                </c:pt>
                <c:pt idx="116">
                  <c:v>6.4156839231783822E-2</c:v>
                </c:pt>
                <c:pt idx="117">
                  <c:v>6.4156839231783822E-2</c:v>
                </c:pt>
                <c:pt idx="118">
                  <c:v>6.4156839231783822E-2</c:v>
                </c:pt>
                <c:pt idx="119">
                  <c:v>6.4156839231783822E-2</c:v>
                </c:pt>
                <c:pt idx="120">
                  <c:v>6.4156839231783822E-2</c:v>
                </c:pt>
                <c:pt idx="121">
                  <c:v>6.4156839231783822E-2</c:v>
                </c:pt>
                <c:pt idx="122">
                  <c:v>6.4156839231783822E-2</c:v>
                </c:pt>
                <c:pt idx="123">
                  <c:v>6.4156839231783822E-2</c:v>
                </c:pt>
                <c:pt idx="124">
                  <c:v>6.4156839231783822E-2</c:v>
                </c:pt>
                <c:pt idx="125">
                  <c:v>6.4156839231783822E-2</c:v>
                </c:pt>
                <c:pt idx="126">
                  <c:v>6.4156839231783822E-2</c:v>
                </c:pt>
                <c:pt idx="127">
                  <c:v>6.4156839231783822E-2</c:v>
                </c:pt>
                <c:pt idx="128">
                  <c:v>6.4156839231783822E-2</c:v>
                </c:pt>
                <c:pt idx="129">
                  <c:v>6.4156839231783822E-2</c:v>
                </c:pt>
                <c:pt idx="130">
                  <c:v>6.4156839231783822E-2</c:v>
                </c:pt>
                <c:pt idx="131">
                  <c:v>6.4156839231783822E-2</c:v>
                </c:pt>
                <c:pt idx="132">
                  <c:v>6.4156839231783822E-2</c:v>
                </c:pt>
                <c:pt idx="133">
                  <c:v>6.4156839231783822E-2</c:v>
                </c:pt>
                <c:pt idx="134">
                  <c:v>6.4156839231783822E-2</c:v>
                </c:pt>
                <c:pt idx="135">
                  <c:v>6.4156839231783822E-2</c:v>
                </c:pt>
                <c:pt idx="136">
                  <c:v>6.4156839231783822E-2</c:v>
                </c:pt>
                <c:pt idx="137">
                  <c:v>6.4156839231783822E-2</c:v>
                </c:pt>
                <c:pt idx="138">
                  <c:v>6.4156839231783822E-2</c:v>
                </c:pt>
                <c:pt idx="139">
                  <c:v>6.4156839231783822E-2</c:v>
                </c:pt>
                <c:pt idx="140">
                  <c:v>6.4156839231783822E-2</c:v>
                </c:pt>
                <c:pt idx="141">
                  <c:v>6.4156839231783822E-2</c:v>
                </c:pt>
                <c:pt idx="142">
                  <c:v>6.4156839231783822E-2</c:v>
                </c:pt>
                <c:pt idx="143">
                  <c:v>6.4156839231783822E-2</c:v>
                </c:pt>
                <c:pt idx="144">
                  <c:v>6.4156839231783822E-2</c:v>
                </c:pt>
                <c:pt idx="145">
                  <c:v>6.4156839231783822E-2</c:v>
                </c:pt>
                <c:pt idx="146">
                  <c:v>6.4156839231783822E-2</c:v>
                </c:pt>
                <c:pt idx="147">
                  <c:v>6.4156839231783822E-2</c:v>
                </c:pt>
                <c:pt idx="148">
                  <c:v>6.4156839231783822E-2</c:v>
                </c:pt>
                <c:pt idx="149">
                  <c:v>6.4156839231783822E-2</c:v>
                </c:pt>
                <c:pt idx="150">
                  <c:v>6.4156839231783822E-2</c:v>
                </c:pt>
                <c:pt idx="151">
                  <c:v>6.4156839231783822E-2</c:v>
                </c:pt>
                <c:pt idx="152">
                  <c:v>6.4156839231783822E-2</c:v>
                </c:pt>
                <c:pt idx="153">
                  <c:v>6.4156839231783822E-2</c:v>
                </c:pt>
                <c:pt idx="154">
                  <c:v>6.4156839231783822E-2</c:v>
                </c:pt>
                <c:pt idx="155">
                  <c:v>6.4156839231783822E-2</c:v>
                </c:pt>
                <c:pt idx="156">
                  <c:v>6.4156839231783822E-2</c:v>
                </c:pt>
                <c:pt idx="157">
                  <c:v>6.4156839231783822E-2</c:v>
                </c:pt>
                <c:pt idx="158">
                  <c:v>6.4156839231783822E-2</c:v>
                </c:pt>
                <c:pt idx="159">
                  <c:v>6.4156839231783822E-2</c:v>
                </c:pt>
                <c:pt idx="160">
                  <c:v>6.4156839231783822E-2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ClustersTimeSeries!$AK$3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ClustersTimeSeries!$AK$4:$AK$164</c:f>
              <c:numCache>
                <c:formatCode>0.00</c:formatCode>
                <c:ptCount val="161"/>
                <c:pt idx="0">
                  <c:v>6.0538380946382475E-3</c:v>
                </c:pt>
                <c:pt idx="1">
                  <c:v>6.0538380946382475E-3</c:v>
                </c:pt>
                <c:pt idx="2">
                  <c:v>6.0538380946382475E-3</c:v>
                </c:pt>
                <c:pt idx="3">
                  <c:v>6.0538380946382475E-3</c:v>
                </c:pt>
                <c:pt idx="4">
                  <c:v>6.0538380946382475E-3</c:v>
                </c:pt>
                <c:pt idx="5">
                  <c:v>6.0538380946382475E-3</c:v>
                </c:pt>
                <c:pt idx="6">
                  <c:v>6.0538380946382475E-3</c:v>
                </c:pt>
                <c:pt idx="7">
                  <c:v>6.0538380946382475E-3</c:v>
                </c:pt>
                <c:pt idx="8">
                  <c:v>6.0538380946382475E-3</c:v>
                </c:pt>
                <c:pt idx="9">
                  <c:v>6.0538380946382475E-3</c:v>
                </c:pt>
                <c:pt idx="10">
                  <c:v>6.0538380946382475E-3</c:v>
                </c:pt>
                <c:pt idx="11">
                  <c:v>6.0538380946382475E-3</c:v>
                </c:pt>
                <c:pt idx="12">
                  <c:v>6.0538380946382475E-3</c:v>
                </c:pt>
                <c:pt idx="13">
                  <c:v>6.0538380946382475E-3</c:v>
                </c:pt>
                <c:pt idx="14">
                  <c:v>6.0538380946382475E-3</c:v>
                </c:pt>
                <c:pt idx="15">
                  <c:v>6.0538380946382475E-3</c:v>
                </c:pt>
                <c:pt idx="16">
                  <c:v>6.0538380946382475E-3</c:v>
                </c:pt>
                <c:pt idx="17">
                  <c:v>6.0538380946382475E-3</c:v>
                </c:pt>
                <c:pt idx="18">
                  <c:v>6.0538380946382475E-3</c:v>
                </c:pt>
                <c:pt idx="19">
                  <c:v>6.0538380946382475E-3</c:v>
                </c:pt>
                <c:pt idx="20">
                  <c:v>6.0538380946382475E-3</c:v>
                </c:pt>
                <c:pt idx="21">
                  <c:v>6.0538380946382475E-3</c:v>
                </c:pt>
                <c:pt idx="22">
                  <c:v>6.0538380946382475E-3</c:v>
                </c:pt>
                <c:pt idx="23">
                  <c:v>6.0538380946382475E-3</c:v>
                </c:pt>
                <c:pt idx="24">
                  <c:v>6.0538380946382475E-3</c:v>
                </c:pt>
                <c:pt idx="25">
                  <c:v>6.0538380946382475E-3</c:v>
                </c:pt>
                <c:pt idx="26">
                  <c:v>6.0538380946382475E-3</c:v>
                </c:pt>
                <c:pt idx="27">
                  <c:v>6.0538380946382475E-3</c:v>
                </c:pt>
                <c:pt idx="28">
                  <c:v>6.0538380946382475E-3</c:v>
                </c:pt>
                <c:pt idx="29">
                  <c:v>6.0538380946382475E-3</c:v>
                </c:pt>
                <c:pt idx="30">
                  <c:v>6.0538380946382475E-3</c:v>
                </c:pt>
                <c:pt idx="31">
                  <c:v>6.0538380946382475E-3</c:v>
                </c:pt>
                <c:pt idx="32">
                  <c:v>6.0538380946382475E-3</c:v>
                </c:pt>
                <c:pt idx="33">
                  <c:v>6.0538380946382475E-3</c:v>
                </c:pt>
                <c:pt idx="34">
                  <c:v>6.0538380946382475E-3</c:v>
                </c:pt>
                <c:pt idx="35">
                  <c:v>6.0538380946382475E-3</c:v>
                </c:pt>
                <c:pt idx="36">
                  <c:v>6.0538380946382475E-3</c:v>
                </c:pt>
                <c:pt idx="37">
                  <c:v>6.0538380946382475E-3</c:v>
                </c:pt>
                <c:pt idx="38">
                  <c:v>6.0538380946382475E-3</c:v>
                </c:pt>
                <c:pt idx="39">
                  <c:v>6.0538380946382475E-3</c:v>
                </c:pt>
                <c:pt idx="40">
                  <c:v>6.0538380946382475E-3</c:v>
                </c:pt>
                <c:pt idx="41">
                  <c:v>6.0538380946382475E-3</c:v>
                </c:pt>
                <c:pt idx="42">
                  <c:v>6.0538380946382475E-3</c:v>
                </c:pt>
                <c:pt idx="43">
                  <c:v>6.0538380946382475E-3</c:v>
                </c:pt>
                <c:pt idx="44">
                  <c:v>6.0538380946382475E-3</c:v>
                </c:pt>
                <c:pt idx="45">
                  <c:v>6.0538380946382475E-3</c:v>
                </c:pt>
                <c:pt idx="46">
                  <c:v>6.0538380946382475E-3</c:v>
                </c:pt>
                <c:pt idx="47">
                  <c:v>6.0538380946382475E-3</c:v>
                </c:pt>
                <c:pt idx="48">
                  <c:v>6.0538380946382475E-3</c:v>
                </c:pt>
                <c:pt idx="49">
                  <c:v>6.0538380946382475E-3</c:v>
                </c:pt>
                <c:pt idx="50">
                  <c:v>6.0538380946382475E-3</c:v>
                </c:pt>
                <c:pt idx="51">
                  <c:v>6.0538380946382475E-3</c:v>
                </c:pt>
                <c:pt idx="52">
                  <c:v>6.0538380946382475E-3</c:v>
                </c:pt>
                <c:pt idx="53">
                  <c:v>6.0538380946382475E-3</c:v>
                </c:pt>
                <c:pt idx="54">
                  <c:v>6.0538380946382475E-3</c:v>
                </c:pt>
                <c:pt idx="55">
                  <c:v>6.0538380946382475E-3</c:v>
                </c:pt>
                <c:pt idx="56">
                  <c:v>6.0538380946382475E-3</c:v>
                </c:pt>
                <c:pt idx="57">
                  <c:v>6.0538380946382475E-3</c:v>
                </c:pt>
                <c:pt idx="58">
                  <c:v>6.0538380946382475E-3</c:v>
                </c:pt>
                <c:pt idx="59">
                  <c:v>6.0538380946382475E-3</c:v>
                </c:pt>
                <c:pt idx="60">
                  <c:v>6.0538380946382475E-3</c:v>
                </c:pt>
                <c:pt idx="61">
                  <c:v>6.0538380946382475E-3</c:v>
                </c:pt>
                <c:pt idx="62">
                  <c:v>6.0538380946382475E-3</c:v>
                </c:pt>
                <c:pt idx="63">
                  <c:v>6.0538380946382475E-3</c:v>
                </c:pt>
                <c:pt idx="64">
                  <c:v>6.0538380946382475E-3</c:v>
                </c:pt>
                <c:pt idx="65">
                  <c:v>6.0538380946382475E-3</c:v>
                </c:pt>
                <c:pt idx="66">
                  <c:v>6.0538380946382475E-3</c:v>
                </c:pt>
                <c:pt idx="67">
                  <c:v>6.0538380946382475E-3</c:v>
                </c:pt>
                <c:pt idx="68">
                  <c:v>6.0538380946382475E-3</c:v>
                </c:pt>
                <c:pt idx="69">
                  <c:v>6.0538380946382475E-3</c:v>
                </c:pt>
                <c:pt idx="70">
                  <c:v>6.0538380946382475E-3</c:v>
                </c:pt>
                <c:pt idx="71">
                  <c:v>6.0538380946382475E-3</c:v>
                </c:pt>
                <c:pt idx="72">
                  <c:v>6.0538380946382475E-3</c:v>
                </c:pt>
                <c:pt idx="73">
                  <c:v>6.0538380946382475E-3</c:v>
                </c:pt>
                <c:pt idx="74">
                  <c:v>6.0538380946382475E-3</c:v>
                </c:pt>
                <c:pt idx="75">
                  <c:v>6.0538380946382475E-3</c:v>
                </c:pt>
                <c:pt idx="76">
                  <c:v>6.0538380946382475E-3</c:v>
                </c:pt>
                <c:pt idx="77">
                  <c:v>6.0538380946382475E-3</c:v>
                </c:pt>
                <c:pt idx="78">
                  <c:v>6.0538380946382475E-3</c:v>
                </c:pt>
                <c:pt idx="79">
                  <c:v>6.0538380946382475E-3</c:v>
                </c:pt>
                <c:pt idx="80">
                  <c:v>6.0538380946382475E-3</c:v>
                </c:pt>
                <c:pt idx="81">
                  <c:v>6.0538380946382475E-3</c:v>
                </c:pt>
                <c:pt idx="82">
                  <c:v>6.0538380946382475E-3</c:v>
                </c:pt>
                <c:pt idx="83">
                  <c:v>6.0538380946382475E-3</c:v>
                </c:pt>
                <c:pt idx="84">
                  <c:v>6.0538380946382475E-3</c:v>
                </c:pt>
                <c:pt idx="85">
                  <c:v>6.0538380946382475E-3</c:v>
                </c:pt>
                <c:pt idx="86">
                  <c:v>6.0538380946382475E-3</c:v>
                </c:pt>
                <c:pt idx="87">
                  <c:v>6.0538380946382475E-3</c:v>
                </c:pt>
                <c:pt idx="88">
                  <c:v>6.0538380946382475E-3</c:v>
                </c:pt>
                <c:pt idx="89">
                  <c:v>6.0538380946382475E-3</c:v>
                </c:pt>
                <c:pt idx="90">
                  <c:v>6.0538380946382475E-3</c:v>
                </c:pt>
                <c:pt idx="91">
                  <c:v>6.0538380946382475E-3</c:v>
                </c:pt>
                <c:pt idx="92">
                  <c:v>6.0538380946382475E-3</c:v>
                </c:pt>
                <c:pt idx="93">
                  <c:v>6.0538380946382475E-3</c:v>
                </c:pt>
                <c:pt idx="94">
                  <c:v>6.0538380946382475E-3</c:v>
                </c:pt>
                <c:pt idx="95">
                  <c:v>6.0538380946382475E-3</c:v>
                </c:pt>
                <c:pt idx="96">
                  <c:v>6.0538380946382475E-3</c:v>
                </c:pt>
                <c:pt idx="97">
                  <c:v>6.0538380946382475E-3</c:v>
                </c:pt>
                <c:pt idx="98">
                  <c:v>6.0538380946382475E-3</c:v>
                </c:pt>
                <c:pt idx="99">
                  <c:v>6.0538380946382475E-3</c:v>
                </c:pt>
                <c:pt idx="100">
                  <c:v>6.0538380946382475E-3</c:v>
                </c:pt>
                <c:pt idx="101">
                  <c:v>6.0538380946382475E-3</c:v>
                </c:pt>
                <c:pt idx="102">
                  <c:v>6.0538380946382475E-3</c:v>
                </c:pt>
                <c:pt idx="103">
                  <c:v>6.0538380946382475E-3</c:v>
                </c:pt>
                <c:pt idx="104">
                  <c:v>6.0538380946382475E-3</c:v>
                </c:pt>
                <c:pt idx="105">
                  <c:v>6.0538380946382475E-3</c:v>
                </c:pt>
                <c:pt idx="106">
                  <c:v>6.0538380946382475E-3</c:v>
                </c:pt>
                <c:pt idx="107">
                  <c:v>6.0538380946382475E-3</c:v>
                </c:pt>
                <c:pt idx="108">
                  <c:v>6.0538380946382475E-3</c:v>
                </c:pt>
                <c:pt idx="109">
                  <c:v>6.0538380946382475E-3</c:v>
                </c:pt>
                <c:pt idx="110">
                  <c:v>6.0538380946382475E-3</c:v>
                </c:pt>
                <c:pt idx="111">
                  <c:v>6.0538380946382475E-3</c:v>
                </c:pt>
                <c:pt idx="112">
                  <c:v>6.0538380946382475E-3</c:v>
                </c:pt>
                <c:pt idx="113">
                  <c:v>6.0538380946382475E-3</c:v>
                </c:pt>
                <c:pt idx="114">
                  <c:v>6.0538380946382475E-3</c:v>
                </c:pt>
                <c:pt idx="115">
                  <c:v>6.0538380946382475E-3</c:v>
                </c:pt>
                <c:pt idx="116">
                  <c:v>6.0538380946382475E-3</c:v>
                </c:pt>
                <c:pt idx="117">
                  <c:v>6.0538380946382475E-3</c:v>
                </c:pt>
                <c:pt idx="118">
                  <c:v>6.0538380946382475E-3</c:v>
                </c:pt>
                <c:pt idx="119">
                  <c:v>6.0538380946382475E-3</c:v>
                </c:pt>
                <c:pt idx="120">
                  <c:v>6.0538380946382475E-3</c:v>
                </c:pt>
                <c:pt idx="121">
                  <c:v>6.0538380946382475E-3</c:v>
                </c:pt>
                <c:pt idx="122">
                  <c:v>6.0538380946382475E-3</c:v>
                </c:pt>
                <c:pt idx="123">
                  <c:v>6.0538380946382475E-3</c:v>
                </c:pt>
                <c:pt idx="124">
                  <c:v>6.0538380946382475E-3</c:v>
                </c:pt>
                <c:pt idx="125">
                  <c:v>6.0538380946382475E-3</c:v>
                </c:pt>
                <c:pt idx="126">
                  <c:v>6.0538380946382475E-3</c:v>
                </c:pt>
                <c:pt idx="127">
                  <c:v>6.0538380946382475E-3</c:v>
                </c:pt>
                <c:pt idx="128">
                  <c:v>6.0538380946382475E-3</c:v>
                </c:pt>
                <c:pt idx="129">
                  <c:v>6.0538380946382475E-3</c:v>
                </c:pt>
                <c:pt idx="130">
                  <c:v>6.0538380946382475E-3</c:v>
                </c:pt>
                <c:pt idx="131">
                  <c:v>6.0538380946382475E-3</c:v>
                </c:pt>
                <c:pt idx="132">
                  <c:v>6.0538380946382475E-3</c:v>
                </c:pt>
                <c:pt idx="133">
                  <c:v>6.0538380946382475E-3</c:v>
                </c:pt>
                <c:pt idx="134">
                  <c:v>6.0538380946382475E-3</c:v>
                </c:pt>
                <c:pt idx="135">
                  <c:v>6.0538380946382475E-3</c:v>
                </c:pt>
                <c:pt idx="136">
                  <c:v>6.0538380946382475E-3</c:v>
                </c:pt>
                <c:pt idx="137">
                  <c:v>6.0538380946382475E-3</c:v>
                </c:pt>
                <c:pt idx="138">
                  <c:v>6.0538380946382475E-3</c:v>
                </c:pt>
                <c:pt idx="139">
                  <c:v>6.0538380946382475E-3</c:v>
                </c:pt>
                <c:pt idx="140">
                  <c:v>6.0538380946382475E-3</c:v>
                </c:pt>
                <c:pt idx="141">
                  <c:v>6.0538380946382475E-3</c:v>
                </c:pt>
                <c:pt idx="142">
                  <c:v>6.0538380946382475E-3</c:v>
                </c:pt>
                <c:pt idx="143">
                  <c:v>6.0538380946382475E-3</c:v>
                </c:pt>
                <c:pt idx="144">
                  <c:v>6.0538380946382475E-3</c:v>
                </c:pt>
                <c:pt idx="145">
                  <c:v>6.0538380946382475E-3</c:v>
                </c:pt>
                <c:pt idx="146">
                  <c:v>6.0538380946382475E-3</c:v>
                </c:pt>
                <c:pt idx="147">
                  <c:v>6.0538380946382475E-3</c:v>
                </c:pt>
                <c:pt idx="148">
                  <c:v>6.0538380946382475E-3</c:v>
                </c:pt>
                <c:pt idx="149">
                  <c:v>6.0538380946382475E-3</c:v>
                </c:pt>
                <c:pt idx="150">
                  <c:v>6.0538380946382475E-3</c:v>
                </c:pt>
                <c:pt idx="151">
                  <c:v>6.0538380946382475E-3</c:v>
                </c:pt>
                <c:pt idx="152">
                  <c:v>6.0538380946382475E-3</c:v>
                </c:pt>
                <c:pt idx="153">
                  <c:v>6.0538380946382475E-3</c:v>
                </c:pt>
                <c:pt idx="154">
                  <c:v>6.0538380946382475E-3</c:v>
                </c:pt>
                <c:pt idx="155">
                  <c:v>6.0538380946382475E-3</c:v>
                </c:pt>
                <c:pt idx="156">
                  <c:v>6.0538380946382475E-3</c:v>
                </c:pt>
                <c:pt idx="157">
                  <c:v>6.0538380946382475E-3</c:v>
                </c:pt>
                <c:pt idx="158">
                  <c:v>6.0538380946382475E-3</c:v>
                </c:pt>
                <c:pt idx="159">
                  <c:v>6.0538380946382475E-3</c:v>
                </c:pt>
                <c:pt idx="160">
                  <c:v>6.0538380946382475E-3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0805296"/>
        <c:axId val="190802160"/>
      </c:lineChart>
      <c:dateAx>
        <c:axId val="190805296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2160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080216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5296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8 - Agriculture </a:t>
            </a:r>
          </a:p>
          <a:p>
            <a:pPr>
              <a:defRPr/>
            </a:pPr>
            <a:r>
              <a:rPr lang="en-IN" dirty="0"/>
              <a:t>[and </a:t>
            </a:r>
            <a:r>
              <a:rPr lang="en-IN" dirty="0" smtClean="0"/>
              <a:t>administration for Sample 1]</a:t>
            </a:r>
            <a:endParaRPr lang="en-IN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ClustersTimeSeries!$AL$3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ClustersTimeSeries!$AL$4:$AL$164</c:f>
              <c:numCache>
                <c:formatCode>0.00</c:formatCode>
                <c:ptCount val="161"/>
                <c:pt idx="0">
                  <c:v>1.21951219512195E-2</c:v>
                </c:pt>
                <c:pt idx="1">
                  <c:v>7.8787878787878698E-2</c:v>
                </c:pt>
                <c:pt idx="2">
                  <c:v>8.8888888888888795E-2</c:v>
                </c:pt>
                <c:pt idx="3">
                  <c:v>3.5874439461883401E-2</c:v>
                </c:pt>
                <c:pt idx="4">
                  <c:v>5.17647058823529E-2</c:v>
                </c:pt>
                <c:pt idx="5">
                  <c:v>3.6968576709796599E-2</c:v>
                </c:pt>
                <c:pt idx="6">
                  <c:v>5.8380414312617701E-2</c:v>
                </c:pt>
                <c:pt idx="7">
                  <c:v>7.0776255707762498E-2</c:v>
                </c:pt>
                <c:pt idx="8">
                  <c:v>6.1465721040189103E-2</c:v>
                </c:pt>
                <c:pt idx="9">
                  <c:v>6.15384615384615E-2</c:v>
                </c:pt>
                <c:pt idx="10">
                  <c:v>7.3446327683615795E-2</c:v>
                </c:pt>
                <c:pt idx="11">
                  <c:v>4.6153846153846101E-2</c:v>
                </c:pt>
                <c:pt idx="12">
                  <c:v>9.6514745308310904E-2</c:v>
                </c:pt>
                <c:pt idx="13">
                  <c:v>7.4492099322799099E-2</c:v>
                </c:pt>
                <c:pt idx="14">
                  <c:v>7.2776280323450099E-2</c:v>
                </c:pt>
                <c:pt idx="15">
                  <c:v>6.5162907268170395E-2</c:v>
                </c:pt>
                <c:pt idx="16">
                  <c:v>6.7510548523206704E-2</c:v>
                </c:pt>
                <c:pt idx="17">
                  <c:v>7.15667311411992E-2</c:v>
                </c:pt>
                <c:pt idx="18">
                  <c:v>7.1057192374350001E-2</c:v>
                </c:pt>
                <c:pt idx="19">
                  <c:v>9.1439688715953302E-2</c:v>
                </c:pt>
                <c:pt idx="20">
                  <c:v>5.2721088435374097E-2</c:v>
                </c:pt>
                <c:pt idx="21">
                  <c:v>4.2071197411003201E-2</c:v>
                </c:pt>
                <c:pt idx="22">
                  <c:v>4.7375160051216302E-2</c:v>
                </c:pt>
                <c:pt idx="23">
                  <c:v>6.1188811188811101E-2</c:v>
                </c:pt>
                <c:pt idx="24">
                  <c:v>7.6225045372050798E-2</c:v>
                </c:pt>
                <c:pt idx="25">
                  <c:v>6.9609507640067902E-2</c:v>
                </c:pt>
                <c:pt idx="26">
                  <c:v>6.4056939501779306E-2</c:v>
                </c:pt>
                <c:pt idx="27">
                  <c:v>6.2593144560357597E-2</c:v>
                </c:pt>
                <c:pt idx="28">
                  <c:v>6.13668061366806E-2</c:v>
                </c:pt>
                <c:pt idx="29">
                  <c:v>6.1516452074391902E-2</c:v>
                </c:pt>
                <c:pt idx="30">
                  <c:v>6.7901234567901203E-2</c:v>
                </c:pt>
                <c:pt idx="31">
                  <c:v>7.5617283950617203E-2</c:v>
                </c:pt>
                <c:pt idx="32">
                  <c:v>5.9097978227060602E-2</c:v>
                </c:pt>
                <c:pt idx="33">
                  <c:v>6.5600000000000006E-2</c:v>
                </c:pt>
                <c:pt idx="34">
                  <c:v>8.9939024390243899E-2</c:v>
                </c:pt>
                <c:pt idx="35">
                  <c:v>5.7692307692307598E-2</c:v>
                </c:pt>
                <c:pt idx="36">
                  <c:v>6.2937062937062901E-2</c:v>
                </c:pt>
                <c:pt idx="37">
                  <c:v>4.6153846153846101E-2</c:v>
                </c:pt>
                <c:pt idx="38">
                  <c:v>5.1470588235294101E-2</c:v>
                </c:pt>
                <c:pt idx="39">
                  <c:v>7.5376884422110504E-2</c:v>
                </c:pt>
                <c:pt idx="40">
                  <c:v>6.7946824224519906E-2</c:v>
                </c:pt>
                <c:pt idx="41">
                  <c:v>5.8663028649386002E-2</c:v>
                </c:pt>
                <c:pt idx="42">
                  <c:v>6.9526627218934905E-2</c:v>
                </c:pt>
                <c:pt idx="43">
                  <c:v>8.1504702194357306E-2</c:v>
                </c:pt>
                <c:pt idx="44">
                  <c:v>4.6468401486988803E-2</c:v>
                </c:pt>
                <c:pt idx="45">
                  <c:v>6.3227953410981697E-2</c:v>
                </c:pt>
                <c:pt idx="46">
                  <c:v>7.8994614003590605E-2</c:v>
                </c:pt>
                <c:pt idx="47">
                  <c:v>7.4503311258278096E-2</c:v>
                </c:pt>
                <c:pt idx="48">
                  <c:v>9.37042459736456E-2</c:v>
                </c:pt>
                <c:pt idx="49">
                  <c:v>7.7540106951871607E-2</c:v>
                </c:pt>
                <c:pt idx="50">
                  <c:v>7.1521456436931002E-2</c:v>
                </c:pt>
                <c:pt idx="51">
                  <c:v>7.8697421981004004E-2</c:v>
                </c:pt>
                <c:pt idx="52">
                  <c:v>8.9820359281437098E-2</c:v>
                </c:pt>
                <c:pt idx="53">
                  <c:v>7.0000000000000007E-2</c:v>
                </c:pt>
                <c:pt idx="54">
                  <c:v>7.6398362892223695E-2</c:v>
                </c:pt>
                <c:pt idx="55">
                  <c:v>7.2164948453608199E-2</c:v>
                </c:pt>
                <c:pt idx="56">
                  <c:v>5.76368876080691E-2</c:v>
                </c:pt>
                <c:pt idx="57">
                  <c:v>5.4347826086956499E-2</c:v>
                </c:pt>
                <c:pt idx="58">
                  <c:v>7.1691176470588203E-2</c:v>
                </c:pt>
                <c:pt idx="59">
                  <c:v>8.2487309644670007E-2</c:v>
                </c:pt>
                <c:pt idx="60">
                  <c:v>0.104347826086956</c:v>
                </c:pt>
                <c:pt idx="61">
                  <c:v>7.3107049608355096E-2</c:v>
                </c:pt>
                <c:pt idx="62">
                  <c:v>6.7620286085825695E-2</c:v>
                </c:pt>
                <c:pt idx="63">
                  <c:v>7.38714090287277E-2</c:v>
                </c:pt>
                <c:pt idx="64">
                  <c:v>7.9207920792079195E-2</c:v>
                </c:pt>
                <c:pt idx="65">
                  <c:v>8.6065573770491802E-2</c:v>
                </c:pt>
                <c:pt idx="66">
                  <c:v>7.3770491803278604E-2</c:v>
                </c:pt>
                <c:pt idx="67">
                  <c:v>7.9320113314447493E-2</c:v>
                </c:pt>
                <c:pt idx="68">
                  <c:v>7.5524475524475498E-2</c:v>
                </c:pt>
                <c:pt idx="69">
                  <c:v>4.7026279391424598E-2</c:v>
                </c:pt>
                <c:pt idx="70">
                  <c:v>8.15450643776824E-2</c:v>
                </c:pt>
                <c:pt idx="71">
                  <c:v>7.9006772009029294E-2</c:v>
                </c:pt>
                <c:pt idx="72">
                  <c:v>8.4439083232810602E-2</c:v>
                </c:pt>
                <c:pt idx="73">
                  <c:v>6.8880688806887996E-2</c:v>
                </c:pt>
                <c:pt idx="74">
                  <c:v>4.7314578005115002E-2</c:v>
                </c:pt>
                <c:pt idx="75">
                  <c:v>5.41176470588235E-2</c:v>
                </c:pt>
                <c:pt idx="76">
                  <c:v>7.7326343381389204E-2</c:v>
                </c:pt>
                <c:pt idx="77">
                  <c:v>6.4429530201342206E-2</c:v>
                </c:pt>
                <c:pt idx="78">
                  <c:v>7.7481840193704604E-2</c:v>
                </c:pt>
                <c:pt idx="79">
                  <c:v>7.0776255707762498E-2</c:v>
                </c:pt>
                <c:pt idx="80">
                  <c:v>6.0109289617486301E-2</c:v>
                </c:pt>
                <c:pt idx="81">
                  <c:v>7.6583210603829097E-2</c:v>
                </c:pt>
                <c:pt idx="82">
                  <c:v>4.94505494505494E-2</c:v>
                </c:pt>
                <c:pt idx="83">
                  <c:v>6.7193675889327995E-2</c:v>
                </c:pt>
                <c:pt idx="84">
                  <c:v>6.7282321899736097E-2</c:v>
                </c:pt>
                <c:pt idx="85">
                  <c:v>6.0879368658398998E-2</c:v>
                </c:pt>
                <c:pt idx="86">
                  <c:v>7.4468085106382906E-2</c:v>
                </c:pt>
                <c:pt idx="87">
                  <c:v>9.0308370044052802E-2</c:v>
                </c:pt>
                <c:pt idx="88">
                  <c:v>8.0752212389380504E-2</c:v>
                </c:pt>
                <c:pt idx="89">
                  <c:v>6.6666666666666596E-2</c:v>
                </c:pt>
                <c:pt idx="90">
                  <c:v>7.2644721906923906E-2</c:v>
                </c:pt>
                <c:pt idx="91">
                  <c:v>6.0046189376443397E-2</c:v>
                </c:pt>
                <c:pt idx="92">
                  <c:v>7.1428571428571397E-2</c:v>
                </c:pt>
                <c:pt idx="93">
                  <c:v>5.9210526315789401E-2</c:v>
                </c:pt>
                <c:pt idx="94">
                  <c:v>5.6842105263157798E-2</c:v>
                </c:pt>
                <c:pt idx="95">
                  <c:v>6.0796645702306001E-2</c:v>
                </c:pt>
                <c:pt idx="96">
                  <c:v>7.0749736008447695E-2</c:v>
                </c:pt>
                <c:pt idx="97">
                  <c:v>8.3063646170442207E-2</c:v>
                </c:pt>
                <c:pt idx="98">
                  <c:v>6.9915254237288102E-2</c:v>
                </c:pt>
                <c:pt idx="99">
                  <c:v>6.4480874316939801E-2</c:v>
                </c:pt>
                <c:pt idx="100">
                  <c:v>6.4772727272727204E-2</c:v>
                </c:pt>
                <c:pt idx="101">
                  <c:v>6.67420814479638E-2</c:v>
                </c:pt>
                <c:pt idx="102">
                  <c:v>6.7439409905163297E-2</c:v>
                </c:pt>
                <c:pt idx="103">
                  <c:v>6.7207415990730004E-2</c:v>
                </c:pt>
                <c:pt idx="104">
                  <c:v>5.5214723926380299E-2</c:v>
                </c:pt>
                <c:pt idx="105">
                  <c:v>5.2208835341365403E-2</c:v>
                </c:pt>
                <c:pt idx="106">
                  <c:v>5.6025369978858298E-2</c:v>
                </c:pt>
                <c:pt idx="107">
                  <c:v>3.94736842105263E-2</c:v>
                </c:pt>
                <c:pt idx="108">
                  <c:v>6.3157894736842093E-2</c:v>
                </c:pt>
                <c:pt idx="109">
                  <c:v>4.8446069469835401E-2</c:v>
                </c:pt>
                <c:pt idx="110">
                  <c:v>4.8387096774193498E-2</c:v>
                </c:pt>
                <c:pt idx="111">
                  <c:v>3.8636363636363601E-2</c:v>
                </c:pt>
                <c:pt idx="112">
                  <c:v>3.73831775700934E-2</c:v>
                </c:pt>
                <c:pt idx="113">
                  <c:v>4.8387096774193498E-2</c:v>
                </c:pt>
                <c:pt idx="114">
                  <c:v>4.2174320524835898E-2</c:v>
                </c:pt>
                <c:pt idx="115">
                  <c:v>4.0277777777777697E-2</c:v>
                </c:pt>
                <c:pt idx="116">
                  <c:v>6.6410009624638999E-2</c:v>
                </c:pt>
                <c:pt idx="117">
                  <c:v>6.5082644628099096E-2</c:v>
                </c:pt>
                <c:pt idx="118">
                  <c:v>4.8458149779735601E-2</c:v>
                </c:pt>
                <c:pt idx="119">
                  <c:v>5.4285714285714201E-2</c:v>
                </c:pt>
                <c:pt idx="120">
                  <c:v>6.1855670103092703E-2</c:v>
                </c:pt>
                <c:pt idx="121">
                  <c:v>6.6198595787361994E-2</c:v>
                </c:pt>
                <c:pt idx="122">
                  <c:v>6.4547206165703197E-2</c:v>
                </c:pt>
                <c:pt idx="123">
                  <c:v>5.1282051282051197E-2</c:v>
                </c:pt>
                <c:pt idx="124">
                  <c:v>4.9746192893401001E-2</c:v>
                </c:pt>
                <c:pt idx="125">
                  <c:v>5.1364365971107502E-2</c:v>
                </c:pt>
                <c:pt idx="126">
                  <c:v>6.6139468008626801E-2</c:v>
                </c:pt>
                <c:pt idx="127">
                  <c:v>3.8074712643678101E-2</c:v>
                </c:pt>
                <c:pt idx="128">
                  <c:v>4.1369472182596199E-2</c:v>
                </c:pt>
                <c:pt idx="129">
                  <c:v>5.2325581395348798E-2</c:v>
                </c:pt>
                <c:pt idx="130">
                  <c:v>3.47490347490347E-2</c:v>
                </c:pt>
                <c:pt idx="131">
                  <c:v>5.4969879518072202E-2</c:v>
                </c:pt>
                <c:pt idx="132">
                  <c:v>4.9707602339181201E-2</c:v>
                </c:pt>
                <c:pt idx="133">
                  <c:v>6.6801619433198303E-2</c:v>
                </c:pt>
                <c:pt idx="134">
                  <c:v>4.9586776859504099E-2</c:v>
                </c:pt>
                <c:pt idx="135">
                  <c:v>4.6760563380281603E-2</c:v>
                </c:pt>
                <c:pt idx="136">
                  <c:v>4.2040358744394601E-2</c:v>
                </c:pt>
                <c:pt idx="137">
                  <c:v>5.5014605647516999E-2</c:v>
                </c:pt>
                <c:pt idx="138">
                  <c:v>6.4898152534343903E-2</c:v>
                </c:pt>
                <c:pt idx="139">
                  <c:v>5.0569476082004503E-2</c:v>
                </c:pt>
                <c:pt idx="140">
                  <c:v>6.3484002031488004E-2</c:v>
                </c:pt>
                <c:pt idx="141">
                  <c:v>5.8112773302646699E-2</c:v>
                </c:pt>
                <c:pt idx="142">
                  <c:v>5.1409618573797597E-2</c:v>
                </c:pt>
                <c:pt idx="143">
                  <c:v>5.5501460564751699E-2</c:v>
                </c:pt>
                <c:pt idx="144">
                  <c:v>5.8686809994189397E-2</c:v>
                </c:pt>
                <c:pt idx="145">
                  <c:v>6.1068702290076299E-2</c:v>
                </c:pt>
                <c:pt idx="146">
                  <c:v>5.6017748197448598E-2</c:v>
                </c:pt>
                <c:pt idx="147">
                  <c:v>6.1320754716981098E-2</c:v>
                </c:pt>
                <c:pt idx="148">
                  <c:v>4.8009367681498799E-2</c:v>
                </c:pt>
                <c:pt idx="149">
                  <c:v>5.5151515151515097E-2</c:v>
                </c:pt>
                <c:pt idx="150">
                  <c:v>4.2740046838407403E-2</c:v>
                </c:pt>
                <c:pt idx="151">
                  <c:v>5.0087361677344198E-2</c:v>
                </c:pt>
                <c:pt idx="152">
                  <c:v>4.2540792540792502E-2</c:v>
                </c:pt>
                <c:pt idx="153">
                  <c:v>4.5637583892617399E-2</c:v>
                </c:pt>
                <c:pt idx="154">
                  <c:v>4.7648514851485101E-2</c:v>
                </c:pt>
                <c:pt idx="155">
                  <c:v>3.8158691701998697E-2</c:v>
                </c:pt>
                <c:pt idx="156">
                  <c:v>5.16836335160532E-2</c:v>
                </c:pt>
                <c:pt idx="157">
                  <c:v>4.0992448759438999E-2</c:v>
                </c:pt>
                <c:pt idx="158">
                  <c:v>5.2851182197496502E-2</c:v>
                </c:pt>
                <c:pt idx="159">
                  <c:v>5.9347181008902003E-2</c:v>
                </c:pt>
                <c:pt idx="160">
                  <c:v>5.40059347181008E-2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ClustersTimeSeries!$AM$3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ClustersTimeSeries!$AM$4:$AM$164</c:f>
              <c:numCache>
                <c:formatCode>0.00</c:formatCode>
                <c:ptCount val="161"/>
                <c:pt idx="0">
                  <c:v>4.54545454545454E-2</c:v>
                </c:pt>
                <c:pt idx="1">
                  <c:v>2.4242424242424201E-2</c:v>
                </c:pt>
                <c:pt idx="2">
                  <c:v>7.4534161490683204E-2</c:v>
                </c:pt>
                <c:pt idx="3">
                  <c:v>2.1645021645021599E-2</c:v>
                </c:pt>
                <c:pt idx="4">
                  <c:v>6.0679611650485403E-2</c:v>
                </c:pt>
                <c:pt idx="5">
                  <c:v>4.4169611307420399E-2</c:v>
                </c:pt>
                <c:pt idx="6">
                  <c:v>4.2201834862385303E-2</c:v>
                </c:pt>
                <c:pt idx="7">
                  <c:v>2.8503562945368099E-2</c:v>
                </c:pt>
                <c:pt idx="8">
                  <c:v>5.7213930348258703E-2</c:v>
                </c:pt>
                <c:pt idx="9">
                  <c:v>4.4334975369458102E-2</c:v>
                </c:pt>
                <c:pt idx="10">
                  <c:v>5.8171745152354501E-2</c:v>
                </c:pt>
                <c:pt idx="11">
                  <c:v>2.8350515463917501E-2</c:v>
                </c:pt>
                <c:pt idx="12">
                  <c:v>2.25352112676056E-2</c:v>
                </c:pt>
                <c:pt idx="13">
                  <c:v>6.0674157303370703E-2</c:v>
                </c:pt>
                <c:pt idx="14">
                  <c:v>5.6910569105690999E-2</c:v>
                </c:pt>
                <c:pt idx="15">
                  <c:v>5.15222482435597E-2</c:v>
                </c:pt>
                <c:pt idx="16">
                  <c:v>4.8034934497816498E-2</c:v>
                </c:pt>
                <c:pt idx="17">
                  <c:v>4.24710424710424E-2</c:v>
                </c:pt>
                <c:pt idx="18">
                  <c:v>6.6907775768535196E-2</c:v>
                </c:pt>
                <c:pt idx="19">
                  <c:v>6.25E-2</c:v>
                </c:pt>
                <c:pt idx="20">
                  <c:v>2.74914089347079E-2</c:v>
                </c:pt>
                <c:pt idx="21">
                  <c:v>3.1446540880503103E-2</c:v>
                </c:pt>
                <c:pt idx="22">
                  <c:v>1.43229166666666E-2</c:v>
                </c:pt>
                <c:pt idx="23">
                  <c:v>4.5534150612959699E-2</c:v>
                </c:pt>
                <c:pt idx="24">
                  <c:v>4.9090909090908998E-2</c:v>
                </c:pt>
                <c:pt idx="25">
                  <c:v>2.5337837837837801E-2</c:v>
                </c:pt>
                <c:pt idx="26">
                  <c:v>4.1666666666666602E-2</c:v>
                </c:pt>
                <c:pt idx="27">
                  <c:v>4.44104134762634E-2</c:v>
                </c:pt>
                <c:pt idx="28">
                  <c:v>2.6243093922651901E-2</c:v>
                </c:pt>
                <c:pt idx="29">
                  <c:v>3.8681948424068698E-2</c:v>
                </c:pt>
                <c:pt idx="30">
                  <c:v>4.8706240487062402E-2</c:v>
                </c:pt>
                <c:pt idx="31">
                  <c:v>4.67289719626168E-2</c:v>
                </c:pt>
                <c:pt idx="32">
                  <c:v>3.2863849765258198E-2</c:v>
                </c:pt>
                <c:pt idx="33">
                  <c:v>4.66237942122186E-2</c:v>
                </c:pt>
                <c:pt idx="34">
                  <c:v>3.8759689922480599E-2</c:v>
                </c:pt>
                <c:pt idx="35">
                  <c:v>6.07814761215629E-2</c:v>
                </c:pt>
                <c:pt idx="36">
                  <c:v>2.07972270363951E-2</c:v>
                </c:pt>
                <c:pt idx="37">
                  <c:v>2.9776674937965202E-2</c:v>
                </c:pt>
                <c:pt idx="38">
                  <c:v>3.2061068702290002E-2</c:v>
                </c:pt>
                <c:pt idx="39">
                  <c:v>3.8961038961038898E-2</c:v>
                </c:pt>
                <c:pt idx="40">
                  <c:v>3.7537537537537503E-2</c:v>
                </c:pt>
                <c:pt idx="41">
                  <c:v>4.3175487465181003E-2</c:v>
                </c:pt>
                <c:pt idx="42">
                  <c:v>3.8626609442059999E-2</c:v>
                </c:pt>
                <c:pt idx="43">
                  <c:v>3.7225042301184397E-2</c:v>
                </c:pt>
                <c:pt idx="44">
                  <c:v>3.8869257950529999E-2</c:v>
                </c:pt>
                <c:pt idx="45">
                  <c:v>2.7257240204429298E-2</c:v>
                </c:pt>
                <c:pt idx="46">
                  <c:v>4.1379310344827502E-2</c:v>
                </c:pt>
                <c:pt idx="47">
                  <c:v>4.5751633986928102E-2</c:v>
                </c:pt>
                <c:pt idx="48">
                  <c:v>4.9698795180722802E-2</c:v>
                </c:pt>
                <c:pt idx="49">
                  <c:v>4.1388518024031998E-2</c:v>
                </c:pt>
                <c:pt idx="50">
                  <c:v>4.4058744993324399E-2</c:v>
                </c:pt>
                <c:pt idx="51">
                  <c:v>2.9850746268656699E-2</c:v>
                </c:pt>
                <c:pt idx="52">
                  <c:v>2.84900284900284E-2</c:v>
                </c:pt>
                <c:pt idx="53">
                  <c:v>3.5260930888575397E-2</c:v>
                </c:pt>
                <c:pt idx="54">
                  <c:v>2.8846153846153799E-2</c:v>
                </c:pt>
                <c:pt idx="55">
                  <c:v>5.4462934947049901E-2</c:v>
                </c:pt>
                <c:pt idx="56">
                  <c:v>2.3224043715846899E-2</c:v>
                </c:pt>
                <c:pt idx="57">
                  <c:v>3.17965023847376E-2</c:v>
                </c:pt>
                <c:pt idx="58">
                  <c:v>2.71247739602169E-2</c:v>
                </c:pt>
                <c:pt idx="59">
                  <c:v>4.2145593869731802E-2</c:v>
                </c:pt>
                <c:pt idx="60">
                  <c:v>4.3041606886657098E-2</c:v>
                </c:pt>
                <c:pt idx="61">
                  <c:v>2.8683181225554098E-2</c:v>
                </c:pt>
                <c:pt idx="62">
                  <c:v>5.4018445322793103E-2</c:v>
                </c:pt>
                <c:pt idx="63">
                  <c:v>6.6848567530695693E-2</c:v>
                </c:pt>
                <c:pt idx="64">
                  <c:v>5.0775740479548602E-2</c:v>
                </c:pt>
                <c:pt idx="65">
                  <c:v>3.71900826446281E-2</c:v>
                </c:pt>
                <c:pt idx="66">
                  <c:v>3.2564450474898199E-2</c:v>
                </c:pt>
                <c:pt idx="67">
                  <c:v>4.1369472182596199E-2</c:v>
                </c:pt>
                <c:pt idx="68">
                  <c:v>2.6499302649930199E-2</c:v>
                </c:pt>
                <c:pt idx="69">
                  <c:v>2.77777777777777E-2</c:v>
                </c:pt>
                <c:pt idx="70">
                  <c:v>3.1791907514450803E-2</c:v>
                </c:pt>
                <c:pt idx="71">
                  <c:v>2.64900662251655E-2</c:v>
                </c:pt>
                <c:pt idx="72">
                  <c:v>2.0631067961165001E-2</c:v>
                </c:pt>
                <c:pt idx="73">
                  <c:v>3.0150753768844199E-2</c:v>
                </c:pt>
                <c:pt idx="74">
                  <c:v>2.61845386533665E-2</c:v>
                </c:pt>
                <c:pt idx="75">
                  <c:v>2.2864019253910899E-2</c:v>
                </c:pt>
                <c:pt idx="76">
                  <c:v>2.98701298701298E-2</c:v>
                </c:pt>
                <c:pt idx="77">
                  <c:v>3.9525691699604702E-2</c:v>
                </c:pt>
                <c:pt idx="78">
                  <c:v>3.6848792884370998E-2</c:v>
                </c:pt>
                <c:pt idx="79">
                  <c:v>2.2271714922048901E-2</c:v>
                </c:pt>
                <c:pt idx="80">
                  <c:v>1.9230769230769201E-2</c:v>
                </c:pt>
                <c:pt idx="81">
                  <c:v>2.4320457796852601E-2</c:v>
                </c:pt>
                <c:pt idx="82">
                  <c:v>2.4896265560165901E-2</c:v>
                </c:pt>
                <c:pt idx="83">
                  <c:v>2.72020725388601E-2</c:v>
                </c:pt>
                <c:pt idx="84">
                  <c:v>1.86915887850467E-2</c:v>
                </c:pt>
                <c:pt idx="85">
                  <c:v>2.8248587570621399E-2</c:v>
                </c:pt>
                <c:pt idx="86">
                  <c:v>4.4417767106842698E-2</c:v>
                </c:pt>
                <c:pt idx="87">
                  <c:v>3.7735849056603703E-2</c:v>
                </c:pt>
                <c:pt idx="88">
                  <c:v>2.78745644599303E-2</c:v>
                </c:pt>
                <c:pt idx="89">
                  <c:v>3.6105032822757101E-2</c:v>
                </c:pt>
                <c:pt idx="90">
                  <c:v>2.87686996547756E-2</c:v>
                </c:pt>
                <c:pt idx="91">
                  <c:v>3.9053254437869798E-2</c:v>
                </c:pt>
                <c:pt idx="92">
                  <c:v>3.4669555796316302E-2</c:v>
                </c:pt>
                <c:pt idx="93">
                  <c:v>2.7746947835738001E-2</c:v>
                </c:pt>
                <c:pt idx="94">
                  <c:v>2.5458248472505E-2</c:v>
                </c:pt>
                <c:pt idx="95">
                  <c:v>3.2838983050847398E-2</c:v>
                </c:pt>
                <c:pt idx="96">
                  <c:v>2.6476578411405199E-2</c:v>
                </c:pt>
                <c:pt idx="97">
                  <c:v>3.2822757111597302E-2</c:v>
                </c:pt>
                <c:pt idx="98">
                  <c:v>2.8108108108108099E-2</c:v>
                </c:pt>
                <c:pt idx="99">
                  <c:v>2.69978401727861E-2</c:v>
                </c:pt>
                <c:pt idx="100">
                  <c:v>2.25118483412322E-2</c:v>
                </c:pt>
                <c:pt idx="101">
                  <c:v>3.01675977653631E-2</c:v>
                </c:pt>
                <c:pt idx="102">
                  <c:v>2.22446916076845E-2</c:v>
                </c:pt>
                <c:pt idx="103">
                  <c:v>2.96912114014251E-2</c:v>
                </c:pt>
                <c:pt idx="104">
                  <c:v>2.6666666666666599E-2</c:v>
                </c:pt>
                <c:pt idx="105">
                  <c:v>1.7017017017017001E-2</c:v>
                </c:pt>
                <c:pt idx="106">
                  <c:v>2.9834254143646401E-2</c:v>
                </c:pt>
                <c:pt idx="107">
                  <c:v>1.7194570135746601E-2</c:v>
                </c:pt>
                <c:pt idx="108">
                  <c:v>1.9565217391304301E-2</c:v>
                </c:pt>
                <c:pt idx="109">
                  <c:v>3.2228360957642699E-2</c:v>
                </c:pt>
                <c:pt idx="110">
                  <c:v>1.5712682379348999E-2</c:v>
                </c:pt>
                <c:pt idx="111">
                  <c:v>3.0480656506447799E-2</c:v>
                </c:pt>
                <c:pt idx="112">
                  <c:v>2.5641025641025599E-2</c:v>
                </c:pt>
                <c:pt idx="113">
                  <c:v>1.4213197969543101E-2</c:v>
                </c:pt>
                <c:pt idx="114">
                  <c:v>2.19256434699714E-2</c:v>
                </c:pt>
                <c:pt idx="115">
                  <c:v>2.0394289598912301E-2</c:v>
                </c:pt>
                <c:pt idx="116">
                  <c:v>3.1472081218274099E-2</c:v>
                </c:pt>
                <c:pt idx="117">
                  <c:v>1.8181818181818101E-2</c:v>
                </c:pt>
                <c:pt idx="118">
                  <c:v>2.1786492374727601E-2</c:v>
                </c:pt>
                <c:pt idx="119">
                  <c:v>1.6634050880626201E-2</c:v>
                </c:pt>
                <c:pt idx="120">
                  <c:v>3.1322505800464001E-2</c:v>
                </c:pt>
                <c:pt idx="121">
                  <c:v>2.6496565260058801E-2</c:v>
                </c:pt>
                <c:pt idx="122">
                  <c:v>2.92728989612842E-2</c:v>
                </c:pt>
                <c:pt idx="123">
                  <c:v>3.7111334002006002E-2</c:v>
                </c:pt>
                <c:pt idx="124">
                  <c:v>3.3066132264529001E-2</c:v>
                </c:pt>
                <c:pt idx="125">
                  <c:v>3.3085194375516901E-2</c:v>
                </c:pt>
                <c:pt idx="126">
                  <c:v>3.2350826743350103E-2</c:v>
                </c:pt>
                <c:pt idx="127">
                  <c:v>2.4355300859598802E-2</c:v>
                </c:pt>
                <c:pt idx="128">
                  <c:v>3.3764367816091899E-2</c:v>
                </c:pt>
                <c:pt idx="129">
                  <c:v>2.3982558139534801E-2</c:v>
                </c:pt>
                <c:pt idx="130">
                  <c:v>2.49621785173978E-2</c:v>
                </c:pt>
                <c:pt idx="131">
                  <c:v>2.7448071216617201E-2</c:v>
                </c:pt>
                <c:pt idx="132">
                  <c:v>3.2376747608535601E-2</c:v>
                </c:pt>
                <c:pt idx="133">
                  <c:v>3.2021347565043302E-2</c:v>
                </c:pt>
                <c:pt idx="134">
                  <c:v>2.5575447570332401E-2</c:v>
                </c:pt>
                <c:pt idx="135">
                  <c:v>2.7886224205242598E-2</c:v>
                </c:pt>
                <c:pt idx="136">
                  <c:v>2.9066517607602E-2</c:v>
                </c:pt>
                <c:pt idx="137">
                  <c:v>2.04578665367754E-2</c:v>
                </c:pt>
                <c:pt idx="138">
                  <c:v>3.2654992901088503E-2</c:v>
                </c:pt>
                <c:pt idx="139">
                  <c:v>2.4258760107816701E-2</c:v>
                </c:pt>
                <c:pt idx="140">
                  <c:v>2.6887280248190201E-2</c:v>
                </c:pt>
                <c:pt idx="141">
                  <c:v>2.3094688221709E-2</c:v>
                </c:pt>
                <c:pt idx="142">
                  <c:v>2.3587493143170501E-2</c:v>
                </c:pt>
                <c:pt idx="143">
                  <c:v>2.00300450676014E-2</c:v>
                </c:pt>
                <c:pt idx="144">
                  <c:v>2.5568181818181799E-2</c:v>
                </c:pt>
                <c:pt idx="145">
                  <c:v>2.39067055393586E-2</c:v>
                </c:pt>
                <c:pt idx="146">
                  <c:v>2.2639425731639899E-2</c:v>
                </c:pt>
                <c:pt idx="147">
                  <c:v>2.4332344213649802E-2</c:v>
                </c:pt>
                <c:pt idx="148">
                  <c:v>2.3768115942028899E-2</c:v>
                </c:pt>
                <c:pt idx="149">
                  <c:v>3.3047735618114998E-2</c:v>
                </c:pt>
                <c:pt idx="150">
                  <c:v>2.5087514585764199E-2</c:v>
                </c:pt>
                <c:pt idx="151">
                  <c:v>1.8317115054378899E-2</c:v>
                </c:pt>
                <c:pt idx="152">
                  <c:v>2.1660649819494501E-2</c:v>
                </c:pt>
                <c:pt idx="153">
                  <c:v>1.90163934426229E-2</c:v>
                </c:pt>
                <c:pt idx="154">
                  <c:v>2.8125000000000001E-2</c:v>
                </c:pt>
                <c:pt idx="155">
                  <c:v>2.1685254027261399E-2</c:v>
                </c:pt>
                <c:pt idx="156">
                  <c:v>2.9680365296803599E-2</c:v>
                </c:pt>
                <c:pt idx="157">
                  <c:v>1.6648168701442801E-2</c:v>
                </c:pt>
                <c:pt idx="158">
                  <c:v>2.8846153846153799E-2</c:v>
                </c:pt>
                <c:pt idx="159">
                  <c:v>3.5735556879094701E-2</c:v>
                </c:pt>
                <c:pt idx="160">
                  <c:v>2.24321133412042E-2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ClustersTimeSeries!$AN$3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ClustersTimeSeries!$AN$4:$AN$164</c:f>
              <c:numCache>
                <c:formatCode>0.00</c:formatCode>
                <c:ptCount val="161"/>
                <c:pt idx="0">
                  <c:v>4.7511014020049674E-2</c:v>
                </c:pt>
                <c:pt idx="1">
                  <c:v>4.7511014020049674E-2</c:v>
                </c:pt>
                <c:pt idx="2">
                  <c:v>4.7511014020049674E-2</c:v>
                </c:pt>
                <c:pt idx="3">
                  <c:v>4.7511014020049674E-2</c:v>
                </c:pt>
                <c:pt idx="4">
                  <c:v>4.7511014020049674E-2</c:v>
                </c:pt>
                <c:pt idx="5">
                  <c:v>4.7511014020049674E-2</c:v>
                </c:pt>
                <c:pt idx="6">
                  <c:v>4.7511014020049674E-2</c:v>
                </c:pt>
                <c:pt idx="7">
                  <c:v>4.7511014020049674E-2</c:v>
                </c:pt>
                <c:pt idx="8">
                  <c:v>4.7511014020049674E-2</c:v>
                </c:pt>
                <c:pt idx="9">
                  <c:v>4.7511014020049674E-2</c:v>
                </c:pt>
                <c:pt idx="10">
                  <c:v>4.7511014020049674E-2</c:v>
                </c:pt>
                <c:pt idx="11">
                  <c:v>4.7511014020049674E-2</c:v>
                </c:pt>
                <c:pt idx="12">
                  <c:v>4.7511014020049674E-2</c:v>
                </c:pt>
                <c:pt idx="13">
                  <c:v>4.7511014020049674E-2</c:v>
                </c:pt>
                <c:pt idx="14">
                  <c:v>4.7511014020049674E-2</c:v>
                </c:pt>
                <c:pt idx="15">
                  <c:v>4.7511014020049674E-2</c:v>
                </c:pt>
                <c:pt idx="16">
                  <c:v>4.7511014020049674E-2</c:v>
                </c:pt>
                <c:pt idx="17">
                  <c:v>4.7511014020049674E-2</c:v>
                </c:pt>
                <c:pt idx="18">
                  <c:v>4.7511014020049674E-2</c:v>
                </c:pt>
                <c:pt idx="19">
                  <c:v>4.7511014020049674E-2</c:v>
                </c:pt>
                <c:pt idx="20">
                  <c:v>4.7511014020049674E-2</c:v>
                </c:pt>
                <c:pt idx="21">
                  <c:v>4.7511014020049674E-2</c:v>
                </c:pt>
                <c:pt idx="22">
                  <c:v>4.7511014020049674E-2</c:v>
                </c:pt>
                <c:pt idx="23">
                  <c:v>4.7511014020049674E-2</c:v>
                </c:pt>
                <c:pt idx="24">
                  <c:v>4.7511014020049674E-2</c:v>
                </c:pt>
                <c:pt idx="25">
                  <c:v>4.7511014020049674E-2</c:v>
                </c:pt>
                <c:pt idx="26">
                  <c:v>4.7511014020049674E-2</c:v>
                </c:pt>
                <c:pt idx="27">
                  <c:v>4.7511014020049674E-2</c:v>
                </c:pt>
                <c:pt idx="28">
                  <c:v>4.7511014020049674E-2</c:v>
                </c:pt>
                <c:pt idx="29">
                  <c:v>4.7511014020049674E-2</c:v>
                </c:pt>
                <c:pt idx="30">
                  <c:v>4.7511014020049674E-2</c:v>
                </c:pt>
                <c:pt idx="31">
                  <c:v>4.7511014020049674E-2</c:v>
                </c:pt>
                <c:pt idx="32">
                  <c:v>4.7511014020049674E-2</c:v>
                </c:pt>
                <c:pt idx="33">
                  <c:v>4.7511014020049674E-2</c:v>
                </c:pt>
                <c:pt idx="34">
                  <c:v>4.7511014020049674E-2</c:v>
                </c:pt>
                <c:pt idx="35">
                  <c:v>4.7511014020049674E-2</c:v>
                </c:pt>
                <c:pt idx="36">
                  <c:v>4.7511014020049674E-2</c:v>
                </c:pt>
                <c:pt idx="37">
                  <c:v>4.7511014020049674E-2</c:v>
                </c:pt>
                <c:pt idx="38">
                  <c:v>4.7511014020049674E-2</c:v>
                </c:pt>
                <c:pt idx="39">
                  <c:v>4.7511014020049674E-2</c:v>
                </c:pt>
                <c:pt idx="40">
                  <c:v>4.7511014020049674E-2</c:v>
                </c:pt>
                <c:pt idx="41">
                  <c:v>4.7511014020049674E-2</c:v>
                </c:pt>
                <c:pt idx="42">
                  <c:v>4.7511014020049674E-2</c:v>
                </c:pt>
                <c:pt idx="43">
                  <c:v>4.7511014020049674E-2</c:v>
                </c:pt>
                <c:pt idx="44">
                  <c:v>4.7511014020049674E-2</c:v>
                </c:pt>
                <c:pt idx="45">
                  <c:v>4.7511014020049674E-2</c:v>
                </c:pt>
                <c:pt idx="46">
                  <c:v>4.7511014020049674E-2</c:v>
                </c:pt>
                <c:pt idx="47">
                  <c:v>4.7511014020049674E-2</c:v>
                </c:pt>
                <c:pt idx="48">
                  <c:v>4.7511014020049674E-2</c:v>
                </c:pt>
                <c:pt idx="49">
                  <c:v>4.7511014020049674E-2</c:v>
                </c:pt>
                <c:pt idx="50">
                  <c:v>4.7511014020049674E-2</c:v>
                </c:pt>
                <c:pt idx="51">
                  <c:v>4.7511014020049674E-2</c:v>
                </c:pt>
                <c:pt idx="52">
                  <c:v>4.7511014020049674E-2</c:v>
                </c:pt>
                <c:pt idx="53">
                  <c:v>4.7511014020049674E-2</c:v>
                </c:pt>
                <c:pt idx="54">
                  <c:v>4.7511014020049674E-2</c:v>
                </c:pt>
                <c:pt idx="55">
                  <c:v>4.7511014020049674E-2</c:v>
                </c:pt>
                <c:pt idx="56">
                  <c:v>4.7511014020049674E-2</c:v>
                </c:pt>
                <c:pt idx="57">
                  <c:v>4.7511014020049674E-2</c:v>
                </c:pt>
                <c:pt idx="58">
                  <c:v>4.7511014020049674E-2</c:v>
                </c:pt>
                <c:pt idx="59">
                  <c:v>4.7511014020049674E-2</c:v>
                </c:pt>
                <c:pt idx="60">
                  <c:v>4.7511014020049674E-2</c:v>
                </c:pt>
                <c:pt idx="61">
                  <c:v>4.7511014020049674E-2</c:v>
                </c:pt>
                <c:pt idx="62">
                  <c:v>4.7511014020049674E-2</c:v>
                </c:pt>
                <c:pt idx="63">
                  <c:v>4.7511014020049674E-2</c:v>
                </c:pt>
                <c:pt idx="64">
                  <c:v>4.7511014020049674E-2</c:v>
                </c:pt>
                <c:pt idx="65">
                  <c:v>4.7511014020049674E-2</c:v>
                </c:pt>
                <c:pt idx="66">
                  <c:v>4.7511014020049674E-2</c:v>
                </c:pt>
                <c:pt idx="67">
                  <c:v>4.7511014020049674E-2</c:v>
                </c:pt>
                <c:pt idx="68">
                  <c:v>4.7511014020049674E-2</c:v>
                </c:pt>
                <c:pt idx="69">
                  <c:v>4.7511014020049674E-2</c:v>
                </c:pt>
                <c:pt idx="70">
                  <c:v>4.7511014020049674E-2</c:v>
                </c:pt>
                <c:pt idx="71">
                  <c:v>4.7511014020049674E-2</c:v>
                </c:pt>
                <c:pt idx="72">
                  <c:v>4.7511014020049674E-2</c:v>
                </c:pt>
                <c:pt idx="73">
                  <c:v>4.7511014020049674E-2</c:v>
                </c:pt>
                <c:pt idx="74">
                  <c:v>4.7511014020049674E-2</c:v>
                </c:pt>
                <c:pt idx="75">
                  <c:v>4.7511014020049674E-2</c:v>
                </c:pt>
                <c:pt idx="76">
                  <c:v>4.7511014020049674E-2</c:v>
                </c:pt>
                <c:pt idx="77">
                  <c:v>4.7511014020049674E-2</c:v>
                </c:pt>
                <c:pt idx="78">
                  <c:v>4.7511014020049674E-2</c:v>
                </c:pt>
                <c:pt idx="79">
                  <c:v>4.7511014020049674E-2</c:v>
                </c:pt>
                <c:pt idx="80">
                  <c:v>4.7511014020049674E-2</c:v>
                </c:pt>
                <c:pt idx="81">
                  <c:v>4.7511014020049674E-2</c:v>
                </c:pt>
                <c:pt idx="82">
                  <c:v>4.7511014020049674E-2</c:v>
                </c:pt>
                <c:pt idx="83">
                  <c:v>4.7511014020049674E-2</c:v>
                </c:pt>
                <c:pt idx="84">
                  <c:v>4.7511014020049674E-2</c:v>
                </c:pt>
                <c:pt idx="85">
                  <c:v>4.7511014020049674E-2</c:v>
                </c:pt>
                <c:pt idx="86">
                  <c:v>4.7511014020049674E-2</c:v>
                </c:pt>
                <c:pt idx="87">
                  <c:v>4.7511014020049674E-2</c:v>
                </c:pt>
                <c:pt idx="88">
                  <c:v>4.7511014020049674E-2</c:v>
                </c:pt>
                <c:pt idx="89">
                  <c:v>4.7511014020049674E-2</c:v>
                </c:pt>
                <c:pt idx="90">
                  <c:v>4.7511014020049674E-2</c:v>
                </c:pt>
                <c:pt idx="91">
                  <c:v>4.7511014020049674E-2</c:v>
                </c:pt>
                <c:pt idx="92">
                  <c:v>4.7511014020049674E-2</c:v>
                </c:pt>
                <c:pt idx="93">
                  <c:v>4.7511014020049674E-2</c:v>
                </c:pt>
                <c:pt idx="94">
                  <c:v>4.7511014020049674E-2</c:v>
                </c:pt>
                <c:pt idx="95">
                  <c:v>4.7511014020049674E-2</c:v>
                </c:pt>
                <c:pt idx="96">
                  <c:v>4.7511014020049674E-2</c:v>
                </c:pt>
                <c:pt idx="97">
                  <c:v>4.7511014020049674E-2</c:v>
                </c:pt>
                <c:pt idx="98">
                  <c:v>4.7511014020049674E-2</c:v>
                </c:pt>
                <c:pt idx="99">
                  <c:v>4.7511014020049674E-2</c:v>
                </c:pt>
                <c:pt idx="100">
                  <c:v>4.7511014020049674E-2</c:v>
                </c:pt>
                <c:pt idx="101">
                  <c:v>4.7511014020049674E-2</c:v>
                </c:pt>
                <c:pt idx="102">
                  <c:v>4.7511014020049674E-2</c:v>
                </c:pt>
                <c:pt idx="103">
                  <c:v>4.7511014020049674E-2</c:v>
                </c:pt>
                <c:pt idx="104">
                  <c:v>4.7511014020049674E-2</c:v>
                </c:pt>
                <c:pt idx="105">
                  <c:v>4.7511014020049674E-2</c:v>
                </c:pt>
                <c:pt idx="106">
                  <c:v>4.7511014020049674E-2</c:v>
                </c:pt>
                <c:pt idx="107">
                  <c:v>4.7511014020049674E-2</c:v>
                </c:pt>
                <c:pt idx="108">
                  <c:v>4.7511014020049674E-2</c:v>
                </c:pt>
                <c:pt idx="109">
                  <c:v>4.7511014020049674E-2</c:v>
                </c:pt>
                <c:pt idx="110">
                  <c:v>4.7511014020049674E-2</c:v>
                </c:pt>
                <c:pt idx="111">
                  <c:v>4.7511014020049674E-2</c:v>
                </c:pt>
                <c:pt idx="112">
                  <c:v>4.7511014020049674E-2</c:v>
                </c:pt>
                <c:pt idx="113">
                  <c:v>4.7511014020049674E-2</c:v>
                </c:pt>
                <c:pt idx="114">
                  <c:v>4.7511014020049674E-2</c:v>
                </c:pt>
                <c:pt idx="115">
                  <c:v>4.7511014020049674E-2</c:v>
                </c:pt>
                <c:pt idx="116">
                  <c:v>4.7511014020049674E-2</c:v>
                </c:pt>
                <c:pt idx="117">
                  <c:v>4.7511014020049674E-2</c:v>
                </c:pt>
                <c:pt idx="118">
                  <c:v>4.7511014020049674E-2</c:v>
                </c:pt>
                <c:pt idx="119">
                  <c:v>4.7511014020049674E-2</c:v>
                </c:pt>
                <c:pt idx="120">
                  <c:v>4.7511014020049674E-2</c:v>
                </c:pt>
                <c:pt idx="121">
                  <c:v>4.7511014020049674E-2</c:v>
                </c:pt>
                <c:pt idx="122">
                  <c:v>4.7511014020049674E-2</c:v>
                </c:pt>
                <c:pt idx="123">
                  <c:v>4.7511014020049674E-2</c:v>
                </c:pt>
                <c:pt idx="124">
                  <c:v>4.7511014020049674E-2</c:v>
                </c:pt>
                <c:pt idx="125">
                  <c:v>4.7511014020049674E-2</c:v>
                </c:pt>
                <c:pt idx="126">
                  <c:v>4.7511014020049674E-2</c:v>
                </c:pt>
                <c:pt idx="127">
                  <c:v>4.7511014020049674E-2</c:v>
                </c:pt>
                <c:pt idx="128">
                  <c:v>4.7511014020049674E-2</c:v>
                </c:pt>
                <c:pt idx="129">
                  <c:v>4.7511014020049674E-2</c:v>
                </c:pt>
                <c:pt idx="130">
                  <c:v>4.7511014020049674E-2</c:v>
                </c:pt>
                <c:pt idx="131">
                  <c:v>4.7511014020049674E-2</c:v>
                </c:pt>
                <c:pt idx="132">
                  <c:v>4.7511014020049674E-2</c:v>
                </c:pt>
                <c:pt idx="133">
                  <c:v>4.7511014020049674E-2</c:v>
                </c:pt>
                <c:pt idx="134">
                  <c:v>4.7511014020049674E-2</c:v>
                </c:pt>
                <c:pt idx="135">
                  <c:v>4.7511014020049674E-2</c:v>
                </c:pt>
                <c:pt idx="136">
                  <c:v>4.7511014020049674E-2</c:v>
                </c:pt>
                <c:pt idx="137">
                  <c:v>4.7511014020049674E-2</c:v>
                </c:pt>
                <c:pt idx="138">
                  <c:v>4.7511014020049674E-2</c:v>
                </c:pt>
                <c:pt idx="139">
                  <c:v>4.7511014020049674E-2</c:v>
                </c:pt>
                <c:pt idx="140">
                  <c:v>4.7511014020049674E-2</c:v>
                </c:pt>
                <c:pt idx="141">
                  <c:v>4.7511014020049674E-2</c:v>
                </c:pt>
                <c:pt idx="142">
                  <c:v>4.7511014020049674E-2</c:v>
                </c:pt>
                <c:pt idx="143">
                  <c:v>4.7511014020049674E-2</c:v>
                </c:pt>
                <c:pt idx="144">
                  <c:v>4.7511014020049674E-2</c:v>
                </c:pt>
                <c:pt idx="145">
                  <c:v>4.7511014020049674E-2</c:v>
                </c:pt>
                <c:pt idx="146">
                  <c:v>4.7511014020049674E-2</c:v>
                </c:pt>
                <c:pt idx="147">
                  <c:v>4.7511014020049674E-2</c:v>
                </c:pt>
                <c:pt idx="148">
                  <c:v>4.7511014020049674E-2</c:v>
                </c:pt>
                <c:pt idx="149">
                  <c:v>4.7511014020049674E-2</c:v>
                </c:pt>
                <c:pt idx="150">
                  <c:v>4.7511014020049674E-2</c:v>
                </c:pt>
                <c:pt idx="151">
                  <c:v>4.7511014020049674E-2</c:v>
                </c:pt>
                <c:pt idx="152">
                  <c:v>4.7511014020049674E-2</c:v>
                </c:pt>
                <c:pt idx="153">
                  <c:v>4.7511014020049674E-2</c:v>
                </c:pt>
                <c:pt idx="154">
                  <c:v>4.7511014020049674E-2</c:v>
                </c:pt>
                <c:pt idx="155">
                  <c:v>4.7511014020049674E-2</c:v>
                </c:pt>
                <c:pt idx="156">
                  <c:v>4.7511014020049674E-2</c:v>
                </c:pt>
                <c:pt idx="157">
                  <c:v>4.7511014020049674E-2</c:v>
                </c:pt>
                <c:pt idx="158">
                  <c:v>4.7511014020049674E-2</c:v>
                </c:pt>
                <c:pt idx="159">
                  <c:v>4.7511014020049674E-2</c:v>
                </c:pt>
                <c:pt idx="160">
                  <c:v>4.7511014020049674E-2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ClustersTimeSeries!$AO$3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ClustersTimeSeries!$AO$4:$AO$164</c:f>
              <c:numCache>
                <c:formatCode>0.00</c:formatCode>
                <c:ptCount val="161"/>
                <c:pt idx="0">
                  <c:v>6.7296747859344308E-2</c:v>
                </c:pt>
                <c:pt idx="1">
                  <c:v>6.7296747859344308E-2</c:v>
                </c:pt>
                <c:pt idx="2">
                  <c:v>6.7296747859344308E-2</c:v>
                </c:pt>
                <c:pt idx="3">
                  <c:v>6.7296747859344308E-2</c:v>
                </c:pt>
                <c:pt idx="4">
                  <c:v>6.7296747859344308E-2</c:v>
                </c:pt>
                <c:pt idx="5">
                  <c:v>6.7296747859344308E-2</c:v>
                </c:pt>
                <c:pt idx="6">
                  <c:v>6.7296747859344308E-2</c:v>
                </c:pt>
                <c:pt idx="7">
                  <c:v>6.7296747859344308E-2</c:v>
                </c:pt>
                <c:pt idx="8">
                  <c:v>6.7296747859344308E-2</c:v>
                </c:pt>
                <c:pt idx="9">
                  <c:v>6.7296747859344308E-2</c:v>
                </c:pt>
                <c:pt idx="10">
                  <c:v>6.7296747859344308E-2</c:v>
                </c:pt>
                <c:pt idx="11">
                  <c:v>6.7296747859344308E-2</c:v>
                </c:pt>
                <c:pt idx="12">
                  <c:v>6.7296747859344308E-2</c:v>
                </c:pt>
                <c:pt idx="13">
                  <c:v>6.7296747859344308E-2</c:v>
                </c:pt>
                <c:pt idx="14">
                  <c:v>6.7296747859344308E-2</c:v>
                </c:pt>
                <c:pt idx="15">
                  <c:v>6.7296747859344308E-2</c:v>
                </c:pt>
                <c:pt idx="16">
                  <c:v>6.7296747859344308E-2</c:v>
                </c:pt>
                <c:pt idx="17">
                  <c:v>6.7296747859344308E-2</c:v>
                </c:pt>
                <c:pt idx="18">
                  <c:v>6.7296747859344308E-2</c:v>
                </c:pt>
                <c:pt idx="19">
                  <c:v>6.7296747859344308E-2</c:v>
                </c:pt>
                <c:pt idx="20">
                  <c:v>6.7296747859344308E-2</c:v>
                </c:pt>
                <c:pt idx="21">
                  <c:v>6.7296747859344308E-2</c:v>
                </c:pt>
                <c:pt idx="22">
                  <c:v>6.7296747859344308E-2</c:v>
                </c:pt>
                <c:pt idx="23">
                  <c:v>6.7296747859344308E-2</c:v>
                </c:pt>
                <c:pt idx="24">
                  <c:v>6.7296747859344308E-2</c:v>
                </c:pt>
                <c:pt idx="25">
                  <c:v>6.7296747859344308E-2</c:v>
                </c:pt>
                <c:pt idx="26">
                  <c:v>6.7296747859344308E-2</c:v>
                </c:pt>
                <c:pt idx="27">
                  <c:v>6.7296747859344308E-2</c:v>
                </c:pt>
                <c:pt idx="28">
                  <c:v>6.7296747859344308E-2</c:v>
                </c:pt>
                <c:pt idx="29">
                  <c:v>6.7296747859344308E-2</c:v>
                </c:pt>
                <c:pt idx="30">
                  <c:v>6.7296747859344308E-2</c:v>
                </c:pt>
                <c:pt idx="31">
                  <c:v>6.7296747859344308E-2</c:v>
                </c:pt>
                <c:pt idx="32">
                  <c:v>6.7296747859344308E-2</c:v>
                </c:pt>
                <c:pt idx="33">
                  <c:v>6.7296747859344308E-2</c:v>
                </c:pt>
                <c:pt idx="34">
                  <c:v>6.7296747859344308E-2</c:v>
                </c:pt>
                <c:pt idx="35">
                  <c:v>6.7296747859344308E-2</c:v>
                </c:pt>
                <c:pt idx="36">
                  <c:v>6.7296747859344308E-2</c:v>
                </c:pt>
                <c:pt idx="37">
                  <c:v>6.7296747859344308E-2</c:v>
                </c:pt>
                <c:pt idx="38">
                  <c:v>6.7296747859344308E-2</c:v>
                </c:pt>
                <c:pt idx="39">
                  <c:v>6.7296747859344308E-2</c:v>
                </c:pt>
                <c:pt idx="40">
                  <c:v>6.7296747859344308E-2</c:v>
                </c:pt>
                <c:pt idx="41">
                  <c:v>6.7296747859344308E-2</c:v>
                </c:pt>
                <c:pt idx="42">
                  <c:v>6.7296747859344308E-2</c:v>
                </c:pt>
                <c:pt idx="43">
                  <c:v>6.7296747859344308E-2</c:v>
                </c:pt>
                <c:pt idx="44">
                  <c:v>6.7296747859344308E-2</c:v>
                </c:pt>
                <c:pt idx="45">
                  <c:v>6.7296747859344308E-2</c:v>
                </c:pt>
                <c:pt idx="46">
                  <c:v>6.7296747859344308E-2</c:v>
                </c:pt>
                <c:pt idx="47">
                  <c:v>6.7296747859344308E-2</c:v>
                </c:pt>
                <c:pt idx="48">
                  <c:v>6.7296747859344308E-2</c:v>
                </c:pt>
                <c:pt idx="49">
                  <c:v>6.7296747859344308E-2</c:v>
                </c:pt>
                <c:pt idx="50">
                  <c:v>6.7296747859344308E-2</c:v>
                </c:pt>
                <c:pt idx="51">
                  <c:v>6.7296747859344308E-2</c:v>
                </c:pt>
                <c:pt idx="52">
                  <c:v>6.7296747859344308E-2</c:v>
                </c:pt>
                <c:pt idx="53">
                  <c:v>6.7296747859344308E-2</c:v>
                </c:pt>
                <c:pt idx="54">
                  <c:v>6.7296747859344308E-2</c:v>
                </c:pt>
                <c:pt idx="55">
                  <c:v>6.7296747859344308E-2</c:v>
                </c:pt>
                <c:pt idx="56">
                  <c:v>6.7296747859344308E-2</c:v>
                </c:pt>
                <c:pt idx="57">
                  <c:v>6.7296747859344308E-2</c:v>
                </c:pt>
                <c:pt idx="58">
                  <c:v>6.7296747859344308E-2</c:v>
                </c:pt>
                <c:pt idx="59">
                  <c:v>6.7296747859344308E-2</c:v>
                </c:pt>
                <c:pt idx="60">
                  <c:v>6.7296747859344308E-2</c:v>
                </c:pt>
                <c:pt idx="61">
                  <c:v>6.7296747859344308E-2</c:v>
                </c:pt>
                <c:pt idx="62">
                  <c:v>6.7296747859344308E-2</c:v>
                </c:pt>
                <c:pt idx="63">
                  <c:v>6.7296747859344308E-2</c:v>
                </c:pt>
                <c:pt idx="64">
                  <c:v>6.7296747859344308E-2</c:v>
                </c:pt>
                <c:pt idx="65">
                  <c:v>6.7296747859344308E-2</c:v>
                </c:pt>
                <c:pt idx="66">
                  <c:v>6.7296747859344308E-2</c:v>
                </c:pt>
                <c:pt idx="67">
                  <c:v>6.7296747859344308E-2</c:v>
                </c:pt>
                <c:pt idx="68">
                  <c:v>6.7296747859344308E-2</c:v>
                </c:pt>
                <c:pt idx="69">
                  <c:v>6.7296747859344308E-2</c:v>
                </c:pt>
                <c:pt idx="70">
                  <c:v>6.7296747859344308E-2</c:v>
                </c:pt>
                <c:pt idx="71">
                  <c:v>6.7296747859344308E-2</c:v>
                </c:pt>
                <c:pt idx="72">
                  <c:v>6.7296747859344308E-2</c:v>
                </c:pt>
                <c:pt idx="73">
                  <c:v>6.7296747859344308E-2</c:v>
                </c:pt>
                <c:pt idx="74">
                  <c:v>6.7296747859344308E-2</c:v>
                </c:pt>
                <c:pt idx="75">
                  <c:v>6.7296747859344308E-2</c:v>
                </c:pt>
                <c:pt idx="76">
                  <c:v>6.7296747859344308E-2</c:v>
                </c:pt>
                <c:pt idx="77">
                  <c:v>6.7296747859344308E-2</c:v>
                </c:pt>
                <c:pt idx="78">
                  <c:v>6.7296747859344308E-2</c:v>
                </c:pt>
                <c:pt idx="79">
                  <c:v>6.7296747859344308E-2</c:v>
                </c:pt>
                <c:pt idx="80">
                  <c:v>6.7296747859344308E-2</c:v>
                </c:pt>
                <c:pt idx="81">
                  <c:v>6.7296747859344308E-2</c:v>
                </c:pt>
                <c:pt idx="82">
                  <c:v>6.7296747859344308E-2</c:v>
                </c:pt>
                <c:pt idx="83">
                  <c:v>6.7296747859344308E-2</c:v>
                </c:pt>
                <c:pt idx="84">
                  <c:v>6.7296747859344308E-2</c:v>
                </c:pt>
                <c:pt idx="85">
                  <c:v>6.7296747859344308E-2</c:v>
                </c:pt>
                <c:pt idx="86">
                  <c:v>6.7296747859344308E-2</c:v>
                </c:pt>
                <c:pt idx="87">
                  <c:v>6.7296747859344308E-2</c:v>
                </c:pt>
                <c:pt idx="88">
                  <c:v>6.7296747859344308E-2</c:v>
                </c:pt>
                <c:pt idx="89">
                  <c:v>6.7296747859344308E-2</c:v>
                </c:pt>
                <c:pt idx="90">
                  <c:v>6.7296747859344308E-2</c:v>
                </c:pt>
                <c:pt idx="91">
                  <c:v>6.7296747859344308E-2</c:v>
                </c:pt>
                <c:pt idx="92">
                  <c:v>6.7296747859344308E-2</c:v>
                </c:pt>
                <c:pt idx="93">
                  <c:v>6.7296747859344308E-2</c:v>
                </c:pt>
                <c:pt idx="94">
                  <c:v>6.7296747859344308E-2</c:v>
                </c:pt>
                <c:pt idx="95">
                  <c:v>6.7296747859344308E-2</c:v>
                </c:pt>
                <c:pt idx="96">
                  <c:v>6.7296747859344308E-2</c:v>
                </c:pt>
                <c:pt idx="97">
                  <c:v>6.7296747859344308E-2</c:v>
                </c:pt>
                <c:pt idx="98">
                  <c:v>6.7296747859344308E-2</c:v>
                </c:pt>
                <c:pt idx="99">
                  <c:v>6.7296747859344308E-2</c:v>
                </c:pt>
                <c:pt idx="100">
                  <c:v>6.7296747859344308E-2</c:v>
                </c:pt>
                <c:pt idx="101">
                  <c:v>6.7296747859344308E-2</c:v>
                </c:pt>
                <c:pt idx="102">
                  <c:v>6.7296747859344308E-2</c:v>
                </c:pt>
                <c:pt idx="103">
                  <c:v>6.7296747859344308E-2</c:v>
                </c:pt>
                <c:pt idx="104">
                  <c:v>6.7296747859344308E-2</c:v>
                </c:pt>
                <c:pt idx="105">
                  <c:v>6.7296747859344308E-2</c:v>
                </c:pt>
                <c:pt idx="106">
                  <c:v>6.7296747859344308E-2</c:v>
                </c:pt>
                <c:pt idx="107">
                  <c:v>6.7296747859344308E-2</c:v>
                </c:pt>
                <c:pt idx="108">
                  <c:v>6.7296747859344308E-2</c:v>
                </c:pt>
                <c:pt idx="109">
                  <c:v>6.7296747859344308E-2</c:v>
                </c:pt>
                <c:pt idx="110">
                  <c:v>6.7296747859344308E-2</c:v>
                </c:pt>
                <c:pt idx="111">
                  <c:v>6.7296747859344308E-2</c:v>
                </c:pt>
                <c:pt idx="112">
                  <c:v>6.7296747859344308E-2</c:v>
                </c:pt>
                <c:pt idx="113">
                  <c:v>6.7296747859344308E-2</c:v>
                </c:pt>
                <c:pt idx="114">
                  <c:v>6.7296747859344308E-2</c:v>
                </c:pt>
                <c:pt idx="115">
                  <c:v>6.7296747859344308E-2</c:v>
                </c:pt>
                <c:pt idx="116">
                  <c:v>6.7296747859344308E-2</c:v>
                </c:pt>
                <c:pt idx="117">
                  <c:v>6.7296747859344308E-2</c:v>
                </c:pt>
                <c:pt idx="118">
                  <c:v>6.7296747859344308E-2</c:v>
                </c:pt>
                <c:pt idx="119">
                  <c:v>6.7296747859344308E-2</c:v>
                </c:pt>
                <c:pt idx="120">
                  <c:v>6.7296747859344308E-2</c:v>
                </c:pt>
                <c:pt idx="121">
                  <c:v>6.7296747859344308E-2</c:v>
                </c:pt>
                <c:pt idx="122">
                  <c:v>6.7296747859344308E-2</c:v>
                </c:pt>
                <c:pt idx="123">
                  <c:v>6.7296747859344308E-2</c:v>
                </c:pt>
                <c:pt idx="124">
                  <c:v>6.7296747859344308E-2</c:v>
                </c:pt>
                <c:pt idx="125">
                  <c:v>6.7296747859344308E-2</c:v>
                </c:pt>
                <c:pt idx="126">
                  <c:v>6.7296747859344308E-2</c:v>
                </c:pt>
                <c:pt idx="127">
                  <c:v>6.7296747859344308E-2</c:v>
                </c:pt>
                <c:pt idx="128">
                  <c:v>6.7296747859344308E-2</c:v>
                </c:pt>
                <c:pt idx="129">
                  <c:v>6.7296747859344308E-2</c:v>
                </c:pt>
                <c:pt idx="130">
                  <c:v>6.7296747859344308E-2</c:v>
                </c:pt>
                <c:pt idx="131">
                  <c:v>6.7296747859344308E-2</c:v>
                </c:pt>
                <c:pt idx="132">
                  <c:v>6.7296747859344308E-2</c:v>
                </c:pt>
                <c:pt idx="133">
                  <c:v>6.7296747859344308E-2</c:v>
                </c:pt>
                <c:pt idx="134">
                  <c:v>6.7296747859344308E-2</c:v>
                </c:pt>
                <c:pt idx="135">
                  <c:v>6.7296747859344308E-2</c:v>
                </c:pt>
                <c:pt idx="136">
                  <c:v>6.7296747859344308E-2</c:v>
                </c:pt>
                <c:pt idx="137">
                  <c:v>6.7296747859344308E-2</c:v>
                </c:pt>
                <c:pt idx="138">
                  <c:v>6.7296747859344308E-2</c:v>
                </c:pt>
                <c:pt idx="139">
                  <c:v>6.7296747859344308E-2</c:v>
                </c:pt>
                <c:pt idx="140">
                  <c:v>6.7296747859344308E-2</c:v>
                </c:pt>
                <c:pt idx="141">
                  <c:v>6.7296747859344308E-2</c:v>
                </c:pt>
                <c:pt idx="142">
                  <c:v>6.7296747859344308E-2</c:v>
                </c:pt>
                <c:pt idx="143">
                  <c:v>6.7296747859344308E-2</c:v>
                </c:pt>
                <c:pt idx="144">
                  <c:v>6.7296747859344308E-2</c:v>
                </c:pt>
                <c:pt idx="145">
                  <c:v>6.7296747859344308E-2</c:v>
                </c:pt>
                <c:pt idx="146">
                  <c:v>6.7296747859344308E-2</c:v>
                </c:pt>
                <c:pt idx="147">
                  <c:v>6.7296747859344308E-2</c:v>
                </c:pt>
                <c:pt idx="148">
                  <c:v>6.7296747859344308E-2</c:v>
                </c:pt>
                <c:pt idx="149">
                  <c:v>6.7296747859344308E-2</c:v>
                </c:pt>
                <c:pt idx="150">
                  <c:v>6.7296747859344308E-2</c:v>
                </c:pt>
                <c:pt idx="151">
                  <c:v>6.7296747859344308E-2</c:v>
                </c:pt>
                <c:pt idx="152">
                  <c:v>6.7296747859344308E-2</c:v>
                </c:pt>
                <c:pt idx="153">
                  <c:v>6.7296747859344308E-2</c:v>
                </c:pt>
                <c:pt idx="154">
                  <c:v>6.7296747859344308E-2</c:v>
                </c:pt>
                <c:pt idx="155">
                  <c:v>6.7296747859344308E-2</c:v>
                </c:pt>
                <c:pt idx="156">
                  <c:v>6.7296747859344308E-2</c:v>
                </c:pt>
                <c:pt idx="157">
                  <c:v>6.7296747859344308E-2</c:v>
                </c:pt>
                <c:pt idx="158">
                  <c:v>6.7296747859344308E-2</c:v>
                </c:pt>
                <c:pt idx="159">
                  <c:v>6.7296747859344308E-2</c:v>
                </c:pt>
                <c:pt idx="160">
                  <c:v>6.7296747859344308E-2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ClustersTimeSeries!$AP$3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ClustersTimeSeries!$AP$4:$AP$164</c:f>
              <c:numCache>
                <c:formatCode>0.00</c:formatCode>
                <c:ptCount val="161"/>
                <c:pt idx="0">
                  <c:v>2.7725280180755048E-2</c:v>
                </c:pt>
                <c:pt idx="1">
                  <c:v>2.7725280180755048E-2</c:v>
                </c:pt>
                <c:pt idx="2">
                  <c:v>2.7725280180755048E-2</c:v>
                </c:pt>
                <c:pt idx="3">
                  <c:v>2.7725280180755048E-2</c:v>
                </c:pt>
                <c:pt idx="4">
                  <c:v>2.7725280180755048E-2</c:v>
                </c:pt>
                <c:pt idx="5">
                  <c:v>2.7725280180755048E-2</c:v>
                </c:pt>
                <c:pt idx="6">
                  <c:v>2.7725280180755048E-2</c:v>
                </c:pt>
                <c:pt idx="7">
                  <c:v>2.7725280180755048E-2</c:v>
                </c:pt>
                <c:pt idx="8">
                  <c:v>2.7725280180755048E-2</c:v>
                </c:pt>
                <c:pt idx="9">
                  <c:v>2.7725280180755048E-2</c:v>
                </c:pt>
                <c:pt idx="10">
                  <c:v>2.7725280180755048E-2</c:v>
                </c:pt>
                <c:pt idx="11">
                  <c:v>2.7725280180755048E-2</c:v>
                </c:pt>
                <c:pt idx="12">
                  <c:v>2.7725280180755048E-2</c:v>
                </c:pt>
                <c:pt idx="13">
                  <c:v>2.7725280180755048E-2</c:v>
                </c:pt>
                <c:pt idx="14">
                  <c:v>2.7725280180755048E-2</c:v>
                </c:pt>
                <c:pt idx="15">
                  <c:v>2.7725280180755048E-2</c:v>
                </c:pt>
                <c:pt idx="16">
                  <c:v>2.7725280180755048E-2</c:v>
                </c:pt>
                <c:pt idx="17">
                  <c:v>2.7725280180755048E-2</c:v>
                </c:pt>
                <c:pt idx="18">
                  <c:v>2.7725280180755048E-2</c:v>
                </c:pt>
                <c:pt idx="19">
                  <c:v>2.7725280180755048E-2</c:v>
                </c:pt>
                <c:pt idx="20">
                  <c:v>2.7725280180755048E-2</c:v>
                </c:pt>
                <c:pt idx="21">
                  <c:v>2.7725280180755048E-2</c:v>
                </c:pt>
                <c:pt idx="22">
                  <c:v>2.7725280180755048E-2</c:v>
                </c:pt>
                <c:pt idx="23">
                  <c:v>2.7725280180755048E-2</c:v>
                </c:pt>
                <c:pt idx="24">
                  <c:v>2.7725280180755048E-2</c:v>
                </c:pt>
                <c:pt idx="25">
                  <c:v>2.7725280180755048E-2</c:v>
                </c:pt>
                <c:pt idx="26">
                  <c:v>2.7725280180755048E-2</c:v>
                </c:pt>
                <c:pt idx="27">
                  <c:v>2.7725280180755048E-2</c:v>
                </c:pt>
                <c:pt idx="28">
                  <c:v>2.7725280180755048E-2</c:v>
                </c:pt>
                <c:pt idx="29">
                  <c:v>2.7725280180755048E-2</c:v>
                </c:pt>
                <c:pt idx="30">
                  <c:v>2.7725280180755048E-2</c:v>
                </c:pt>
                <c:pt idx="31">
                  <c:v>2.7725280180755048E-2</c:v>
                </c:pt>
                <c:pt idx="32">
                  <c:v>2.7725280180755048E-2</c:v>
                </c:pt>
                <c:pt idx="33">
                  <c:v>2.7725280180755048E-2</c:v>
                </c:pt>
                <c:pt idx="34">
                  <c:v>2.7725280180755048E-2</c:v>
                </c:pt>
                <c:pt idx="35">
                  <c:v>2.7725280180755048E-2</c:v>
                </c:pt>
                <c:pt idx="36">
                  <c:v>2.7725280180755048E-2</c:v>
                </c:pt>
                <c:pt idx="37">
                  <c:v>2.7725280180755048E-2</c:v>
                </c:pt>
                <c:pt idx="38">
                  <c:v>2.7725280180755048E-2</c:v>
                </c:pt>
                <c:pt idx="39">
                  <c:v>2.7725280180755048E-2</c:v>
                </c:pt>
                <c:pt idx="40">
                  <c:v>2.7725280180755048E-2</c:v>
                </c:pt>
                <c:pt idx="41">
                  <c:v>2.7725280180755048E-2</c:v>
                </c:pt>
                <c:pt idx="42">
                  <c:v>2.7725280180755048E-2</c:v>
                </c:pt>
                <c:pt idx="43">
                  <c:v>2.7725280180755048E-2</c:v>
                </c:pt>
                <c:pt idx="44">
                  <c:v>2.7725280180755048E-2</c:v>
                </c:pt>
                <c:pt idx="45">
                  <c:v>2.7725280180755048E-2</c:v>
                </c:pt>
                <c:pt idx="46">
                  <c:v>2.7725280180755048E-2</c:v>
                </c:pt>
                <c:pt idx="47">
                  <c:v>2.7725280180755048E-2</c:v>
                </c:pt>
                <c:pt idx="48">
                  <c:v>2.7725280180755048E-2</c:v>
                </c:pt>
                <c:pt idx="49">
                  <c:v>2.7725280180755048E-2</c:v>
                </c:pt>
                <c:pt idx="50">
                  <c:v>2.7725280180755048E-2</c:v>
                </c:pt>
                <c:pt idx="51">
                  <c:v>2.7725280180755048E-2</c:v>
                </c:pt>
                <c:pt idx="52">
                  <c:v>2.7725280180755048E-2</c:v>
                </c:pt>
                <c:pt idx="53">
                  <c:v>2.7725280180755048E-2</c:v>
                </c:pt>
                <c:pt idx="54">
                  <c:v>2.7725280180755048E-2</c:v>
                </c:pt>
                <c:pt idx="55">
                  <c:v>2.7725280180755048E-2</c:v>
                </c:pt>
                <c:pt idx="56">
                  <c:v>2.7725280180755048E-2</c:v>
                </c:pt>
                <c:pt idx="57">
                  <c:v>2.7725280180755048E-2</c:v>
                </c:pt>
                <c:pt idx="58">
                  <c:v>2.7725280180755048E-2</c:v>
                </c:pt>
                <c:pt idx="59">
                  <c:v>2.7725280180755048E-2</c:v>
                </c:pt>
                <c:pt idx="60">
                  <c:v>2.7725280180755048E-2</c:v>
                </c:pt>
                <c:pt idx="61">
                  <c:v>2.7725280180755048E-2</c:v>
                </c:pt>
                <c:pt idx="62">
                  <c:v>2.7725280180755048E-2</c:v>
                </c:pt>
                <c:pt idx="63">
                  <c:v>2.7725280180755048E-2</c:v>
                </c:pt>
                <c:pt idx="64">
                  <c:v>2.7725280180755048E-2</c:v>
                </c:pt>
                <c:pt idx="65">
                  <c:v>2.7725280180755048E-2</c:v>
                </c:pt>
                <c:pt idx="66">
                  <c:v>2.7725280180755048E-2</c:v>
                </c:pt>
                <c:pt idx="67">
                  <c:v>2.7725280180755048E-2</c:v>
                </c:pt>
                <c:pt idx="68">
                  <c:v>2.7725280180755048E-2</c:v>
                </c:pt>
                <c:pt idx="69">
                  <c:v>2.7725280180755048E-2</c:v>
                </c:pt>
                <c:pt idx="70">
                  <c:v>2.7725280180755048E-2</c:v>
                </c:pt>
                <c:pt idx="71">
                  <c:v>2.7725280180755048E-2</c:v>
                </c:pt>
                <c:pt idx="72">
                  <c:v>2.7725280180755048E-2</c:v>
                </c:pt>
                <c:pt idx="73">
                  <c:v>2.7725280180755048E-2</c:v>
                </c:pt>
                <c:pt idx="74">
                  <c:v>2.7725280180755048E-2</c:v>
                </c:pt>
                <c:pt idx="75">
                  <c:v>2.7725280180755048E-2</c:v>
                </c:pt>
                <c:pt idx="76">
                  <c:v>2.7725280180755048E-2</c:v>
                </c:pt>
                <c:pt idx="77">
                  <c:v>2.7725280180755048E-2</c:v>
                </c:pt>
                <c:pt idx="78">
                  <c:v>2.7725280180755048E-2</c:v>
                </c:pt>
                <c:pt idx="79">
                  <c:v>2.7725280180755048E-2</c:v>
                </c:pt>
                <c:pt idx="80">
                  <c:v>2.7725280180755048E-2</c:v>
                </c:pt>
                <c:pt idx="81">
                  <c:v>2.7725280180755048E-2</c:v>
                </c:pt>
                <c:pt idx="82">
                  <c:v>2.7725280180755048E-2</c:v>
                </c:pt>
                <c:pt idx="83">
                  <c:v>2.7725280180755048E-2</c:v>
                </c:pt>
                <c:pt idx="84">
                  <c:v>2.7725280180755048E-2</c:v>
                </c:pt>
                <c:pt idx="85">
                  <c:v>2.7725280180755048E-2</c:v>
                </c:pt>
                <c:pt idx="86">
                  <c:v>2.7725280180755048E-2</c:v>
                </c:pt>
                <c:pt idx="87">
                  <c:v>2.7725280180755048E-2</c:v>
                </c:pt>
                <c:pt idx="88">
                  <c:v>2.7725280180755048E-2</c:v>
                </c:pt>
                <c:pt idx="89">
                  <c:v>2.7725280180755048E-2</c:v>
                </c:pt>
                <c:pt idx="90">
                  <c:v>2.7725280180755048E-2</c:v>
                </c:pt>
                <c:pt idx="91">
                  <c:v>2.7725280180755048E-2</c:v>
                </c:pt>
                <c:pt idx="92">
                  <c:v>2.7725280180755048E-2</c:v>
                </c:pt>
                <c:pt idx="93">
                  <c:v>2.7725280180755048E-2</c:v>
                </c:pt>
                <c:pt idx="94">
                  <c:v>2.7725280180755048E-2</c:v>
                </c:pt>
                <c:pt idx="95">
                  <c:v>2.7725280180755048E-2</c:v>
                </c:pt>
                <c:pt idx="96">
                  <c:v>2.7725280180755048E-2</c:v>
                </c:pt>
                <c:pt idx="97">
                  <c:v>2.7725280180755048E-2</c:v>
                </c:pt>
                <c:pt idx="98">
                  <c:v>2.7725280180755048E-2</c:v>
                </c:pt>
                <c:pt idx="99">
                  <c:v>2.7725280180755048E-2</c:v>
                </c:pt>
                <c:pt idx="100">
                  <c:v>2.7725280180755048E-2</c:v>
                </c:pt>
                <c:pt idx="101">
                  <c:v>2.7725280180755048E-2</c:v>
                </c:pt>
                <c:pt idx="102">
                  <c:v>2.7725280180755048E-2</c:v>
                </c:pt>
                <c:pt idx="103">
                  <c:v>2.7725280180755048E-2</c:v>
                </c:pt>
                <c:pt idx="104">
                  <c:v>2.7725280180755048E-2</c:v>
                </c:pt>
                <c:pt idx="105">
                  <c:v>2.7725280180755048E-2</c:v>
                </c:pt>
                <c:pt idx="106">
                  <c:v>2.7725280180755048E-2</c:v>
                </c:pt>
                <c:pt idx="107">
                  <c:v>2.7725280180755048E-2</c:v>
                </c:pt>
                <c:pt idx="108">
                  <c:v>2.7725280180755048E-2</c:v>
                </c:pt>
                <c:pt idx="109">
                  <c:v>2.7725280180755048E-2</c:v>
                </c:pt>
                <c:pt idx="110">
                  <c:v>2.7725280180755048E-2</c:v>
                </c:pt>
                <c:pt idx="111">
                  <c:v>2.7725280180755048E-2</c:v>
                </c:pt>
                <c:pt idx="112">
                  <c:v>2.7725280180755048E-2</c:v>
                </c:pt>
                <c:pt idx="113">
                  <c:v>2.7725280180755048E-2</c:v>
                </c:pt>
                <c:pt idx="114">
                  <c:v>2.7725280180755048E-2</c:v>
                </c:pt>
                <c:pt idx="115">
                  <c:v>2.7725280180755048E-2</c:v>
                </c:pt>
                <c:pt idx="116">
                  <c:v>2.7725280180755048E-2</c:v>
                </c:pt>
                <c:pt idx="117">
                  <c:v>2.7725280180755048E-2</c:v>
                </c:pt>
                <c:pt idx="118">
                  <c:v>2.7725280180755048E-2</c:v>
                </c:pt>
                <c:pt idx="119">
                  <c:v>2.7725280180755048E-2</c:v>
                </c:pt>
                <c:pt idx="120">
                  <c:v>2.7725280180755048E-2</c:v>
                </c:pt>
                <c:pt idx="121">
                  <c:v>2.7725280180755048E-2</c:v>
                </c:pt>
                <c:pt idx="122">
                  <c:v>2.7725280180755048E-2</c:v>
                </c:pt>
                <c:pt idx="123">
                  <c:v>2.7725280180755048E-2</c:v>
                </c:pt>
                <c:pt idx="124">
                  <c:v>2.7725280180755048E-2</c:v>
                </c:pt>
                <c:pt idx="125">
                  <c:v>2.7725280180755048E-2</c:v>
                </c:pt>
                <c:pt idx="126">
                  <c:v>2.7725280180755048E-2</c:v>
                </c:pt>
                <c:pt idx="127">
                  <c:v>2.7725280180755048E-2</c:v>
                </c:pt>
                <c:pt idx="128">
                  <c:v>2.7725280180755048E-2</c:v>
                </c:pt>
                <c:pt idx="129">
                  <c:v>2.7725280180755048E-2</c:v>
                </c:pt>
                <c:pt idx="130">
                  <c:v>2.7725280180755048E-2</c:v>
                </c:pt>
                <c:pt idx="131">
                  <c:v>2.7725280180755048E-2</c:v>
                </c:pt>
                <c:pt idx="132">
                  <c:v>2.7725280180755048E-2</c:v>
                </c:pt>
                <c:pt idx="133">
                  <c:v>2.7725280180755048E-2</c:v>
                </c:pt>
                <c:pt idx="134">
                  <c:v>2.7725280180755048E-2</c:v>
                </c:pt>
                <c:pt idx="135">
                  <c:v>2.7725280180755048E-2</c:v>
                </c:pt>
                <c:pt idx="136">
                  <c:v>2.7725280180755048E-2</c:v>
                </c:pt>
                <c:pt idx="137">
                  <c:v>2.7725280180755048E-2</c:v>
                </c:pt>
                <c:pt idx="138">
                  <c:v>2.7725280180755048E-2</c:v>
                </c:pt>
                <c:pt idx="139">
                  <c:v>2.7725280180755048E-2</c:v>
                </c:pt>
                <c:pt idx="140">
                  <c:v>2.7725280180755048E-2</c:v>
                </c:pt>
                <c:pt idx="141">
                  <c:v>2.7725280180755048E-2</c:v>
                </c:pt>
                <c:pt idx="142">
                  <c:v>2.7725280180755048E-2</c:v>
                </c:pt>
                <c:pt idx="143">
                  <c:v>2.7725280180755048E-2</c:v>
                </c:pt>
                <c:pt idx="144">
                  <c:v>2.7725280180755048E-2</c:v>
                </c:pt>
                <c:pt idx="145">
                  <c:v>2.7725280180755048E-2</c:v>
                </c:pt>
                <c:pt idx="146">
                  <c:v>2.7725280180755048E-2</c:v>
                </c:pt>
                <c:pt idx="147">
                  <c:v>2.7725280180755048E-2</c:v>
                </c:pt>
                <c:pt idx="148">
                  <c:v>2.7725280180755048E-2</c:v>
                </c:pt>
                <c:pt idx="149">
                  <c:v>2.7725280180755048E-2</c:v>
                </c:pt>
                <c:pt idx="150">
                  <c:v>2.7725280180755048E-2</c:v>
                </c:pt>
                <c:pt idx="151">
                  <c:v>2.7725280180755048E-2</c:v>
                </c:pt>
                <c:pt idx="152">
                  <c:v>2.7725280180755048E-2</c:v>
                </c:pt>
                <c:pt idx="153">
                  <c:v>2.7725280180755048E-2</c:v>
                </c:pt>
                <c:pt idx="154">
                  <c:v>2.7725280180755048E-2</c:v>
                </c:pt>
                <c:pt idx="155">
                  <c:v>2.7725280180755048E-2</c:v>
                </c:pt>
                <c:pt idx="156">
                  <c:v>2.7725280180755048E-2</c:v>
                </c:pt>
                <c:pt idx="157">
                  <c:v>2.7725280180755048E-2</c:v>
                </c:pt>
                <c:pt idx="158">
                  <c:v>2.7725280180755048E-2</c:v>
                </c:pt>
                <c:pt idx="159">
                  <c:v>2.7725280180755048E-2</c:v>
                </c:pt>
                <c:pt idx="160">
                  <c:v>2.7725280180755048E-2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0800592"/>
        <c:axId val="190804904"/>
      </c:lineChart>
      <c:dateAx>
        <c:axId val="190800592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4904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080490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0592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9 - Wildlife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ClustersTimeSeries!$AQ$3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ClustersTimeSeries!$AQ$4:$AQ$164</c:f>
              <c:numCache>
                <c:formatCode>0.00</c:formatCode>
                <c:ptCount val="161"/>
                <c:pt idx="0">
                  <c:v>0.207317073170731</c:v>
                </c:pt>
                <c:pt idx="1">
                  <c:v>0.15757575757575701</c:v>
                </c:pt>
                <c:pt idx="2">
                  <c:v>0.105555555555555</c:v>
                </c:pt>
                <c:pt idx="3">
                  <c:v>0.103139013452914</c:v>
                </c:pt>
                <c:pt idx="4">
                  <c:v>8.9411764705882302E-2</c:v>
                </c:pt>
                <c:pt idx="5">
                  <c:v>7.9482439926062798E-2</c:v>
                </c:pt>
                <c:pt idx="6">
                  <c:v>9.4161958568738199E-2</c:v>
                </c:pt>
                <c:pt idx="7">
                  <c:v>0.14611872146118701</c:v>
                </c:pt>
                <c:pt idx="8">
                  <c:v>0.125295508274231</c:v>
                </c:pt>
                <c:pt idx="9">
                  <c:v>0.17435897435897399</c:v>
                </c:pt>
                <c:pt idx="10">
                  <c:v>0.177966101694915</c:v>
                </c:pt>
                <c:pt idx="11">
                  <c:v>0.15641025641025599</c:v>
                </c:pt>
                <c:pt idx="12">
                  <c:v>0.13941018766756</c:v>
                </c:pt>
                <c:pt idx="13">
                  <c:v>0.13544018058690699</c:v>
                </c:pt>
                <c:pt idx="14">
                  <c:v>0.129380053908355</c:v>
                </c:pt>
                <c:pt idx="15">
                  <c:v>0.122807017543859</c:v>
                </c:pt>
                <c:pt idx="16">
                  <c:v>0.14135021097046399</c:v>
                </c:pt>
                <c:pt idx="17">
                  <c:v>0.125725338491295</c:v>
                </c:pt>
                <c:pt idx="18">
                  <c:v>0.162911611785095</c:v>
                </c:pt>
                <c:pt idx="19">
                  <c:v>0.13424124513618599</c:v>
                </c:pt>
                <c:pt idx="20">
                  <c:v>0.11394557823129201</c:v>
                </c:pt>
                <c:pt idx="21">
                  <c:v>0.113268608414239</c:v>
                </c:pt>
                <c:pt idx="22">
                  <c:v>8.8348271446862997E-2</c:v>
                </c:pt>
                <c:pt idx="23">
                  <c:v>0.13986013986013901</c:v>
                </c:pt>
                <c:pt idx="24">
                  <c:v>0.127041742286751</c:v>
                </c:pt>
                <c:pt idx="25">
                  <c:v>0.166383701188455</c:v>
                </c:pt>
                <c:pt idx="26">
                  <c:v>0.163701067615658</c:v>
                </c:pt>
                <c:pt idx="27">
                  <c:v>0.12816691505215999</c:v>
                </c:pt>
                <c:pt idx="28">
                  <c:v>0.12831241283124101</c:v>
                </c:pt>
                <c:pt idx="29">
                  <c:v>0.14020028612303201</c:v>
                </c:pt>
                <c:pt idx="30">
                  <c:v>0.12808641975308599</c:v>
                </c:pt>
                <c:pt idx="31">
                  <c:v>0.16975308641975301</c:v>
                </c:pt>
                <c:pt idx="32">
                  <c:v>0.14307931570762</c:v>
                </c:pt>
                <c:pt idx="33">
                  <c:v>0.16639999999999999</c:v>
                </c:pt>
                <c:pt idx="34">
                  <c:v>0.167682926829268</c:v>
                </c:pt>
                <c:pt idx="35">
                  <c:v>0.171597633136094</c:v>
                </c:pt>
                <c:pt idx="36">
                  <c:v>0.16083916083916</c:v>
                </c:pt>
                <c:pt idx="37">
                  <c:v>0.144871794871794</c:v>
                </c:pt>
                <c:pt idx="38">
                  <c:v>0.114705882352941</c:v>
                </c:pt>
                <c:pt idx="39">
                  <c:v>0.15577889447236101</c:v>
                </c:pt>
                <c:pt idx="40">
                  <c:v>0.13293943870014699</c:v>
                </c:pt>
                <c:pt idx="41">
                  <c:v>0.14733969986357401</c:v>
                </c:pt>
                <c:pt idx="42">
                  <c:v>0.18786982248520701</c:v>
                </c:pt>
                <c:pt idx="43">
                  <c:v>0.123824451410658</c:v>
                </c:pt>
                <c:pt idx="44">
                  <c:v>0.118959107806691</c:v>
                </c:pt>
                <c:pt idx="45">
                  <c:v>0.11314475873544</c:v>
                </c:pt>
                <c:pt idx="46">
                  <c:v>0.14362657091561901</c:v>
                </c:pt>
                <c:pt idx="47">
                  <c:v>0.18874172185430399</c:v>
                </c:pt>
                <c:pt idx="48">
                  <c:v>0.14641288433382099</c:v>
                </c:pt>
                <c:pt idx="49">
                  <c:v>0.16844919786096199</c:v>
                </c:pt>
                <c:pt idx="50">
                  <c:v>0.14694408322496699</c:v>
                </c:pt>
                <c:pt idx="51">
                  <c:v>0.18860244233378501</c:v>
                </c:pt>
                <c:pt idx="52">
                  <c:v>0.16167664670658599</c:v>
                </c:pt>
                <c:pt idx="53">
                  <c:v>0.16285714285714201</c:v>
                </c:pt>
                <c:pt idx="54">
                  <c:v>0.15688949522510201</c:v>
                </c:pt>
                <c:pt idx="55">
                  <c:v>0.16053019145802599</c:v>
                </c:pt>
                <c:pt idx="56">
                  <c:v>0.135446685878962</c:v>
                </c:pt>
                <c:pt idx="57">
                  <c:v>0.138198757763975</c:v>
                </c:pt>
                <c:pt idx="58">
                  <c:v>0.17279411764705799</c:v>
                </c:pt>
                <c:pt idx="59">
                  <c:v>0.172588832487309</c:v>
                </c:pt>
                <c:pt idx="60">
                  <c:v>0.16086956521739099</c:v>
                </c:pt>
                <c:pt idx="61">
                  <c:v>0.14751958224542999</c:v>
                </c:pt>
                <c:pt idx="62">
                  <c:v>0.17295188556566901</c:v>
                </c:pt>
                <c:pt idx="63">
                  <c:v>0.154582763337893</c:v>
                </c:pt>
                <c:pt idx="64">
                  <c:v>0.17821782178217799</c:v>
                </c:pt>
                <c:pt idx="65">
                  <c:v>0.15983606557377</c:v>
                </c:pt>
                <c:pt idx="66">
                  <c:v>0.16939890710382499</c:v>
                </c:pt>
                <c:pt idx="67">
                  <c:v>0.14447592067988599</c:v>
                </c:pt>
                <c:pt idx="68">
                  <c:v>0.15244755244755201</c:v>
                </c:pt>
                <c:pt idx="69">
                  <c:v>0.13554633471645899</c:v>
                </c:pt>
                <c:pt idx="70">
                  <c:v>0.15021459227467801</c:v>
                </c:pt>
                <c:pt idx="71">
                  <c:v>0.195259593679458</c:v>
                </c:pt>
                <c:pt idx="72">
                  <c:v>0.17973462002412499</c:v>
                </c:pt>
                <c:pt idx="73">
                  <c:v>0.143911439114391</c:v>
                </c:pt>
                <c:pt idx="74">
                  <c:v>0.14194373401534499</c:v>
                </c:pt>
                <c:pt idx="75">
                  <c:v>0.128235294117647</c:v>
                </c:pt>
                <c:pt idx="76">
                  <c:v>0.14809960681520301</c:v>
                </c:pt>
                <c:pt idx="77">
                  <c:v>0.16375838926174399</c:v>
                </c:pt>
                <c:pt idx="78">
                  <c:v>0.131961259079903</c:v>
                </c:pt>
                <c:pt idx="79">
                  <c:v>0.13812785388127799</c:v>
                </c:pt>
                <c:pt idx="80">
                  <c:v>0.17076502732240401</c:v>
                </c:pt>
                <c:pt idx="81">
                  <c:v>0.16936671575846801</c:v>
                </c:pt>
                <c:pt idx="82">
                  <c:v>0.15384615384615299</c:v>
                </c:pt>
                <c:pt idx="83">
                  <c:v>0.14492753623188401</c:v>
                </c:pt>
                <c:pt idx="84">
                  <c:v>0.151715039577836</c:v>
                </c:pt>
                <c:pt idx="85">
                  <c:v>0.12288613303269399</c:v>
                </c:pt>
                <c:pt idx="86">
                  <c:v>0.154846335697399</c:v>
                </c:pt>
                <c:pt idx="87">
                  <c:v>0.13546255506607899</c:v>
                </c:pt>
                <c:pt idx="88">
                  <c:v>0.15929203539823</c:v>
                </c:pt>
                <c:pt idx="89">
                  <c:v>0.18531073446327601</c:v>
                </c:pt>
                <c:pt idx="90">
                  <c:v>0.15550510783200899</c:v>
                </c:pt>
                <c:pt idx="91">
                  <c:v>0.14896073903002299</c:v>
                </c:pt>
                <c:pt idx="92">
                  <c:v>0.17099567099567101</c:v>
                </c:pt>
                <c:pt idx="93">
                  <c:v>0.144736842105263</c:v>
                </c:pt>
                <c:pt idx="94">
                  <c:v>0.13894736842105199</c:v>
                </c:pt>
                <c:pt idx="95">
                  <c:v>0.12683438155136201</c:v>
                </c:pt>
                <c:pt idx="96">
                  <c:v>0.13938753959873201</c:v>
                </c:pt>
                <c:pt idx="97">
                  <c:v>0.166127292340884</c:v>
                </c:pt>
                <c:pt idx="98">
                  <c:v>0.152542372881355</c:v>
                </c:pt>
                <c:pt idx="99">
                  <c:v>0.179234972677595</c:v>
                </c:pt>
                <c:pt idx="100">
                  <c:v>0.17499999999999999</c:v>
                </c:pt>
                <c:pt idx="101">
                  <c:v>0.18891402714932101</c:v>
                </c:pt>
                <c:pt idx="102">
                  <c:v>0.16965226554267601</c:v>
                </c:pt>
                <c:pt idx="103">
                  <c:v>0.16222479721900299</c:v>
                </c:pt>
                <c:pt idx="104">
                  <c:v>0.140081799591002</c:v>
                </c:pt>
                <c:pt idx="105">
                  <c:v>0.122489959839357</c:v>
                </c:pt>
                <c:pt idx="106">
                  <c:v>0.13953488372093001</c:v>
                </c:pt>
                <c:pt idx="107">
                  <c:v>0.12875939849623999</c:v>
                </c:pt>
                <c:pt idx="108">
                  <c:v>0.13263157894736799</c:v>
                </c:pt>
                <c:pt idx="109">
                  <c:v>0.150822669104204</c:v>
                </c:pt>
                <c:pt idx="110">
                  <c:v>0.12903225806451599</c:v>
                </c:pt>
                <c:pt idx="111">
                  <c:v>0.15</c:v>
                </c:pt>
                <c:pt idx="112">
                  <c:v>0.13914849428868101</c:v>
                </c:pt>
                <c:pt idx="113">
                  <c:v>0.12802419354838701</c:v>
                </c:pt>
                <c:pt idx="114">
                  <c:v>0.131208997188378</c:v>
                </c:pt>
                <c:pt idx="115">
                  <c:v>9.6527777777777699E-2</c:v>
                </c:pt>
                <c:pt idx="116">
                  <c:v>0.140519730510105</c:v>
                </c:pt>
                <c:pt idx="117">
                  <c:v>0.11673553719008201</c:v>
                </c:pt>
                <c:pt idx="118">
                  <c:v>0.13215859030836999</c:v>
                </c:pt>
                <c:pt idx="119">
                  <c:v>0.119047619047619</c:v>
                </c:pt>
                <c:pt idx="120">
                  <c:v>0.11340206185567001</c:v>
                </c:pt>
                <c:pt idx="121">
                  <c:v>0.12437311935807401</c:v>
                </c:pt>
                <c:pt idx="122">
                  <c:v>0.13198458574181099</c:v>
                </c:pt>
                <c:pt idx="123">
                  <c:v>0.13390313390313299</c:v>
                </c:pt>
                <c:pt idx="124">
                  <c:v>0.14314720812182699</c:v>
                </c:pt>
                <c:pt idx="125">
                  <c:v>0.166934189406099</c:v>
                </c:pt>
                <c:pt idx="126">
                  <c:v>0.19769949676491699</c:v>
                </c:pt>
                <c:pt idx="127">
                  <c:v>0.16020114942528699</c:v>
                </c:pt>
                <c:pt idx="128">
                  <c:v>0.118402282453637</c:v>
                </c:pt>
                <c:pt idx="129">
                  <c:v>0.14171511627906899</c:v>
                </c:pt>
                <c:pt idx="130">
                  <c:v>0.14362934362934299</c:v>
                </c:pt>
                <c:pt idx="131">
                  <c:v>0.16566265060240901</c:v>
                </c:pt>
                <c:pt idx="132">
                  <c:v>0.15570175438596401</c:v>
                </c:pt>
                <c:pt idx="133">
                  <c:v>0.13157894736842099</c:v>
                </c:pt>
                <c:pt idx="134">
                  <c:v>0.13095994914176701</c:v>
                </c:pt>
                <c:pt idx="135">
                  <c:v>0.145915492957746</c:v>
                </c:pt>
                <c:pt idx="136">
                  <c:v>0.15975336322869901</c:v>
                </c:pt>
                <c:pt idx="137">
                  <c:v>0.158227848101265</c:v>
                </c:pt>
                <c:pt idx="138">
                  <c:v>0.12932259592610101</c:v>
                </c:pt>
                <c:pt idx="139">
                  <c:v>0.122095671981776</c:v>
                </c:pt>
                <c:pt idx="140">
                  <c:v>0.10309801929913601</c:v>
                </c:pt>
                <c:pt idx="141">
                  <c:v>0.124856156501726</c:v>
                </c:pt>
                <c:pt idx="142">
                  <c:v>0.123825317855168</c:v>
                </c:pt>
                <c:pt idx="143">
                  <c:v>0.12560856864654299</c:v>
                </c:pt>
                <c:pt idx="144">
                  <c:v>0.13887274840209099</c:v>
                </c:pt>
                <c:pt idx="145">
                  <c:v>0.14092777451555999</c:v>
                </c:pt>
                <c:pt idx="146">
                  <c:v>0.15307820299500799</c:v>
                </c:pt>
                <c:pt idx="147">
                  <c:v>0.13679245283018801</c:v>
                </c:pt>
                <c:pt idx="148">
                  <c:v>0.15281030444964799</c:v>
                </c:pt>
                <c:pt idx="149">
                  <c:v>0.15878787878787801</c:v>
                </c:pt>
                <c:pt idx="150">
                  <c:v>0.164519906323185</c:v>
                </c:pt>
                <c:pt idx="151">
                  <c:v>0.15433896330809499</c:v>
                </c:pt>
                <c:pt idx="152">
                  <c:v>0.13986013986013901</c:v>
                </c:pt>
                <c:pt idx="153">
                  <c:v>0.12885906040268399</c:v>
                </c:pt>
                <c:pt idx="154">
                  <c:v>0.145420792079207</c:v>
                </c:pt>
                <c:pt idx="155">
                  <c:v>0.13930950938824899</c:v>
                </c:pt>
                <c:pt idx="156">
                  <c:v>0.15661707126076699</c:v>
                </c:pt>
                <c:pt idx="157">
                  <c:v>0.15749730312837101</c:v>
                </c:pt>
                <c:pt idx="158">
                  <c:v>0.14673157162726</c:v>
                </c:pt>
                <c:pt idx="159">
                  <c:v>0.17744807121661699</c:v>
                </c:pt>
                <c:pt idx="160">
                  <c:v>0.15727002967358999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ClustersTimeSeries!$AR$3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ClustersTimeSeries!$AR$4:$AR$164</c:f>
              <c:numCache>
                <c:formatCode>0.00</c:formatCode>
                <c:ptCount val="161"/>
                <c:pt idx="0">
                  <c:v>0.15909090909090901</c:v>
                </c:pt>
                <c:pt idx="1">
                  <c:v>0.21212121212121199</c:v>
                </c:pt>
                <c:pt idx="2">
                  <c:v>0.14285714285714199</c:v>
                </c:pt>
                <c:pt idx="3">
                  <c:v>0.18614718614718601</c:v>
                </c:pt>
                <c:pt idx="4">
                  <c:v>0.12864077669902901</c:v>
                </c:pt>
                <c:pt idx="5">
                  <c:v>9.3639575971731406E-2</c:v>
                </c:pt>
                <c:pt idx="6">
                  <c:v>0.132110091743119</c:v>
                </c:pt>
                <c:pt idx="7">
                  <c:v>0.123515439429928</c:v>
                </c:pt>
                <c:pt idx="8">
                  <c:v>0.18656716417910399</c:v>
                </c:pt>
                <c:pt idx="9">
                  <c:v>0.19458128078817699</c:v>
                </c:pt>
                <c:pt idx="10">
                  <c:v>0.168975069252077</c:v>
                </c:pt>
                <c:pt idx="11">
                  <c:v>0.185567010309278</c:v>
                </c:pt>
                <c:pt idx="12">
                  <c:v>0.18873239436619699</c:v>
                </c:pt>
                <c:pt idx="13">
                  <c:v>0.175280898876404</c:v>
                </c:pt>
                <c:pt idx="14">
                  <c:v>0.154471544715447</c:v>
                </c:pt>
                <c:pt idx="15">
                  <c:v>0.16393442622950799</c:v>
                </c:pt>
                <c:pt idx="16">
                  <c:v>0.179039301310043</c:v>
                </c:pt>
                <c:pt idx="17">
                  <c:v>0.177606177606177</c:v>
                </c:pt>
                <c:pt idx="18">
                  <c:v>0.197106690777576</c:v>
                </c:pt>
                <c:pt idx="19">
                  <c:v>0.14393939393939301</c:v>
                </c:pt>
                <c:pt idx="20">
                  <c:v>0.137457044673539</c:v>
                </c:pt>
                <c:pt idx="21">
                  <c:v>0.16666666666666599</c:v>
                </c:pt>
                <c:pt idx="22">
                  <c:v>0.10416666666666601</c:v>
                </c:pt>
                <c:pt idx="23">
                  <c:v>0.173380035026269</c:v>
                </c:pt>
                <c:pt idx="24">
                  <c:v>0.16</c:v>
                </c:pt>
                <c:pt idx="25">
                  <c:v>0.168918918918918</c:v>
                </c:pt>
                <c:pt idx="26">
                  <c:v>0.171875</c:v>
                </c:pt>
                <c:pt idx="27">
                  <c:v>0.14854517611026</c:v>
                </c:pt>
                <c:pt idx="28">
                  <c:v>0.17127071823204401</c:v>
                </c:pt>
                <c:pt idx="29">
                  <c:v>0.14326647564469899</c:v>
                </c:pt>
                <c:pt idx="30">
                  <c:v>0.165905631659056</c:v>
                </c:pt>
                <c:pt idx="31">
                  <c:v>0.20404984423676001</c:v>
                </c:pt>
                <c:pt idx="32">
                  <c:v>0.17527386541470999</c:v>
                </c:pt>
                <c:pt idx="33">
                  <c:v>0.180064308681672</c:v>
                </c:pt>
                <c:pt idx="34">
                  <c:v>0.15503875968992201</c:v>
                </c:pt>
                <c:pt idx="35">
                  <c:v>0.20549927641099799</c:v>
                </c:pt>
                <c:pt idx="36">
                  <c:v>0.19064124783362199</c:v>
                </c:pt>
                <c:pt idx="37">
                  <c:v>0.14392059553349801</c:v>
                </c:pt>
                <c:pt idx="38">
                  <c:v>0.16183206106870199</c:v>
                </c:pt>
                <c:pt idx="39">
                  <c:v>0.162337662337662</c:v>
                </c:pt>
                <c:pt idx="40">
                  <c:v>0.16066066066066001</c:v>
                </c:pt>
                <c:pt idx="41">
                  <c:v>0.14206128133704701</c:v>
                </c:pt>
                <c:pt idx="42">
                  <c:v>0.14878397711015701</c:v>
                </c:pt>
                <c:pt idx="43">
                  <c:v>0.148900169204737</c:v>
                </c:pt>
                <c:pt idx="44">
                  <c:v>0.16431095406360399</c:v>
                </c:pt>
                <c:pt idx="45">
                  <c:v>0.16183986371379799</c:v>
                </c:pt>
                <c:pt idx="46">
                  <c:v>0.2</c:v>
                </c:pt>
                <c:pt idx="47">
                  <c:v>0.204248366013071</c:v>
                </c:pt>
                <c:pt idx="48">
                  <c:v>0.19126506024096299</c:v>
                </c:pt>
                <c:pt idx="49">
                  <c:v>0.18825100133511299</c:v>
                </c:pt>
                <c:pt idx="50">
                  <c:v>0.15220293724966599</c:v>
                </c:pt>
                <c:pt idx="51">
                  <c:v>0.19810040705563001</c:v>
                </c:pt>
                <c:pt idx="52">
                  <c:v>0.20655270655270599</c:v>
                </c:pt>
                <c:pt idx="53">
                  <c:v>0.184767277856135</c:v>
                </c:pt>
                <c:pt idx="54">
                  <c:v>0.17307692307692299</c:v>
                </c:pt>
                <c:pt idx="55">
                  <c:v>0.18910741301059</c:v>
                </c:pt>
                <c:pt idx="56">
                  <c:v>0.185792349726775</c:v>
                </c:pt>
                <c:pt idx="57">
                  <c:v>0.170111287758346</c:v>
                </c:pt>
                <c:pt idx="58">
                  <c:v>0.16817359855334499</c:v>
                </c:pt>
                <c:pt idx="59">
                  <c:v>0.16985951468710001</c:v>
                </c:pt>
                <c:pt idx="60">
                  <c:v>0.16212338593974099</c:v>
                </c:pt>
                <c:pt idx="61">
                  <c:v>0.179921773142112</c:v>
                </c:pt>
                <c:pt idx="62">
                  <c:v>0.16337285902503201</c:v>
                </c:pt>
                <c:pt idx="63">
                  <c:v>0.19099590723055901</c:v>
                </c:pt>
                <c:pt idx="64">
                  <c:v>0.15373765867418901</c:v>
                </c:pt>
                <c:pt idx="65">
                  <c:v>0.19008264462809901</c:v>
                </c:pt>
                <c:pt idx="66">
                  <c:v>0.17232021709633599</c:v>
                </c:pt>
                <c:pt idx="67">
                  <c:v>0.16547788873038499</c:v>
                </c:pt>
                <c:pt idx="68">
                  <c:v>0.14225941422594099</c:v>
                </c:pt>
                <c:pt idx="69">
                  <c:v>0.16805555555555499</c:v>
                </c:pt>
                <c:pt idx="70">
                  <c:v>0.119942196531791</c:v>
                </c:pt>
                <c:pt idx="71">
                  <c:v>0.16004415011037501</c:v>
                </c:pt>
                <c:pt idx="72">
                  <c:v>0.161407766990291</c:v>
                </c:pt>
                <c:pt idx="73">
                  <c:v>0.15577889447236101</c:v>
                </c:pt>
                <c:pt idx="74">
                  <c:v>0.16708229426433899</c:v>
                </c:pt>
                <c:pt idx="75">
                  <c:v>0.16004813477737601</c:v>
                </c:pt>
                <c:pt idx="76">
                  <c:v>0.15584415584415501</c:v>
                </c:pt>
                <c:pt idx="77">
                  <c:v>0.16864295125164599</c:v>
                </c:pt>
                <c:pt idx="78">
                  <c:v>0.161372299872935</c:v>
                </c:pt>
                <c:pt idx="79">
                  <c:v>0.144766146993318</c:v>
                </c:pt>
                <c:pt idx="80">
                  <c:v>0.16758241758241699</c:v>
                </c:pt>
                <c:pt idx="81">
                  <c:v>0.15879828326180201</c:v>
                </c:pt>
                <c:pt idx="82">
                  <c:v>0.16320885200553201</c:v>
                </c:pt>
                <c:pt idx="83">
                  <c:v>0.14637305699481801</c:v>
                </c:pt>
                <c:pt idx="84">
                  <c:v>0.17890520694258999</c:v>
                </c:pt>
                <c:pt idx="85">
                  <c:v>0.16271186440677901</c:v>
                </c:pt>
                <c:pt idx="86">
                  <c:v>0.15246098439375699</c:v>
                </c:pt>
                <c:pt idx="87">
                  <c:v>0.14465408805031399</c:v>
                </c:pt>
                <c:pt idx="88">
                  <c:v>0.15911730545876801</c:v>
                </c:pt>
                <c:pt idx="89">
                  <c:v>0.18818380743982399</c:v>
                </c:pt>
                <c:pt idx="90">
                  <c:v>0.177215189873417</c:v>
                </c:pt>
                <c:pt idx="91">
                  <c:v>0.16686390532544301</c:v>
                </c:pt>
                <c:pt idx="92">
                  <c:v>0.15276273022751799</c:v>
                </c:pt>
                <c:pt idx="93">
                  <c:v>0.13207547169811301</c:v>
                </c:pt>
                <c:pt idx="94">
                  <c:v>0.13441955193482599</c:v>
                </c:pt>
                <c:pt idx="95">
                  <c:v>0.170550847457627</c:v>
                </c:pt>
                <c:pt idx="96">
                  <c:v>0.15376782077393</c:v>
                </c:pt>
                <c:pt idx="97">
                  <c:v>0.16520787746170601</c:v>
                </c:pt>
                <c:pt idx="98">
                  <c:v>0.15891891891891799</c:v>
                </c:pt>
                <c:pt idx="99">
                  <c:v>0.190064794816414</c:v>
                </c:pt>
                <c:pt idx="100">
                  <c:v>0.161137440758293</c:v>
                </c:pt>
                <c:pt idx="101">
                  <c:v>0.175418994413407</c:v>
                </c:pt>
                <c:pt idx="102">
                  <c:v>0.180990899898887</c:v>
                </c:pt>
                <c:pt idx="103">
                  <c:v>0.190023752969121</c:v>
                </c:pt>
                <c:pt idx="104">
                  <c:v>0.146666666666666</c:v>
                </c:pt>
                <c:pt idx="105">
                  <c:v>0.119119119119119</c:v>
                </c:pt>
                <c:pt idx="106">
                  <c:v>0.156906077348066</c:v>
                </c:pt>
                <c:pt idx="107">
                  <c:v>0.138461538461538</c:v>
                </c:pt>
                <c:pt idx="108">
                  <c:v>0.12826086956521701</c:v>
                </c:pt>
                <c:pt idx="109">
                  <c:v>0.122467771639042</c:v>
                </c:pt>
                <c:pt idx="110">
                  <c:v>0.16049382716049301</c:v>
                </c:pt>
                <c:pt idx="111">
                  <c:v>0.123094958968347</c:v>
                </c:pt>
                <c:pt idx="112">
                  <c:v>0.115384615384615</c:v>
                </c:pt>
                <c:pt idx="113">
                  <c:v>0.14213197969543101</c:v>
                </c:pt>
                <c:pt idx="114">
                  <c:v>0.13632030505243001</c:v>
                </c:pt>
                <c:pt idx="115">
                  <c:v>0.10740992522093799</c:v>
                </c:pt>
                <c:pt idx="116">
                  <c:v>0.141116751269035</c:v>
                </c:pt>
                <c:pt idx="117">
                  <c:v>0.15656565656565599</c:v>
                </c:pt>
                <c:pt idx="118">
                  <c:v>0.13725490196078399</c:v>
                </c:pt>
                <c:pt idx="119">
                  <c:v>0.133072407045009</c:v>
                </c:pt>
                <c:pt idx="120">
                  <c:v>0.122969837587006</c:v>
                </c:pt>
                <c:pt idx="121">
                  <c:v>0.12561334641805599</c:v>
                </c:pt>
                <c:pt idx="122">
                  <c:v>0.13314447592067899</c:v>
                </c:pt>
                <c:pt idx="123">
                  <c:v>0.12036108324974901</c:v>
                </c:pt>
                <c:pt idx="124">
                  <c:v>0.147294589178356</c:v>
                </c:pt>
                <c:pt idx="125">
                  <c:v>0.15798180314309301</c:v>
                </c:pt>
                <c:pt idx="126">
                  <c:v>0.16462976276060301</c:v>
                </c:pt>
                <c:pt idx="127">
                  <c:v>0.15759312320916899</c:v>
                </c:pt>
                <c:pt idx="128">
                  <c:v>0.123563218390804</c:v>
                </c:pt>
                <c:pt idx="129">
                  <c:v>0.164244186046511</c:v>
                </c:pt>
                <c:pt idx="130">
                  <c:v>0.15128593040847199</c:v>
                </c:pt>
                <c:pt idx="131">
                  <c:v>0.15356083086053399</c:v>
                </c:pt>
                <c:pt idx="132">
                  <c:v>0.159676232523914</c:v>
                </c:pt>
                <c:pt idx="133">
                  <c:v>0.152768512341561</c:v>
                </c:pt>
                <c:pt idx="134">
                  <c:v>0.13874680306905299</c:v>
                </c:pt>
                <c:pt idx="135">
                  <c:v>0.132738427216954</c:v>
                </c:pt>
                <c:pt idx="136">
                  <c:v>0.14141978759083201</c:v>
                </c:pt>
                <c:pt idx="137">
                  <c:v>0.13638577691183601</c:v>
                </c:pt>
                <c:pt idx="138">
                  <c:v>0.13156649313771801</c:v>
                </c:pt>
                <c:pt idx="139">
                  <c:v>0.127133872416891</c:v>
                </c:pt>
                <c:pt idx="140">
                  <c:v>0.12668045501551101</c:v>
                </c:pt>
                <c:pt idx="141">
                  <c:v>0.13972286374133899</c:v>
                </c:pt>
                <c:pt idx="142">
                  <c:v>0.128908392759188</c:v>
                </c:pt>
                <c:pt idx="143">
                  <c:v>0.13970956434651899</c:v>
                </c:pt>
                <c:pt idx="144">
                  <c:v>0.14829545454545401</c:v>
                </c:pt>
                <c:pt idx="145">
                  <c:v>0.16268221574344</c:v>
                </c:pt>
                <c:pt idx="146">
                  <c:v>0.157371617890668</c:v>
                </c:pt>
                <c:pt idx="147">
                  <c:v>0.14836795252225499</c:v>
                </c:pt>
                <c:pt idx="148">
                  <c:v>0.14376811594202801</c:v>
                </c:pt>
                <c:pt idx="149">
                  <c:v>0.15605875152998699</c:v>
                </c:pt>
                <c:pt idx="150">
                  <c:v>0.16044340723453901</c:v>
                </c:pt>
                <c:pt idx="151">
                  <c:v>0.174585002862049</c:v>
                </c:pt>
                <c:pt idx="152">
                  <c:v>0.14560770156437999</c:v>
                </c:pt>
                <c:pt idx="153">
                  <c:v>0.16852459016393401</c:v>
                </c:pt>
                <c:pt idx="154">
                  <c:v>0.15812499999999999</c:v>
                </c:pt>
                <c:pt idx="155">
                  <c:v>0.14560099132589799</c:v>
                </c:pt>
                <c:pt idx="156">
                  <c:v>0.160578386605783</c:v>
                </c:pt>
                <c:pt idx="157">
                  <c:v>0.17536071032186401</c:v>
                </c:pt>
                <c:pt idx="158">
                  <c:v>0.16140109890109799</c:v>
                </c:pt>
                <c:pt idx="159">
                  <c:v>0.18999404407385301</c:v>
                </c:pt>
                <c:pt idx="160">
                  <c:v>0.167060212514757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ClustersTimeSeries!$AS$3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ClustersTimeSeries!$AS$4:$AS$164</c:f>
              <c:numCache>
                <c:formatCode>0.00</c:formatCode>
                <c:ptCount val="161"/>
                <c:pt idx="0">
                  <c:v>0.15218446681881256</c:v>
                </c:pt>
                <c:pt idx="1">
                  <c:v>0.15218446681881256</c:v>
                </c:pt>
                <c:pt idx="2">
                  <c:v>0.15218446681881256</c:v>
                </c:pt>
                <c:pt idx="3">
                  <c:v>0.15218446681881256</c:v>
                </c:pt>
                <c:pt idx="4">
                  <c:v>0.15218446681881256</c:v>
                </c:pt>
                <c:pt idx="5">
                  <c:v>0.15218446681881256</c:v>
                </c:pt>
                <c:pt idx="6">
                  <c:v>0.15218446681881256</c:v>
                </c:pt>
                <c:pt idx="7">
                  <c:v>0.15218446681881256</c:v>
                </c:pt>
                <c:pt idx="8">
                  <c:v>0.15218446681881256</c:v>
                </c:pt>
                <c:pt idx="9">
                  <c:v>0.15218446681881256</c:v>
                </c:pt>
                <c:pt idx="10">
                  <c:v>0.15218446681881256</c:v>
                </c:pt>
                <c:pt idx="11">
                  <c:v>0.15218446681881256</c:v>
                </c:pt>
                <c:pt idx="12">
                  <c:v>0.15218446681881256</c:v>
                </c:pt>
                <c:pt idx="13">
                  <c:v>0.15218446681881256</c:v>
                </c:pt>
                <c:pt idx="14">
                  <c:v>0.15218446681881256</c:v>
                </c:pt>
                <c:pt idx="15">
                  <c:v>0.15218446681881256</c:v>
                </c:pt>
                <c:pt idx="16">
                  <c:v>0.15218446681881256</c:v>
                </c:pt>
                <c:pt idx="17">
                  <c:v>0.15218446681881256</c:v>
                </c:pt>
                <c:pt idx="18">
                  <c:v>0.15218446681881256</c:v>
                </c:pt>
                <c:pt idx="19">
                  <c:v>0.15218446681881256</c:v>
                </c:pt>
                <c:pt idx="20">
                  <c:v>0.15218446681881256</c:v>
                </c:pt>
                <c:pt idx="21">
                  <c:v>0.15218446681881256</c:v>
                </c:pt>
                <c:pt idx="22">
                  <c:v>0.15218446681881256</c:v>
                </c:pt>
                <c:pt idx="23">
                  <c:v>0.15218446681881256</c:v>
                </c:pt>
                <c:pt idx="24">
                  <c:v>0.15218446681881256</c:v>
                </c:pt>
                <c:pt idx="25">
                  <c:v>0.15218446681881256</c:v>
                </c:pt>
                <c:pt idx="26">
                  <c:v>0.15218446681881256</c:v>
                </c:pt>
                <c:pt idx="27">
                  <c:v>0.15218446681881256</c:v>
                </c:pt>
                <c:pt idx="28">
                  <c:v>0.15218446681881256</c:v>
                </c:pt>
                <c:pt idx="29">
                  <c:v>0.15218446681881256</c:v>
                </c:pt>
                <c:pt idx="30">
                  <c:v>0.15218446681881256</c:v>
                </c:pt>
                <c:pt idx="31">
                  <c:v>0.15218446681881256</c:v>
                </c:pt>
                <c:pt idx="32">
                  <c:v>0.15218446681881256</c:v>
                </c:pt>
                <c:pt idx="33">
                  <c:v>0.15218446681881256</c:v>
                </c:pt>
                <c:pt idx="34">
                  <c:v>0.15218446681881256</c:v>
                </c:pt>
                <c:pt idx="35">
                  <c:v>0.15218446681881256</c:v>
                </c:pt>
                <c:pt idx="36">
                  <c:v>0.15218446681881256</c:v>
                </c:pt>
                <c:pt idx="37">
                  <c:v>0.15218446681881256</c:v>
                </c:pt>
                <c:pt idx="38">
                  <c:v>0.15218446681881256</c:v>
                </c:pt>
                <c:pt idx="39">
                  <c:v>0.15218446681881256</c:v>
                </c:pt>
                <c:pt idx="40">
                  <c:v>0.15218446681881256</c:v>
                </c:pt>
                <c:pt idx="41">
                  <c:v>0.15218446681881256</c:v>
                </c:pt>
                <c:pt idx="42">
                  <c:v>0.15218446681881256</c:v>
                </c:pt>
                <c:pt idx="43">
                  <c:v>0.15218446681881256</c:v>
                </c:pt>
                <c:pt idx="44">
                  <c:v>0.15218446681881256</c:v>
                </c:pt>
                <c:pt idx="45">
                  <c:v>0.15218446681881256</c:v>
                </c:pt>
                <c:pt idx="46">
                  <c:v>0.15218446681881256</c:v>
                </c:pt>
                <c:pt idx="47">
                  <c:v>0.15218446681881256</c:v>
                </c:pt>
                <c:pt idx="48">
                  <c:v>0.15218446681881256</c:v>
                </c:pt>
                <c:pt idx="49">
                  <c:v>0.15218446681881256</c:v>
                </c:pt>
                <c:pt idx="50">
                  <c:v>0.15218446681881256</c:v>
                </c:pt>
                <c:pt idx="51">
                  <c:v>0.15218446681881256</c:v>
                </c:pt>
                <c:pt idx="52">
                  <c:v>0.15218446681881256</c:v>
                </c:pt>
                <c:pt idx="53">
                  <c:v>0.15218446681881256</c:v>
                </c:pt>
                <c:pt idx="54">
                  <c:v>0.15218446681881256</c:v>
                </c:pt>
                <c:pt idx="55">
                  <c:v>0.15218446681881256</c:v>
                </c:pt>
                <c:pt idx="56">
                  <c:v>0.15218446681881256</c:v>
                </c:pt>
                <c:pt idx="57">
                  <c:v>0.15218446681881256</c:v>
                </c:pt>
                <c:pt idx="58">
                  <c:v>0.15218446681881256</c:v>
                </c:pt>
                <c:pt idx="59">
                  <c:v>0.15218446681881256</c:v>
                </c:pt>
                <c:pt idx="60">
                  <c:v>0.15218446681881256</c:v>
                </c:pt>
                <c:pt idx="61">
                  <c:v>0.15218446681881256</c:v>
                </c:pt>
                <c:pt idx="62">
                  <c:v>0.15218446681881256</c:v>
                </c:pt>
                <c:pt idx="63">
                  <c:v>0.15218446681881256</c:v>
                </c:pt>
                <c:pt idx="64">
                  <c:v>0.15218446681881256</c:v>
                </c:pt>
                <c:pt idx="65">
                  <c:v>0.15218446681881256</c:v>
                </c:pt>
                <c:pt idx="66">
                  <c:v>0.15218446681881256</c:v>
                </c:pt>
                <c:pt idx="67">
                  <c:v>0.15218446681881256</c:v>
                </c:pt>
                <c:pt idx="68">
                  <c:v>0.15218446681881256</c:v>
                </c:pt>
                <c:pt idx="69">
                  <c:v>0.15218446681881256</c:v>
                </c:pt>
                <c:pt idx="70">
                  <c:v>0.15218446681881256</c:v>
                </c:pt>
                <c:pt idx="71">
                  <c:v>0.15218446681881256</c:v>
                </c:pt>
                <c:pt idx="72">
                  <c:v>0.15218446681881256</c:v>
                </c:pt>
                <c:pt idx="73">
                  <c:v>0.15218446681881256</c:v>
                </c:pt>
                <c:pt idx="74">
                  <c:v>0.15218446681881256</c:v>
                </c:pt>
                <c:pt idx="75">
                  <c:v>0.15218446681881256</c:v>
                </c:pt>
                <c:pt idx="76">
                  <c:v>0.15218446681881256</c:v>
                </c:pt>
                <c:pt idx="77">
                  <c:v>0.15218446681881256</c:v>
                </c:pt>
                <c:pt idx="78">
                  <c:v>0.15218446681881256</c:v>
                </c:pt>
                <c:pt idx="79">
                  <c:v>0.15218446681881256</c:v>
                </c:pt>
                <c:pt idx="80">
                  <c:v>0.15218446681881256</c:v>
                </c:pt>
                <c:pt idx="81">
                  <c:v>0.15218446681881256</c:v>
                </c:pt>
                <c:pt idx="82">
                  <c:v>0.15218446681881256</c:v>
                </c:pt>
                <c:pt idx="83">
                  <c:v>0.15218446681881256</c:v>
                </c:pt>
                <c:pt idx="84">
                  <c:v>0.15218446681881256</c:v>
                </c:pt>
                <c:pt idx="85">
                  <c:v>0.15218446681881256</c:v>
                </c:pt>
                <c:pt idx="86">
                  <c:v>0.15218446681881256</c:v>
                </c:pt>
                <c:pt idx="87">
                  <c:v>0.15218446681881256</c:v>
                </c:pt>
                <c:pt idx="88">
                  <c:v>0.15218446681881256</c:v>
                </c:pt>
                <c:pt idx="89">
                  <c:v>0.15218446681881256</c:v>
                </c:pt>
                <c:pt idx="90">
                  <c:v>0.15218446681881256</c:v>
                </c:pt>
                <c:pt idx="91">
                  <c:v>0.15218446681881256</c:v>
                </c:pt>
                <c:pt idx="92">
                  <c:v>0.15218446681881256</c:v>
                </c:pt>
                <c:pt idx="93">
                  <c:v>0.15218446681881256</c:v>
                </c:pt>
                <c:pt idx="94">
                  <c:v>0.15218446681881256</c:v>
                </c:pt>
                <c:pt idx="95">
                  <c:v>0.15218446681881256</c:v>
                </c:pt>
                <c:pt idx="96">
                  <c:v>0.15218446681881256</c:v>
                </c:pt>
                <c:pt idx="97">
                  <c:v>0.15218446681881256</c:v>
                </c:pt>
                <c:pt idx="98">
                  <c:v>0.15218446681881256</c:v>
                </c:pt>
                <c:pt idx="99">
                  <c:v>0.15218446681881256</c:v>
                </c:pt>
                <c:pt idx="100">
                  <c:v>0.15218446681881256</c:v>
                </c:pt>
                <c:pt idx="101">
                  <c:v>0.15218446681881256</c:v>
                </c:pt>
                <c:pt idx="102">
                  <c:v>0.15218446681881256</c:v>
                </c:pt>
                <c:pt idx="103">
                  <c:v>0.15218446681881256</c:v>
                </c:pt>
                <c:pt idx="104">
                  <c:v>0.15218446681881256</c:v>
                </c:pt>
                <c:pt idx="105">
                  <c:v>0.15218446681881256</c:v>
                </c:pt>
                <c:pt idx="106">
                  <c:v>0.15218446681881256</c:v>
                </c:pt>
                <c:pt idx="107">
                  <c:v>0.15218446681881256</c:v>
                </c:pt>
                <c:pt idx="108">
                  <c:v>0.15218446681881256</c:v>
                </c:pt>
                <c:pt idx="109">
                  <c:v>0.15218446681881256</c:v>
                </c:pt>
                <c:pt idx="110">
                  <c:v>0.15218446681881256</c:v>
                </c:pt>
                <c:pt idx="111">
                  <c:v>0.15218446681881256</c:v>
                </c:pt>
                <c:pt idx="112">
                  <c:v>0.15218446681881256</c:v>
                </c:pt>
                <c:pt idx="113">
                  <c:v>0.15218446681881256</c:v>
                </c:pt>
                <c:pt idx="114">
                  <c:v>0.15218446681881256</c:v>
                </c:pt>
                <c:pt idx="115">
                  <c:v>0.15218446681881256</c:v>
                </c:pt>
                <c:pt idx="116">
                  <c:v>0.15218446681881256</c:v>
                </c:pt>
                <c:pt idx="117">
                  <c:v>0.15218446681881256</c:v>
                </c:pt>
                <c:pt idx="118">
                  <c:v>0.15218446681881256</c:v>
                </c:pt>
                <c:pt idx="119">
                  <c:v>0.15218446681881256</c:v>
                </c:pt>
                <c:pt idx="120">
                  <c:v>0.15218446681881256</c:v>
                </c:pt>
                <c:pt idx="121">
                  <c:v>0.15218446681881256</c:v>
                </c:pt>
                <c:pt idx="122">
                  <c:v>0.15218446681881256</c:v>
                </c:pt>
                <c:pt idx="123">
                  <c:v>0.15218446681881256</c:v>
                </c:pt>
                <c:pt idx="124">
                  <c:v>0.15218446681881256</c:v>
                </c:pt>
                <c:pt idx="125">
                  <c:v>0.15218446681881256</c:v>
                </c:pt>
                <c:pt idx="126">
                  <c:v>0.15218446681881256</c:v>
                </c:pt>
                <c:pt idx="127">
                  <c:v>0.15218446681881256</c:v>
                </c:pt>
                <c:pt idx="128">
                  <c:v>0.15218446681881256</c:v>
                </c:pt>
                <c:pt idx="129">
                  <c:v>0.15218446681881256</c:v>
                </c:pt>
                <c:pt idx="130">
                  <c:v>0.15218446681881256</c:v>
                </c:pt>
                <c:pt idx="131">
                  <c:v>0.15218446681881256</c:v>
                </c:pt>
                <c:pt idx="132">
                  <c:v>0.15218446681881256</c:v>
                </c:pt>
                <c:pt idx="133">
                  <c:v>0.15218446681881256</c:v>
                </c:pt>
                <c:pt idx="134">
                  <c:v>0.15218446681881256</c:v>
                </c:pt>
                <c:pt idx="135">
                  <c:v>0.15218446681881256</c:v>
                </c:pt>
                <c:pt idx="136">
                  <c:v>0.15218446681881256</c:v>
                </c:pt>
                <c:pt idx="137">
                  <c:v>0.15218446681881256</c:v>
                </c:pt>
                <c:pt idx="138">
                  <c:v>0.15218446681881256</c:v>
                </c:pt>
                <c:pt idx="139">
                  <c:v>0.15218446681881256</c:v>
                </c:pt>
                <c:pt idx="140">
                  <c:v>0.15218446681881256</c:v>
                </c:pt>
                <c:pt idx="141">
                  <c:v>0.15218446681881256</c:v>
                </c:pt>
                <c:pt idx="142">
                  <c:v>0.15218446681881256</c:v>
                </c:pt>
                <c:pt idx="143">
                  <c:v>0.15218446681881256</c:v>
                </c:pt>
                <c:pt idx="144">
                  <c:v>0.15218446681881256</c:v>
                </c:pt>
                <c:pt idx="145">
                  <c:v>0.15218446681881256</c:v>
                </c:pt>
                <c:pt idx="146">
                  <c:v>0.15218446681881256</c:v>
                </c:pt>
                <c:pt idx="147">
                  <c:v>0.15218446681881256</c:v>
                </c:pt>
                <c:pt idx="148">
                  <c:v>0.15218446681881256</c:v>
                </c:pt>
                <c:pt idx="149">
                  <c:v>0.15218446681881256</c:v>
                </c:pt>
                <c:pt idx="150">
                  <c:v>0.15218446681881256</c:v>
                </c:pt>
                <c:pt idx="151">
                  <c:v>0.15218446681881256</c:v>
                </c:pt>
                <c:pt idx="152">
                  <c:v>0.15218446681881256</c:v>
                </c:pt>
                <c:pt idx="153">
                  <c:v>0.15218446681881256</c:v>
                </c:pt>
                <c:pt idx="154">
                  <c:v>0.15218446681881256</c:v>
                </c:pt>
                <c:pt idx="155">
                  <c:v>0.15218446681881256</c:v>
                </c:pt>
                <c:pt idx="156">
                  <c:v>0.15218446681881256</c:v>
                </c:pt>
                <c:pt idx="157">
                  <c:v>0.15218446681881256</c:v>
                </c:pt>
                <c:pt idx="158">
                  <c:v>0.15218446681881256</c:v>
                </c:pt>
                <c:pt idx="159">
                  <c:v>0.15218446681881256</c:v>
                </c:pt>
                <c:pt idx="160">
                  <c:v>0.15218446681881256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ClustersTimeSeries!$AT$3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ClustersTimeSeries!$AT$4:$AT$164</c:f>
              <c:numCache>
                <c:formatCode>0.00</c:formatCode>
                <c:ptCount val="161"/>
                <c:pt idx="0">
                  <c:v>0.17548727287182264</c:v>
                </c:pt>
                <c:pt idx="1">
                  <c:v>0.17548727287182264</c:v>
                </c:pt>
                <c:pt idx="2">
                  <c:v>0.17548727287182264</c:v>
                </c:pt>
                <c:pt idx="3">
                  <c:v>0.17548727287182264</c:v>
                </c:pt>
                <c:pt idx="4">
                  <c:v>0.17548727287182264</c:v>
                </c:pt>
                <c:pt idx="5">
                  <c:v>0.17548727287182264</c:v>
                </c:pt>
                <c:pt idx="6">
                  <c:v>0.17548727287182264</c:v>
                </c:pt>
                <c:pt idx="7">
                  <c:v>0.17548727287182264</c:v>
                </c:pt>
                <c:pt idx="8">
                  <c:v>0.17548727287182264</c:v>
                </c:pt>
                <c:pt idx="9">
                  <c:v>0.17548727287182264</c:v>
                </c:pt>
                <c:pt idx="10">
                  <c:v>0.17548727287182264</c:v>
                </c:pt>
                <c:pt idx="11">
                  <c:v>0.17548727287182264</c:v>
                </c:pt>
                <c:pt idx="12">
                  <c:v>0.17548727287182264</c:v>
                </c:pt>
                <c:pt idx="13">
                  <c:v>0.17548727287182264</c:v>
                </c:pt>
                <c:pt idx="14">
                  <c:v>0.17548727287182264</c:v>
                </c:pt>
                <c:pt idx="15">
                  <c:v>0.17548727287182264</c:v>
                </c:pt>
                <c:pt idx="16">
                  <c:v>0.17548727287182264</c:v>
                </c:pt>
                <c:pt idx="17">
                  <c:v>0.17548727287182264</c:v>
                </c:pt>
                <c:pt idx="18">
                  <c:v>0.17548727287182264</c:v>
                </c:pt>
                <c:pt idx="19">
                  <c:v>0.17548727287182264</c:v>
                </c:pt>
                <c:pt idx="20">
                  <c:v>0.17548727287182264</c:v>
                </c:pt>
                <c:pt idx="21">
                  <c:v>0.17548727287182264</c:v>
                </c:pt>
                <c:pt idx="22">
                  <c:v>0.17548727287182264</c:v>
                </c:pt>
                <c:pt idx="23">
                  <c:v>0.17548727287182264</c:v>
                </c:pt>
                <c:pt idx="24">
                  <c:v>0.17548727287182264</c:v>
                </c:pt>
                <c:pt idx="25">
                  <c:v>0.17548727287182264</c:v>
                </c:pt>
                <c:pt idx="26">
                  <c:v>0.17548727287182264</c:v>
                </c:pt>
                <c:pt idx="27">
                  <c:v>0.17548727287182264</c:v>
                </c:pt>
                <c:pt idx="28">
                  <c:v>0.17548727287182264</c:v>
                </c:pt>
                <c:pt idx="29">
                  <c:v>0.17548727287182264</c:v>
                </c:pt>
                <c:pt idx="30">
                  <c:v>0.17548727287182264</c:v>
                </c:pt>
                <c:pt idx="31">
                  <c:v>0.17548727287182264</c:v>
                </c:pt>
                <c:pt idx="32">
                  <c:v>0.17548727287182264</c:v>
                </c:pt>
                <c:pt idx="33">
                  <c:v>0.17548727287182264</c:v>
                </c:pt>
                <c:pt idx="34">
                  <c:v>0.17548727287182264</c:v>
                </c:pt>
                <c:pt idx="35">
                  <c:v>0.17548727287182264</c:v>
                </c:pt>
                <c:pt idx="36">
                  <c:v>0.17548727287182264</c:v>
                </c:pt>
                <c:pt idx="37">
                  <c:v>0.17548727287182264</c:v>
                </c:pt>
                <c:pt idx="38">
                  <c:v>0.17548727287182264</c:v>
                </c:pt>
                <c:pt idx="39">
                  <c:v>0.17548727287182264</c:v>
                </c:pt>
                <c:pt idx="40">
                  <c:v>0.17548727287182264</c:v>
                </c:pt>
                <c:pt idx="41">
                  <c:v>0.17548727287182264</c:v>
                </c:pt>
                <c:pt idx="42">
                  <c:v>0.17548727287182264</c:v>
                </c:pt>
                <c:pt idx="43">
                  <c:v>0.17548727287182264</c:v>
                </c:pt>
                <c:pt idx="44">
                  <c:v>0.17548727287182264</c:v>
                </c:pt>
                <c:pt idx="45">
                  <c:v>0.17548727287182264</c:v>
                </c:pt>
                <c:pt idx="46">
                  <c:v>0.17548727287182264</c:v>
                </c:pt>
                <c:pt idx="47">
                  <c:v>0.17548727287182264</c:v>
                </c:pt>
                <c:pt idx="48">
                  <c:v>0.17548727287182264</c:v>
                </c:pt>
                <c:pt idx="49">
                  <c:v>0.17548727287182264</c:v>
                </c:pt>
                <c:pt idx="50">
                  <c:v>0.17548727287182264</c:v>
                </c:pt>
                <c:pt idx="51">
                  <c:v>0.17548727287182264</c:v>
                </c:pt>
                <c:pt idx="52">
                  <c:v>0.17548727287182264</c:v>
                </c:pt>
                <c:pt idx="53">
                  <c:v>0.17548727287182264</c:v>
                </c:pt>
                <c:pt idx="54">
                  <c:v>0.17548727287182264</c:v>
                </c:pt>
                <c:pt idx="55">
                  <c:v>0.17548727287182264</c:v>
                </c:pt>
                <c:pt idx="56">
                  <c:v>0.17548727287182264</c:v>
                </c:pt>
                <c:pt idx="57">
                  <c:v>0.17548727287182264</c:v>
                </c:pt>
                <c:pt idx="58">
                  <c:v>0.17548727287182264</c:v>
                </c:pt>
                <c:pt idx="59">
                  <c:v>0.17548727287182264</c:v>
                </c:pt>
                <c:pt idx="60">
                  <c:v>0.17548727287182264</c:v>
                </c:pt>
                <c:pt idx="61">
                  <c:v>0.17548727287182264</c:v>
                </c:pt>
                <c:pt idx="62">
                  <c:v>0.17548727287182264</c:v>
                </c:pt>
                <c:pt idx="63">
                  <c:v>0.17548727287182264</c:v>
                </c:pt>
                <c:pt idx="64">
                  <c:v>0.17548727287182264</c:v>
                </c:pt>
                <c:pt idx="65">
                  <c:v>0.17548727287182264</c:v>
                </c:pt>
                <c:pt idx="66">
                  <c:v>0.17548727287182264</c:v>
                </c:pt>
                <c:pt idx="67">
                  <c:v>0.17548727287182264</c:v>
                </c:pt>
                <c:pt idx="68">
                  <c:v>0.17548727287182264</c:v>
                </c:pt>
                <c:pt idx="69">
                  <c:v>0.17548727287182264</c:v>
                </c:pt>
                <c:pt idx="70">
                  <c:v>0.17548727287182264</c:v>
                </c:pt>
                <c:pt idx="71">
                  <c:v>0.17548727287182264</c:v>
                </c:pt>
                <c:pt idx="72">
                  <c:v>0.17548727287182264</c:v>
                </c:pt>
                <c:pt idx="73">
                  <c:v>0.17548727287182264</c:v>
                </c:pt>
                <c:pt idx="74">
                  <c:v>0.17548727287182264</c:v>
                </c:pt>
                <c:pt idx="75">
                  <c:v>0.17548727287182264</c:v>
                </c:pt>
                <c:pt idx="76">
                  <c:v>0.17548727287182264</c:v>
                </c:pt>
                <c:pt idx="77">
                  <c:v>0.17548727287182264</c:v>
                </c:pt>
                <c:pt idx="78">
                  <c:v>0.17548727287182264</c:v>
                </c:pt>
                <c:pt idx="79">
                  <c:v>0.17548727287182264</c:v>
                </c:pt>
                <c:pt idx="80">
                  <c:v>0.17548727287182264</c:v>
                </c:pt>
                <c:pt idx="81">
                  <c:v>0.17548727287182264</c:v>
                </c:pt>
                <c:pt idx="82">
                  <c:v>0.17548727287182264</c:v>
                </c:pt>
                <c:pt idx="83">
                  <c:v>0.17548727287182264</c:v>
                </c:pt>
                <c:pt idx="84">
                  <c:v>0.17548727287182264</c:v>
                </c:pt>
                <c:pt idx="85">
                  <c:v>0.17548727287182264</c:v>
                </c:pt>
                <c:pt idx="86">
                  <c:v>0.17548727287182264</c:v>
                </c:pt>
                <c:pt idx="87">
                  <c:v>0.17548727287182264</c:v>
                </c:pt>
                <c:pt idx="88">
                  <c:v>0.17548727287182264</c:v>
                </c:pt>
                <c:pt idx="89">
                  <c:v>0.17548727287182264</c:v>
                </c:pt>
                <c:pt idx="90">
                  <c:v>0.17548727287182264</c:v>
                </c:pt>
                <c:pt idx="91">
                  <c:v>0.17548727287182264</c:v>
                </c:pt>
                <c:pt idx="92">
                  <c:v>0.17548727287182264</c:v>
                </c:pt>
                <c:pt idx="93">
                  <c:v>0.17548727287182264</c:v>
                </c:pt>
                <c:pt idx="94">
                  <c:v>0.17548727287182264</c:v>
                </c:pt>
                <c:pt idx="95">
                  <c:v>0.17548727287182264</c:v>
                </c:pt>
                <c:pt idx="96">
                  <c:v>0.17548727287182264</c:v>
                </c:pt>
                <c:pt idx="97">
                  <c:v>0.17548727287182264</c:v>
                </c:pt>
                <c:pt idx="98">
                  <c:v>0.17548727287182264</c:v>
                </c:pt>
                <c:pt idx="99">
                  <c:v>0.17548727287182264</c:v>
                </c:pt>
                <c:pt idx="100">
                  <c:v>0.17548727287182264</c:v>
                </c:pt>
                <c:pt idx="101">
                  <c:v>0.17548727287182264</c:v>
                </c:pt>
                <c:pt idx="102">
                  <c:v>0.17548727287182264</c:v>
                </c:pt>
                <c:pt idx="103">
                  <c:v>0.17548727287182264</c:v>
                </c:pt>
                <c:pt idx="104">
                  <c:v>0.17548727287182264</c:v>
                </c:pt>
                <c:pt idx="105">
                  <c:v>0.17548727287182264</c:v>
                </c:pt>
                <c:pt idx="106">
                  <c:v>0.17548727287182264</c:v>
                </c:pt>
                <c:pt idx="107">
                  <c:v>0.17548727287182264</c:v>
                </c:pt>
                <c:pt idx="108">
                  <c:v>0.17548727287182264</c:v>
                </c:pt>
                <c:pt idx="109">
                  <c:v>0.17548727287182264</c:v>
                </c:pt>
                <c:pt idx="110">
                  <c:v>0.17548727287182264</c:v>
                </c:pt>
                <c:pt idx="111">
                  <c:v>0.17548727287182264</c:v>
                </c:pt>
                <c:pt idx="112">
                  <c:v>0.17548727287182264</c:v>
                </c:pt>
                <c:pt idx="113">
                  <c:v>0.17548727287182264</c:v>
                </c:pt>
                <c:pt idx="114">
                  <c:v>0.17548727287182264</c:v>
                </c:pt>
                <c:pt idx="115">
                  <c:v>0.17548727287182264</c:v>
                </c:pt>
                <c:pt idx="116">
                  <c:v>0.17548727287182264</c:v>
                </c:pt>
                <c:pt idx="117">
                  <c:v>0.17548727287182264</c:v>
                </c:pt>
                <c:pt idx="118">
                  <c:v>0.17548727287182264</c:v>
                </c:pt>
                <c:pt idx="119">
                  <c:v>0.17548727287182264</c:v>
                </c:pt>
                <c:pt idx="120">
                  <c:v>0.17548727287182264</c:v>
                </c:pt>
                <c:pt idx="121">
                  <c:v>0.17548727287182264</c:v>
                </c:pt>
                <c:pt idx="122">
                  <c:v>0.17548727287182264</c:v>
                </c:pt>
                <c:pt idx="123">
                  <c:v>0.17548727287182264</c:v>
                </c:pt>
                <c:pt idx="124">
                  <c:v>0.17548727287182264</c:v>
                </c:pt>
                <c:pt idx="125">
                  <c:v>0.17548727287182264</c:v>
                </c:pt>
                <c:pt idx="126">
                  <c:v>0.17548727287182264</c:v>
                </c:pt>
                <c:pt idx="127">
                  <c:v>0.17548727287182264</c:v>
                </c:pt>
                <c:pt idx="128">
                  <c:v>0.17548727287182264</c:v>
                </c:pt>
                <c:pt idx="129">
                  <c:v>0.17548727287182264</c:v>
                </c:pt>
                <c:pt idx="130">
                  <c:v>0.17548727287182264</c:v>
                </c:pt>
                <c:pt idx="131">
                  <c:v>0.17548727287182264</c:v>
                </c:pt>
                <c:pt idx="132">
                  <c:v>0.17548727287182264</c:v>
                </c:pt>
                <c:pt idx="133">
                  <c:v>0.17548727287182264</c:v>
                </c:pt>
                <c:pt idx="134">
                  <c:v>0.17548727287182264</c:v>
                </c:pt>
                <c:pt idx="135">
                  <c:v>0.17548727287182264</c:v>
                </c:pt>
                <c:pt idx="136">
                  <c:v>0.17548727287182264</c:v>
                </c:pt>
                <c:pt idx="137">
                  <c:v>0.17548727287182264</c:v>
                </c:pt>
                <c:pt idx="138">
                  <c:v>0.17548727287182264</c:v>
                </c:pt>
                <c:pt idx="139">
                  <c:v>0.17548727287182264</c:v>
                </c:pt>
                <c:pt idx="140">
                  <c:v>0.17548727287182264</c:v>
                </c:pt>
                <c:pt idx="141">
                  <c:v>0.17548727287182264</c:v>
                </c:pt>
                <c:pt idx="142">
                  <c:v>0.17548727287182264</c:v>
                </c:pt>
                <c:pt idx="143">
                  <c:v>0.17548727287182264</c:v>
                </c:pt>
                <c:pt idx="144">
                  <c:v>0.17548727287182264</c:v>
                </c:pt>
                <c:pt idx="145">
                  <c:v>0.17548727287182264</c:v>
                </c:pt>
                <c:pt idx="146">
                  <c:v>0.17548727287182264</c:v>
                </c:pt>
                <c:pt idx="147">
                  <c:v>0.17548727287182264</c:v>
                </c:pt>
                <c:pt idx="148">
                  <c:v>0.17548727287182264</c:v>
                </c:pt>
                <c:pt idx="149">
                  <c:v>0.17548727287182264</c:v>
                </c:pt>
                <c:pt idx="150">
                  <c:v>0.17548727287182264</c:v>
                </c:pt>
                <c:pt idx="151">
                  <c:v>0.17548727287182264</c:v>
                </c:pt>
                <c:pt idx="152">
                  <c:v>0.17548727287182264</c:v>
                </c:pt>
                <c:pt idx="153">
                  <c:v>0.17548727287182264</c:v>
                </c:pt>
                <c:pt idx="154">
                  <c:v>0.17548727287182264</c:v>
                </c:pt>
                <c:pt idx="155">
                  <c:v>0.17548727287182264</c:v>
                </c:pt>
                <c:pt idx="156">
                  <c:v>0.17548727287182264</c:v>
                </c:pt>
                <c:pt idx="157">
                  <c:v>0.17548727287182264</c:v>
                </c:pt>
                <c:pt idx="158">
                  <c:v>0.17548727287182264</c:v>
                </c:pt>
                <c:pt idx="159">
                  <c:v>0.17548727287182264</c:v>
                </c:pt>
                <c:pt idx="160">
                  <c:v>0.17548727287182264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ClustersTimeSeries!$AU$3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ClustersTimeSeries!$AU$4:$AU$164</c:f>
              <c:numCache>
                <c:formatCode>0.00</c:formatCode>
                <c:ptCount val="161"/>
                <c:pt idx="0">
                  <c:v>0.12888166076580249</c:v>
                </c:pt>
                <c:pt idx="1">
                  <c:v>0.12888166076580249</c:v>
                </c:pt>
                <c:pt idx="2">
                  <c:v>0.12888166076580249</c:v>
                </c:pt>
                <c:pt idx="3">
                  <c:v>0.12888166076580249</c:v>
                </c:pt>
                <c:pt idx="4">
                  <c:v>0.12888166076580249</c:v>
                </c:pt>
                <c:pt idx="5">
                  <c:v>0.12888166076580249</c:v>
                </c:pt>
                <c:pt idx="6">
                  <c:v>0.12888166076580249</c:v>
                </c:pt>
                <c:pt idx="7">
                  <c:v>0.12888166076580249</c:v>
                </c:pt>
                <c:pt idx="8">
                  <c:v>0.12888166076580249</c:v>
                </c:pt>
                <c:pt idx="9">
                  <c:v>0.12888166076580249</c:v>
                </c:pt>
                <c:pt idx="10">
                  <c:v>0.12888166076580249</c:v>
                </c:pt>
                <c:pt idx="11">
                  <c:v>0.12888166076580249</c:v>
                </c:pt>
                <c:pt idx="12">
                  <c:v>0.12888166076580249</c:v>
                </c:pt>
                <c:pt idx="13">
                  <c:v>0.12888166076580249</c:v>
                </c:pt>
                <c:pt idx="14">
                  <c:v>0.12888166076580249</c:v>
                </c:pt>
                <c:pt idx="15">
                  <c:v>0.12888166076580249</c:v>
                </c:pt>
                <c:pt idx="16">
                  <c:v>0.12888166076580249</c:v>
                </c:pt>
                <c:pt idx="17">
                  <c:v>0.12888166076580249</c:v>
                </c:pt>
                <c:pt idx="18">
                  <c:v>0.12888166076580249</c:v>
                </c:pt>
                <c:pt idx="19">
                  <c:v>0.12888166076580249</c:v>
                </c:pt>
                <c:pt idx="20">
                  <c:v>0.12888166076580249</c:v>
                </c:pt>
                <c:pt idx="21">
                  <c:v>0.12888166076580249</c:v>
                </c:pt>
                <c:pt idx="22">
                  <c:v>0.12888166076580249</c:v>
                </c:pt>
                <c:pt idx="23">
                  <c:v>0.12888166076580249</c:v>
                </c:pt>
                <c:pt idx="24">
                  <c:v>0.12888166076580249</c:v>
                </c:pt>
                <c:pt idx="25">
                  <c:v>0.12888166076580249</c:v>
                </c:pt>
                <c:pt idx="26">
                  <c:v>0.12888166076580249</c:v>
                </c:pt>
                <c:pt idx="27">
                  <c:v>0.12888166076580249</c:v>
                </c:pt>
                <c:pt idx="28">
                  <c:v>0.12888166076580249</c:v>
                </c:pt>
                <c:pt idx="29">
                  <c:v>0.12888166076580249</c:v>
                </c:pt>
                <c:pt idx="30">
                  <c:v>0.12888166076580249</c:v>
                </c:pt>
                <c:pt idx="31">
                  <c:v>0.12888166076580249</c:v>
                </c:pt>
                <c:pt idx="32">
                  <c:v>0.12888166076580249</c:v>
                </c:pt>
                <c:pt idx="33">
                  <c:v>0.12888166076580249</c:v>
                </c:pt>
                <c:pt idx="34">
                  <c:v>0.12888166076580249</c:v>
                </c:pt>
                <c:pt idx="35">
                  <c:v>0.12888166076580249</c:v>
                </c:pt>
                <c:pt idx="36">
                  <c:v>0.12888166076580249</c:v>
                </c:pt>
                <c:pt idx="37">
                  <c:v>0.12888166076580249</c:v>
                </c:pt>
                <c:pt idx="38">
                  <c:v>0.12888166076580249</c:v>
                </c:pt>
                <c:pt idx="39">
                  <c:v>0.12888166076580249</c:v>
                </c:pt>
                <c:pt idx="40">
                  <c:v>0.12888166076580249</c:v>
                </c:pt>
                <c:pt idx="41">
                  <c:v>0.12888166076580249</c:v>
                </c:pt>
                <c:pt idx="42">
                  <c:v>0.12888166076580249</c:v>
                </c:pt>
                <c:pt idx="43">
                  <c:v>0.12888166076580249</c:v>
                </c:pt>
                <c:pt idx="44">
                  <c:v>0.12888166076580249</c:v>
                </c:pt>
                <c:pt idx="45">
                  <c:v>0.12888166076580249</c:v>
                </c:pt>
                <c:pt idx="46">
                  <c:v>0.12888166076580249</c:v>
                </c:pt>
                <c:pt idx="47">
                  <c:v>0.12888166076580249</c:v>
                </c:pt>
                <c:pt idx="48">
                  <c:v>0.12888166076580249</c:v>
                </c:pt>
                <c:pt idx="49">
                  <c:v>0.12888166076580249</c:v>
                </c:pt>
                <c:pt idx="50">
                  <c:v>0.12888166076580249</c:v>
                </c:pt>
                <c:pt idx="51">
                  <c:v>0.12888166076580249</c:v>
                </c:pt>
                <c:pt idx="52">
                  <c:v>0.12888166076580249</c:v>
                </c:pt>
                <c:pt idx="53">
                  <c:v>0.12888166076580249</c:v>
                </c:pt>
                <c:pt idx="54">
                  <c:v>0.12888166076580249</c:v>
                </c:pt>
                <c:pt idx="55">
                  <c:v>0.12888166076580249</c:v>
                </c:pt>
                <c:pt idx="56">
                  <c:v>0.12888166076580249</c:v>
                </c:pt>
                <c:pt idx="57">
                  <c:v>0.12888166076580249</c:v>
                </c:pt>
                <c:pt idx="58">
                  <c:v>0.12888166076580249</c:v>
                </c:pt>
                <c:pt idx="59">
                  <c:v>0.12888166076580249</c:v>
                </c:pt>
                <c:pt idx="60">
                  <c:v>0.12888166076580249</c:v>
                </c:pt>
                <c:pt idx="61">
                  <c:v>0.12888166076580249</c:v>
                </c:pt>
                <c:pt idx="62">
                  <c:v>0.12888166076580249</c:v>
                </c:pt>
                <c:pt idx="63">
                  <c:v>0.12888166076580249</c:v>
                </c:pt>
                <c:pt idx="64">
                  <c:v>0.12888166076580249</c:v>
                </c:pt>
                <c:pt idx="65">
                  <c:v>0.12888166076580249</c:v>
                </c:pt>
                <c:pt idx="66">
                  <c:v>0.12888166076580249</c:v>
                </c:pt>
                <c:pt idx="67">
                  <c:v>0.12888166076580249</c:v>
                </c:pt>
                <c:pt idx="68">
                  <c:v>0.12888166076580249</c:v>
                </c:pt>
                <c:pt idx="69">
                  <c:v>0.12888166076580249</c:v>
                </c:pt>
                <c:pt idx="70">
                  <c:v>0.12888166076580249</c:v>
                </c:pt>
                <c:pt idx="71">
                  <c:v>0.12888166076580249</c:v>
                </c:pt>
                <c:pt idx="72">
                  <c:v>0.12888166076580249</c:v>
                </c:pt>
                <c:pt idx="73">
                  <c:v>0.12888166076580249</c:v>
                </c:pt>
                <c:pt idx="74">
                  <c:v>0.12888166076580249</c:v>
                </c:pt>
                <c:pt idx="75">
                  <c:v>0.12888166076580249</c:v>
                </c:pt>
                <c:pt idx="76">
                  <c:v>0.12888166076580249</c:v>
                </c:pt>
                <c:pt idx="77">
                  <c:v>0.12888166076580249</c:v>
                </c:pt>
                <c:pt idx="78">
                  <c:v>0.12888166076580249</c:v>
                </c:pt>
                <c:pt idx="79">
                  <c:v>0.12888166076580249</c:v>
                </c:pt>
                <c:pt idx="80">
                  <c:v>0.12888166076580249</c:v>
                </c:pt>
                <c:pt idx="81">
                  <c:v>0.12888166076580249</c:v>
                </c:pt>
                <c:pt idx="82">
                  <c:v>0.12888166076580249</c:v>
                </c:pt>
                <c:pt idx="83">
                  <c:v>0.12888166076580249</c:v>
                </c:pt>
                <c:pt idx="84">
                  <c:v>0.12888166076580249</c:v>
                </c:pt>
                <c:pt idx="85">
                  <c:v>0.12888166076580249</c:v>
                </c:pt>
                <c:pt idx="86">
                  <c:v>0.12888166076580249</c:v>
                </c:pt>
                <c:pt idx="87">
                  <c:v>0.12888166076580249</c:v>
                </c:pt>
                <c:pt idx="88">
                  <c:v>0.12888166076580249</c:v>
                </c:pt>
                <c:pt idx="89">
                  <c:v>0.12888166076580249</c:v>
                </c:pt>
                <c:pt idx="90">
                  <c:v>0.12888166076580249</c:v>
                </c:pt>
                <c:pt idx="91">
                  <c:v>0.12888166076580249</c:v>
                </c:pt>
                <c:pt idx="92">
                  <c:v>0.12888166076580249</c:v>
                </c:pt>
                <c:pt idx="93">
                  <c:v>0.12888166076580249</c:v>
                </c:pt>
                <c:pt idx="94">
                  <c:v>0.12888166076580249</c:v>
                </c:pt>
                <c:pt idx="95">
                  <c:v>0.12888166076580249</c:v>
                </c:pt>
                <c:pt idx="96">
                  <c:v>0.12888166076580249</c:v>
                </c:pt>
                <c:pt idx="97">
                  <c:v>0.12888166076580249</c:v>
                </c:pt>
                <c:pt idx="98">
                  <c:v>0.12888166076580249</c:v>
                </c:pt>
                <c:pt idx="99">
                  <c:v>0.12888166076580249</c:v>
                </c:pt>
                <c:pt idx="100">
                  <c:v>0.12888166076580249</c:v>
                </c:pt>
                <c:pt idx="101">
                  <c:v>0.12888166076580249</c:v>
                </c:pt>
                <c:pt idx="102">
                  <c:v>0.12888166076580249</c:v>
                </c:pt>
                <c:pt idx="103">
                  <c:v>0.12888166076580249</c:v>
                </c:pt>
                <c:pt idx="104">
                  <c:v>0.12888166076580249</c:v>
                </c:pt>
                <c:pt idx="105">
                  <c:v>0.12888166076580249</c:v>
                </c:pt>
                <c:pt idx="106">
                  <c:v>0.12888166076580249</c:v>
                </c:pt>
                <c:pt idx="107">
                  <c:v>0.12888166076580249</c:v>
                </c:pt>
                <c:pt idx="108">
                  <c:v>0.12888166076580249</c:v>
                </c:pt>
                <c:pt idx="109">
                  <c:v>0.12888166076580249</c:v>
                </c:pt>
                <c:pt idx="110">
                  <c:v>0.12888166076580249</c:v>
                </c:pt>
                <c:pt idx="111">
                  <c:v>0.12888166076580249</c:v>
                </c:pt>
                <c:pt idx="112">
                  <c:v>0.12888166076580249</c:v>
                </c:pt>
                <c:pt idx="113">
                  <c:v>0.12888166076580249</c:v>
                </c:pt>
                <c:pt idx="114">
                  <c:v>0.12888166076580249</c:v>
                </c:pt>
                <c:pt idx="115">
                  <c:v>0.12888166076580249</c:v>
                </c:pt>
                <c:pt idx="116">
                  <c:v>0.12888166076580249</c:v>
                </c:pt>
                <c:pt idx="117">
                  <c:v>0.12888166076580249</c:v>
                </c:pt>
                <c:pt idx="118">
                  <c:v>0.12888166076580249</c:v>
                </c:pt>
                <c:pt idx="119">
                  <c:v>0.12888166076580249</c:v>
                </c:pt>
                <c:pt idx="120">
                  <c:v>0.12888166076580249</c:v>
                </c:pt>
                <c:pt idx="121">
                  <c:v>0.12888166076580249</c:v>
                </c:pt>
                <c:pt idx="122">
                  <c:v>0.12888166076580249</c:v>
                </c:pt>
                <c:pt idx="123">
                  <c:v>0.12888166076580249</c:v>
                </c:pt>
                <c:pt idx="124">
                  <c:v>0.12888166076580249</c:v>
                </c:pt>
                <c:pt idx="125">
                  <c:v>0.12888166076580249</c:v>
                </c:pt>
                <c:pt idx="126">
                  <c:v>0.12888166076580249</c:v>
                </c:pt>
                <c:pt idx="127">
                  <c:v>0.12888166076580249</c:v>
                </c:pt>
                <c:pt idx="128">
                  <c:v>0.12888166076580249</c:v>
                </c:pt>
                <c:pt idx="129">
                  <c:v>0.12888166076580249</c:v>
                </c:pt>
                <c:pt idx="130">
                  <c:v>0.12888166076580249</c:v>
                </c:pt>
                <c:pt idx="131">
                  <c:v>0.12888166076580249</c:v>
                </c:pt>
                <c:pt idx="132">
                  <c:v>0.12888166076580249</c:v>
                </c:pt>
                <c:pt idx="133">
                  <c:v>0.12888166076580249</c:v>
                </c:pt>
                <c:pt idx="134">
                  <c:v>0.12888166076580249</c:v>
                </c:pt>
                <c:pt idx="135">
                  <c:v>0.12888166076580249</c:v>
                </c:pt>
                <c:pt idx="136">
                  <c:v>0.12888166076580249</c:v>
                </c:pt>
                <c:pt idx="137">
                  <c:v>0.12888166076580249</c:v>
                </c:pt>
                <c:pt idx="138">
                  <c:v>0.12888166076580249</c:v>
                </c:pt>
                <c:pt idx="139">
                  <c:v>0.12888166076580249</c:v>
                </c:pt>
                <c:pt idx="140">
                  <c:v>0.12888166076580249</c:v>
                </c:pt>
                <c:pt idx="141">
                  <c:v>0.12888166076580249</c:v>
                </c:pt>
                <c:pt idx="142">
                  <c:v>0.12888166076580249</c:v>
                </c:pt>
                <c:pt idx="143">
                  <c:v>0.12888166076580249</c:v>
                </c:pt>
                <c:pt idx="144">
                  <c:v>0.12888166076580249</c:v>
                </c:pt>
                <c:pt idx="145">
                  <c:v>0.12888166076580249</c:v>
                </c:pt>
                <c:pt idx="146">
                  <c:v>0.12888166076580249</c:v>
                </c:pt>
                <c:pt idx="147">
                  <c:v>0.12888166076580249</c:v>
                </c:pt>
                <c:pt idx="148">
                  <c:v>0.12888166076580249</c:v>
                </c:pt>
                <c:pt idx="149">
                  <c:v>0.12888166076580249</c:v>
                </c:pt>
                <c:pt idx="150">
                  <c:v>0.12888166076580249</c:v>
                </c:pt>
                <c:pt idx="151">
                  <c:v>0.12888166076580249</c:v>
                </c:pt>
                <c:pt idx="152">
                  <c:v>0.12888166076580249</c:v>
                </c:pt>
                <c:pt idx="153">
                  <c:v>0.12888166076580249</c:v>
                </c:pt>
                <c:pt idx="154">
                  <c:v>0.12888166076580249</c:v>
                </c:pt>
                <c:pt idx="155">
                  <c:v>0.12888166076580249</c:v>
                </c:pt>
                <c:pt idx="156">
                  <c:v>0.12888166076580249</c:v>
                </c:pt>
                <c:pt idx="157">
                  <c:v>0.12888166076580249</c:v>
                </c:pt>
                <c:pt idx="158">
                  <c:v>0.12888166076580249</c:v>
                </c:pt>
                <c:pt idx="159">
                  <c:v>0.12888166076580249</c:v>
                </c:pt>
                <c:pt idx="160">
                  <c:v>0.12888166076580249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0806472"/>
        <c:axId val="190802552"/>
      </c:lineChart>
      <c:dateAx>
        <c:axId val="190806472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2552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080255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6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10 - Natural catastrophe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ClustersTimeSeries!$AV$3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ClustersTimeSeries!$AV$4:$AV$164</c:f>
              <c:numCache>
                <c:formatCode>0.00</c:formatCode>
                <c:ptCount val="161"/>
                <c:pt idx="0">
                  <c:v>1.21951219512195E-2</c:v>
                </c:pt>
                <c:pt idx="1">
                  <c:v>0</c:v>
                </c:pt>
                <c:pt idx="2">
                  <c:v>1.6666666666666601E-2</c:v>
                </c:pt>
                <c:pt idx="3">
                  <c:v>4.4843049327354199E-3</c:v>
                </c:pt>
                <c:pt idx="4">
                  <c:v>9.4117647058823504E-3</c:v>
                </c:pt>
                <c:pt idx="5">
                  <c:v>1.8484288354898299E-3</c:v>
                </c:pt>
                <c:pt idx="6">
                  <c:v>1.88323917137476E-2</c:v>
                </c:pt>
                <c:pt idx="7">
                  <c:v>9.1324200913242004E-3</c:v>
                </c:pt>
                <c:pt idx="8">
                  <c:v>1.6548463356973901E-2</c:v>
                </c:pt>
                <c:pt idx="9">
                  <c:v>2.5641025641025602E-3</c:v>
                </c:pt>
                <c:pt idx="10">
                  <c:v>8.4745762711864406E-3</c:v>
                </c:pt>
                <c:pt idx="11">
                  <c:v>7.6923076923076901E-3</c:v>
                </c:pt>
                <c:pt idx="12">
                  <c:v>5.3619302949061603E-3</c:v>
                </c:pt>
                <c:pt idx="13">
                  <c:v>6.7720090293453697E-3</c:v>
                </c:pt>
                <c:pt idx="14">
                  <c:v>2.6954177897574099E-3</c:v>
                </c:pt>
                <c:pt idx="15">
                  <c:v>2.5062656641604E-3</c:v>
                </c:pt>
                <c:pt idx="16">
                  <c:v>1.4767932489451401E-2</c:v>
                </c:pt>
                <c:pt idx="17">
                  <c:v>9.6711798839458404E-3</c:v>
                </c:pt>
                <c:pt idx="18">
                  <c:v>8.6655112651646393E-3</c:v>
                </c:pt>
                <c:pt idx="19">
                  <c:v>7.78210116731517E-3</c:v>
                </c:pt>
                <c:pt idx="20">
                  <c:v>1.3605442176870699E-2</c:v>
                </c:pt>
                <c:pt idx="21">
                  <c:v>1.45631067961165E-2</c:v>
                </c:pt>
                <c:pt idx="22">
                  <c:v>8.9628681177976906E-3</c:v>
                </c:pt>
                <c:pt idx="23">
                  <c:v>1.04895104895104E-2</c:v>
                </c:pt>
                <c:pt idx="24">
                  <c:v>9.07441016333938E-3</c:v>
                </c:pt>
                <c:pt idx="25">
                  <c:v>5.0933786078098398E-3</c:v>
                </c:pt>
                <c:pt idx="26">
                  <c:v>5.3380782918149398E-3</c:v>
                </c:pt>
                <c:pt idx="27">
                  <c:v>1.7883755588673601E-2</c:v>
                </c:pt>
                <c:pt idx="28">
                  <c:v>1.39470013947001E-2</c:v>
                </c:pt>
                <c:pt idx="29">
                  <c:v>2.4320457796852601E-2</c:v>
                </c:pt>
                <c:pt idx="30">
                  <c:v>9.2592592592592501E-3</c:v>
                </c:pt>
                <c:pt idx="31">
                  <c:v>2.77777777777777E-2</c:v>
                </c:pt>
                <c:pt idx="32">
                  <c:v>1.39968895800933E-2</c:v>
                </c:pt>
                <c:pt idx="33">
                  <c:v>1.2800000000000001E-2</c:v>
                </c:pt>
                <c:pt idx="34">
                  <c:v>1.6768292682926799E-2</c:v>
                </c:pt>
                <c:pt idx="35">
                  <c:v>2.3668639053254399E-2</c:v>
                </c:pt>
                <c:pt idx="36">
                  <c:v>2.62237762237762E-2</c:v>
                </c:pt>
                <c:pt idx="37">
                  <c:v>1.7948717948717899E-2</c:v>
                </c:pt>
                <c:pt idx="38">
                  <c:v>1.3235294117647E-2</c:v>
                </c:pt>
                <c:pt idx="39">
                  <c:v>3.0150753768844199E-2</c:v>
                </c:pt>
                <c:pt idx="40">
                  <c:v>1.6248153618906899E-2</c:v>
                </c:pt>
                <c:pt idx="41">
                  <c:v>1.22783083219645E-2</c:v>
                </c:pt>
                <c:pt idx="42">
                  <c:v>3.6982248520709998E-2</c:v>
                </c:pt>
                <c:pt idx="43">
                  <c:v>1.72413793103448E-2</c:v>
                </c:pt>
                <c:pt idx="44">
                  <c:v>1.4869888475836399E-2</c:v>
                </c:pt>
                <c:pt idx="45">
                  <c:v>1.1647254575707099E-2</c:v>
                </c:pt>
                <c:pt idx="46">
                  <c:v>2.1543985637342899E-2</c:v>
                </c:pt>
                <c:pt idx="47">
                  <c:v>1.6556291390728398E-2</c:v>
                </c:pt>
                <c:pt idx="48">
                  <c:v>1.75695461200585E-2</c:v>
                </c:pt>
                <c:pt idx="49">
                  <c:v>2.27272727272727E-2</c:v>
                </c:pt>
                <c:pt idx="50">
                  <c:v>3.6410923276982997E-2</c:v>
                </c:pt>
                <c:pt idx="51">
                  <c:v>2.4423337856173601E-2</c:v>
                </c:pt>
                <c:pt idx="52">
                  <c:v>2.9940119760479E-2</c:v>
                </c:pt>
                <c:pt idx="53">
                  <c:v>4.7142857142857097E-2</c:v>
                </c:pt>
                <c:pt idx="54">
                  <c:v>3.9563437926330103E-2</c:v>
                </c:pt>
                <c:pt idx="55">
                  <c:v>2.06185567010309E-2</c:v>
                </c:pt>
                <c:pt idx="56">
                  <c:v>7.4927953890489896E-2</c:v>
                </c:pt>
                <c:pt idx="57">
                  <c:v>5.1242236024844699E-2</c:v>
                </c:pt>
                <c:pt idx="58">
                  <c:v>3.86029411764705E-2</c:v>
                </c:pt>
                <c:pt idx="59">
                  <c:v>3.1725888324872997E-2</c:v>
                </c:pt>
                <c:pt idx="60">
                  <c:v>2.8985507246376802E-2</c:v>
                </c:pt>
                <c:pt idx="61">
                  <c:v>2.0887728459529999E-2</c:v>
                </c:pt>
                <c:pt idx="62">
                  <c:v>3.1209362808842601E-2</c:v>
                </c:pt>
                <c:pt idx="63">
                  <c:v>6.4295485636114896E-2</c:v>
                </c:pt>
                <c:pt idx="64">
                  <c:v>6.0820367751060797E-2</c:v>
                </c:pt>
                <c:pt idx="65">
                  <c:v>4.2349726775956199E-2</c:v>
                </c:pt>
                <c:pt idx="66">
                  <c:v>2.59562841530054E-2</c:v>
                </c:pt>
                <c:pt idx="67">
                  <c:v>2.97450424929178E-2</c:v>
                </c:pt>
                <c:pt idx="68">
                  <c:v>2.09790209790209E-2</c:v>
                </c:pt>
                <c:pt idx="69">
                  <c:v>5.5325034578146602E-2</c:v>
                </c:pt>
                <c:pt idx="70">
                  <c:v>3.29041487839771E-2</c:v>
                </c:pt>
                <c:pt idx="71">
                  <c:v>2.2573363431151201E-2</c:v>
                </c:pt>
                <c:pt idx="72">
                  <c:v>4.3425814234016799E-2</c:v>
                </c:pt>
                <c:pt idx="73">
                  <c:v>3.1980319803198001E-2</c:v>
                </c:pt>
                <c:pt idx="74">
                  <c:v>5.1150895140664898E-2</c:v>
                </c:pt>
                <c:pt idx="75">
                  <c:v>4.7058823529411702E-2</c:v>
                </c:pt>
                <c:pt idx="76">
                  <c:v>4.0629095674967197E-2</c:v>
                </c:pt>
                <c:pt idx="77">
                  <c:v>5.2348993288590599E-2</c:v>
                </c:pt>
                <c:pt idx="78">
                  <c:v>4.7215496368038699E-2</c:v>
                </c:pt>
                <c:pt idx="79">
                  <c:v>3.08219178082191E-2</c:v>
                </c:pt>
                <c:pt idx="80">
                  <c:v>3.0054644808743099E-2</c:v>
                </c:pt>
                <c:pt idx="81">
                  <c:v>2.79823269513991E-2</c:v>
                </c:pt>
                <c:pt idx="82">
                  <c:v>3.1593406593406502E-2</c:v>
                </c:pt>
                <c:pt idx="83">
                  <c:v>3.42555994729907E-2</c:v>
                </c:pt>
                <c:pt idx="84">
                  <c:v>2.7704485488126599E-2</c:v>
                </c:pt>
                <c:pt idx="85">
                  <c:v>2.0293122886133001E-2</c:v>
                </c:pt>
                <c:pt idx="86">
                  <c:v>3.0732860520094499E-2</c:v>
                </c:pt>
                <c:pt idx="87">
                  <c:v>4.8458149779735601E-2</c:v>
                </c:pt>
                <c:pt idx="88">
                  <c:v>3.4292035398230003E-2</c:v>
                </c:pt>
                <c:pt idx="89">
                  <c:v>3.2768361581920903E-2</c:v>
                </c:pt>
                <c:pt idx="90">
                  <c:v>5.4483541430192899E-2</c:v>
                </c:pt>
                <c:pt idx="91">
                  <c:v>3.3487297921477997E-2</c:v>
                </c:pt>
                <c:pt idx="92">
                  <c:v>5.3030303030302997E-2</c:v>
                </c:pt>
                <c:pt idx="93">
                  <c:v>2.8508771929824501E-2</c:v>
                </c:pt>
                <c:pt idx="94">
                  <c:v>3.3684210526315699E-2</c:v>
                </c:pt>
                <c:pt idx="95">
                  <c:v>4.9266247379454897E-2</c:v>
                </c:pt>
                <c:pt idx="96">
                  <c:v>2.8511087645195301E-2</c:v>
                </c:pt>
                <c:pt idx="97">
                  <c:v>3.3441208198489697E-2</c:v>
                </c:pt>
                <c:pt idx="98">
                  <c:v>5.1906779661016901E-2</c:v>
                </c:pt>
                <c:pt idx="99">
                  <c:v>5.02732240437158E-2</c:v>
                </c:pt>
                <c:pt idx="100">
                  <c:v>5.4545454545454501E-2</c:v>
                </c:pt>
                <c:pt idx="101">
                  <c:v>4.07239819004524E-2</c:v>
                </c:pt>
                <c:pt idx="102">
                  <c:v>7.2708113804004201E-2</c:v>
                </c:pt>
                <c:pt idx="103">
                  <c:v>5.2143684820393901E-2</c:v>
                </c:pt>
                <c:pt idx="104">
                  <c:v>9.1002044989775002E-2</c:v>
                </c:pt>
                <c:pt idx="105">
                  <c:v>2.6104417670682702E-2</c:v>
                </c:pt>
                <c:pt idx="106">
                  <c:v>2.2198731501057001E-2</c:v>
                </c:pt>
                <c:pt idx="107">
                  <c:v>2.8195488721804499E-2</c:v>
                </c:pt>
                <c:pt idx="108">
                  <c:v>3.26315789473684E-2</c:v>
                </c:pt>
                <c:pt idx="109">
                  <c:v>5.0274223034734902E-2</c:v>
                </c:pt>
                <c:pt idx="110">
                  <c:v>4.0322580645161199E-2</c:v>
                </c:pt>
                <c:pt idx="111">
                  <c:v>5.4545454545454501E-2</c:v>
                </c:pt>
                <c:pt idx="112">
                  <c:v>4.88058151609553E-2</c:v>
                </c:pt>
                <c:pt idx="113">
                  <c:v>4.8387096774193498E-2</c:v>
                </c:pt>
                <c:pt idx="114">
                  <c:v>0.107778819119025</c:v>
                </c:pt>
                <c:pt idx="115">
                  <c:v>0.33541666666666597</c:v>
                </c:pt>
                <c:pt idx="116">
                  <c:v>8.2771896053897898E-2</c:v>
                </c:pt>
                <c:pt idx="117">
                  <c:v>4.2355371900826402E-2</c:v>
                </c:pt>
                <c:pt idx="118">
                  <c:v>3.3039647577092497E-2</c:v>
                </c:pt>
                <c:pt idx="119">
                  <c:v>3.9047619047618998E-2</c:v>
                </c:pt>
                <c:pt idx="120">
                  <c:v>2.5200458190148899E-2</c:v>
                </c:pt>
                <c:pt idx="121">
                  <c:v>4.6138415245737197E-2</c:v>
                </c:pt>
                <c:pt idx="122">
                  <c:v>3.6608863198458498E-2</c:v>
                </c:pt>
                <c:pt idx="123">
                  <c:v>7.3124406457739793E-2</c:v>
                </c:pt>
                <c:pt idx="124">
                  <c:v>6.2944162436548198E-2</c:v>
                </c:pt>
                <c:pt idx="125">
                  <c:v>5.3772070626003199E-2</c:v>
                </c:pt>
                <c:pt idx="126">
                  <c:v>4.8166786484543402E-2</c:v>
                </c:pt>
                <c:pt idx="127">
                  <c:v>0.17887931034482701</c:v>
                </c:pt>
                <c:pt idx="128">
                  <c:v>8.4878744650499202E-2</c:v>
                </c:pt>
                <c:pt idx="129">
                  <c:v>2.9069767441860399E-2</c:v>
                </c:pt>
                <c:pt idx="130">
                  <c:v>2.2393822393822298E-2</c:v>
                </c:pt>
                <c:pt idx="131">
                  <c:v>2.7861445783132498E-2</c:v>
                </c:pt>
                <c:pt idx="132">
                  <c:v>2.8508771929824501E-2</c:v>
                </c:pt>
                <c:pt idx="133">
                  <c:v>3.7786774628879798E-2</c:v>
                </c:pt>
                <c:pt idx="134">
                  <c:v>3.6872218690400499E-2</c:v>
                </c:pt>
                <c:pt idx="135">
                  <c:v>6.7605633802816895E-2</c:v>
                </c:pt>
                <c:pt idx="136">
                  <c:v>4.6524663677129999E-2</c:v>
                </c:pt>
                <c:pt idx="137">
                  <c:v>4.3816942551119703E-2</c:v>
                </c:pt>
                <c:pt idx="138">
                  <c:v>6.0161061108479297E-2</c:v>
                </c:pt>
                <c:pt idx="139">
                  <c:v>7.3804100227790395E-2</c:v>
                </c:pt>
                <c:pt idx="140">
                  <c:v>3.3519553072625698E-2</c:v>
                </c:pt>
                <c:pt idx="141">
                  <c:v>2.8193325661680001E-2</c:v>
                </c:pt>
                <c:pt idx="142">
                  <c:v>2.2111663902708599E-2</c:v>
                </c:pt>
                <c:pt idx="143">
                  <c:v>2.6290165530671799E-2</c:v>
                </c:pt>
                <c:pt idx="144">
                  <c:v>2.9633933759442101E-2</c:v>
                </c:pt>
                <c:pt idx="145">
                  <c:v>2.11391661773341E-2</c:v>
                </c:pt>
                <c:pt idx="146">
                  <c:v>4.6034387132556802E-2</c:v>
                </c:pt>
                <c:pt idx="147">
                  <c:v>5.1886792452830101E-2</c:v>
                </c:pt>
                <c:pt idx="148">
                  <c:v>5.4449648711943702E-2</c:v>
                </c:pt>
                <c:pt idx="149">
                  <c:v>4.9696969696969698E-2</c:v>
                </c:pt>
                <c:pt idx="150">
                  <c:v>8.6651053864168603E-2</c:v>
                </c:pt>
                <c:pt idx="151">
                  <c:v>6.8724519510774601E-2</c:v>
                </c:pt>
                <c:pt idx="152">
                  <c:v>4.6037296037295998E-2</c:v>
                </c:pt>
                <c:pt idx="153">
                  <c:v>5.5704697986577102E-2</c:v>
                </c:pt>
                <c:pt idx="154">
                  <c:v>2.9702970297029702E-2</c:v>
                </c:pt>
                <c:pt idx="155">
                  <c:v>2.42277407631738E-2</c:v>
                </c:pt>
                <c:pt idx="156">
                  <c:v>3.9154267815191802E-2</c:v>
                </c:pt>
                <c:pt idx="157">
                  <c:v>5.1779935275080902E-2</c:v>
                </c:pt>
                <c:pt idx="158">
                  <c:v>2.7816411682892901E-2</c:v>
                </c:pt>
                <c:pt idx="159">
                  <c:v>3.1454005934718102E-2</c:v>
                </c:pt>
                <c:pt idx="160">
                  <c:v>5.1632047477744802E-2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ClustersTimeSeries!$AW$3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ClustersTimeSeries!$AW$4:$AW$164</c:f>
              <c:numCache>
                <c:formatCode>0.00</c:formatCode>
                <c:ptCount val="161"/>
                <c:pt idx="0">
                  <c:v>0</c:v>
                </c:pt>
                <c:pt idx="1">
                  <c:v>6.0606060606060597E-3</c:v>
                </c:pt>
                <c:pt idx="2">
                  <c:v>1.2422360248447201E-2</c:v>
                </c:pt>
                <c:pt idx="3">
                  <c:v>1.7316017316017299E-2</c:v>
                </c:pt>
                <c:pt idx="4">
                  <c:v>9.7087378640776604E-3</c:v>
                </c:pt>
                <c:pt idx="5">
                  <c:v>1.4134275618374499E-2</c:v>
                </c:pt>
                <c:pt idx="6">
                  <c:v>1.4678899082568799E-2</c:v>
                </c:pt>
                <c:pt idx="7">
                  <c:v>2.6128266033254102E-2</c:v>
                </c:pt>
                <c:pt idx="8">
                  <c:v>7.4626865671641703E-3</c:v>
                </c:pt>
                <c:pt idx="9">
                  <c:v>2.46305418719211E-3</c:v>
                </c:pt>
                <c:pt idx="10">
                  <c:v>5.5401662049861496E-3</c:v>
                </c:pt>
                <c:pt idx="11">
                  <c:v>0</c:v>
                </c:pt>
                <c:pt idx="12">
                  <c:v>2.8169014084507E-3</c:v>
                </c:pt>
                <c:pt idx="13">
                  <c:v>2.24719101123595E-3</c:v>
                </c:pt>
                <c:pt idx="14">
                  <c:v>1.0840108401084E-2</c:v>
                </c:pt>
                <c:pt idx="15">
                  <c:v>9.3676814988290398E-3</c:v>
                </c:pt>
                <c:pt idx="16">
                  <c:v>1.09170305676855E-2</c:v>
                </c:pt>
                <c:pt idx="17">
                  <c:v>1.1583011583011499E-2</c:v>
                </c:pt>
                <c:pt idx="18">
                  <c:v>5.4249547920433997E-3</c:v>
                </c:pt>
                <c:pt idx="19">
                  <c:v>1.8939393939393898E-2</c:v>
                </c:pt>
                <c:pt idx="20">
                  <c:v>6.8728522336769697E-3</c:v>
                </c:pt>
                <c:pt idx="21">
                  <c:v>7.8616352201257792E-3</c:v>
                </c:pt>
                <c:pt idx="22">
                  <c:v>2.0833333333333301E-2</c:v>
                </c:pt>
                <c:pt idx="23">
                  <c:v>1.2259194395796799E-2</c:v>
                </c:pt>
                <c:pt idx="24">
                  <c:v>1.27272727272727E-2</c:v>
                </c:pt>
                <c:pt idx="25">
                  <c:v>1.35135135135135E-2</c:v>
                </c:pt>
                <c:pt idx="26">
                  <c:v>5.2083333333333296E-3</c:v>
                </c:pt>
                <c:pt idx="27">
                  <c:v>1.8376722817764101E-2</c:v>
                </c:pt>
                <c:pt idx="28">
                  <c:v>1.6574585635359101E-2</c:v>
                </c:pt>
                <c:pt idx="29">
                  <c:v>2.5787965616045801E-2</c:v>
                </c:pt>
                <c:pt idx="30">
                  <c:v>2.5875190258751901E-2</c:v>
                </c:pt>
                <c:pt idx="31">
                  <c:v>2.9595015576323901E-2</c:v>
                </c:pt>
                <c:pt idx="32">
                  <c:v>1.2519561815336399E-2</c:v>
                </c:pt>
                <c:pt idx="33">
                  <c:v>1.2861736334405099E-2</c:v>
                </c:pt>
                <c:pt idx="34">
                  <c:v>2.0155038759689901E-2</c:v>
                </c:pt>
                <c:pt idx="35">
                  <c:v>3.4732272069464498E-2</c:v>
                </c:pt>
                <c:pt idx="36">
                  <c:v>2.2530329289428001E-2</c:v>
                </c:pt>
                <c:pt idx="37">
                  <c:v>2.2332506203473899E-2</c:v>
                </c:pt>
                <c:pt idx="38">
                  <c:v>3.3587786259541903E-2</c:v>
                </c:pt>
                <c:pt idx="39">
                  <c:v>4.54545454545454E-2</c:v>
                </c:pt>
                <c:pt idx="40">
                  <c:v>2.5525525525525498E-2</c:v>
                </c:pt>
                <c:pt idx="41">
                  <c:v>2.0891364902506902E-2</c:v>
                </c:pt>
                <c:pt idx="42">
                  <c:v>4.8640915593705203E-2</c:v>
                </c:pt>
                <c:pt idx="43">
                  <c:v>3.0456852791878101E-2</c:v>
                </c:pt>
                <c:pt idx="44">
                  <c:v>1.06007067137809E-2</c:v>
                </c:pt>
                <c:pt idx="45">
                  <c:v>2.55536626916524E-2</c:v>
                </c:pt>
                <c:pt idx="46">
                  <c:v>2.7586206896551699E-2</c:v>
                </c:pt>
                <c:pt idx="47">
                  <c:v>3.1045751633986901E-2</c:v>
                </c:pt>
                <c:pt idx="48">
                  <c:v>1.5060240963855401E-2</c:v>
                </c:pt>
                <c:pt idx="49">
                  <c:v>2.5367156208277699E-2</c:v>
                </c:pt>
                <c:pt idx="50">
                  <c:v>4.4058744993324399E-2</c:v>
                </c:pt>
                <c:pt idx="51">
                  <c:v>3.3921302578018897E-2</c:v>
                </c:pt>
                <c:pt idx="52">
                  <c:v>4.4159544159544102E-2</c:v>
                </c:pt>
                <c:pt idx="53">
                  <c:v>4.93653032440056E-2</c:v>
                </c:pt>
                <c:pt idx="54">
                  <c:v>6.5934065934065894E-2</c:v>
                </c:pt>
                <c:pt idx="55">
                  <c:v>3.7821482602117998E-2</c:v>
                </c:pt>
                <c:pt idx="56">
                  <c:v>8.8797814207650205E-2</c:v>
                </c:pt>
                <c:pt idx="57">
                  <c:v>4.2925278219395797E-2</c:v>
                </c:pt>
                <c:pt idx="58">
                  <c:v>5.6057866184448399E-2</c:v>
                </c:pt>
                <c:pt idx="59">
                  <c:v>4.8531289910600198E-2</c:v>
                </c:pt>
                <c:pt idx="60">
                  <c:v>4.73457675753228E-2</c:v>
                </c:pt>
                <c:pt idx="61">
                  <c:v>2.3468057366362399E-2</c:v>
                </c:pt>
                <c:pt idx="62">
                  <c:v>3.9525691699604702E-2</c:v>
                </c:pt>
                <c:pt idx="63">
                  <c:v>6.8212824010913997E-2</c:v>
                </c:pt>
                <c:pt idx="64">
                  <c:v>0.10296191819464</c:v>
                </c:pt>
                <c:pt idx="65">
                  <c:v>6.3360881542699699E-2</c:v>
                </c:pt>
                <c:pt idx="66">
                  <c:v>4.2062415196743502E-2</c:v>
                </c:pt>
                <c:pt idx="67">
                  <c:v>3.8516405135520598E-2</c:v>
                </c:pt>
                <c:pt idx="68">
                  <c:v>3.20781032078103E-2</c:v>
                </c:pt>
                <c:pt idx="69">
                  <c:v>5.83333333333333E-2</c:v>
                </c:pt>
                <c:pt idx="70">
                  <c:v>4.0462427745664699E-2</c:v>
                </c:pt>
                <c:pt idx="71">
                  <c:v>6.29139072847682E-2</c:v>
                </c:pt>
                <c:pt idx="72">
                  <c:v>4.9757281553398001E-2</c:v>
                </c:pt>
                <c:pt idx="73">
                  <c:v>3.8944723618090399E-2</c:v>
                </c:pt>
                <c:pt idx="74">
                  <c:v>5.4862842892768E-2</c:v>
                </c:pt>
                <c:pt idx="75">
                  <c:v>5.4151624548736399E-2</c:v>
                </c:pt>
                <c:pt idx="76">
                  <c:v>7.7922077922077906E-2</c:v>
                </c:pt>
                <c:pt idx="77">
                  <c:v>7.2463768115942004E-2</c:v>
                </c:pt>
                <c:pt idx="78">
                  <c:v>4.7013977128335403E-2</c:v>
                </c:pt>
                <c:pt idx="79">
                  <c:v>5.0111358574610201E-2</c:v>
                </c:pt>
                <c:pt idx="80">
                  <c:v>3.0219780219780199E-2</c:v>
                </c:pt>
                <c:pt idx="81">
                  <c:v>4.1487839771101501E-2</c:v>
                </c:pt>
                <c:pt idx="82">
                  <c:v>3.5961272475795197E-2</c:v>
                </c:pt>
                <c:pt idx="83">
                  <c:v>4.92227979274611E-2</c:v>
                </c:pt>
                <c:pt idx="84">
                  <c:v>2.93724966622162E-2</c:v>
                </c:pt>
                <c:pt idx="85">
                  <c:v>4.1807909604519702E-2</c:v>
                </c:pt>
                <c:pt idx="86">
                  <c:v>5.2821128451380497E-2</c:v>
                </c:pt>
                <c:pt idx="87">
                  <c:v>5.2410901467505197E-2</c:v>
                </c:pt>
                <c:pt idx="88">
                  <c:v>5.3426248548199697E-2</c:v>
                </c:pt>
                <c:pt idx="89">
                  <c:v>5.0328227571115901E-2</c:v>
                </c:pt>
                <c:pt idx="90">
                  <c:v>4.9482163406214003E-2</c:v>
                </c:pt>
                <c:pt idx="91">
                  <c:v>3.66863905325443E-2</c:v>
                </c:pt>
                <c:pt idx="92">
                  <c:v>6.2838569880823397E-2</c:v>
                </c:pt>
                <c:pt idx="93">
                  <c:v>4.4395116537180902E-2</c:v>
                </c:pt>
                <c:pt idx="94">
                  <c:v>4.3788187372708703E-2</c:v>
                </c:pt>
                <c:pt idx="95">
                  <c:v>3.8135593220338902E-2</c:v>
                </c:pt>
                <c:pt idx="96">
                  <c:v>3.97148676171079E-2</c:v>
                </c:pt>
                <c:pt idx="97">
                  <c:v>4.9234135667395998E-2</c:v>
                </c:pt>
                <c:pt idx="98">
                  <c:v>5.6216216216216197E-2</c:v>
                </c:pt>
                <c:pt idx="99">
                  <c:v>6.3714902807775295E-2</c:v>
                </c:pt>
                <c:pt idx="100">
                  <c:v>5.6872037914691899E-2</c:v>
                </c:pt>
                <c:pt idx="101">
                  <c:v>7.37430167597765E-2</c:v>
                </c:pt>
                <c:pt idx="102">
                  <c:v>7.4823053589484295E-2</c:v>
                </c:pt>
                <c:pt idx="103">
                  <c:v>5.22565320665083E-2</c:v>
                </c:pt>
                <c:pt idx="104">
                  <c:v>8.7179487179487106E-2</c:v>
                </c:pt>
                <c:pt idx="105">
                  <c:v>3.8038038038038E-2</c:v>
                </c:pt>
                <c:pt idx="106">
                  <c:v>3.9779005524861799E-2</c:v>
                </c:pt>
                <c:pt idx="107">
                  <c:v>3.8009049773755597E-2</c:v>
                </c:pt>
                <c:pt idx="108">
                  <c:v>5.76086956521739E-2</c:v>
                </c:pt>
                <c:pt idx="109">
                  <c:v>5.2486187845303803E-2</c:v>
                </c:pt>
                <c:pt idx="110">
                  <c:v>6.2850729517396106E-2</c:v>
                </c:pt>
                <c:pt idx="111">
                  <c:v>6.3305978898007001E-2</c:v>
                </c:pt>
                <c:pt idx="112">
                  <c:v>7.2978303747534501E-2</c:v>
                </c:pt>
                <c:pt idx="113">
                  <c:v>6.2944162436548198E-2</c:v>
                </c:pt>
                <c:pt idx="114">
                  <c:v>0.109628217349857</c:v>
                </c:pt>
                <c:pt idx="115">
                  <c:v>0.305234534330387</c:v>
                </c:pt>
                <c:pt idx="116">
                  <c:v>9.4416243654822304E-2</c:v>
                </c:pt>
                <c:pt idx="117">
                  <c:v>5.0505050505050497E-2</c:v>
                </c:pt>
                <c:pt idx="118">
                  <c:v>4.3572984749455299E-2</c:v>
                </c:pt>
                <c:pt idx="119">
                  <c:v>7.3385518590997997E-2</c:v>
                </c:pt>
                <c:pt idx="120">
                  <c:v>3.9443155452436103E-2</c:v>
                </c:pt>
                <c:pt idx="121">
                  <c:v>5.3974484789008799E-2</c:v>
                </c:pt>
                <c:pt idx="122">
                  <c:v>4.7214353163361603E-2</c:v>
                </c:pt>
                <c:pt idx="123">
                  <c:v>7.92377131394182E-2</c:v>
                </c:pt>
                <c:pt idx="124">
                  <c:v>5.4108216432865702E-2</c:v>
                </c:pt>
                <c:pt idx="125">
                  <c:v>6.9478908188585597E-2</c:v>
                </c:pt>
                <c:pt idx="126">
                  <c:v>7.9079798705966903E-2</c:v>
                </c:pt>
                <c:pt idx="127">
                  <c:v>0.18266475644699101</c:v>
                </c:pt>
                <c:pt idx="128">
                  <c:v>0.107758620689655</c:v>
                </c:pt>
                <c:pt idx="129">
                  <c:v>4.8691860465116199E-2</c:v>
                </c:pt>
                <c:pt idx="130">
                  <c:v>3.1013615733736701E-2</c:v>
                </c:pt>
                <c:pt idx="131">
                  <c:v>4.1543026706231397E-2</c:v>
                </c:pt>
                <c:pt idx="132">
                  <c:v>4.7829286239882203E-2</c:v>
                </c:pt>
                <c:pt idx="133">
                  <c:v>6.2041360907271498E-2</c:v>
                </c:pt>
                <c:pt idx="134">
                  <c:v>5.6905370843989701E-2</c:v>
                </c:pt>
                <c:pt idx="135">
                  <c:v>7.3619631901840496E-2</c:v>
                </c:pt>
                <c:pt idx="136">
                  <c:v>8.6640581330352101E-2</c:v>
                </c:pt>
                <c:pt idx="137">
                  <c:v>7.3550901120311707E-2</c:v>
                </c:pt>
                <c:pt idx="138">
                  <c:v>7.2882158069095995E-2</c:v>
                </c:pt>
                <c:pt idx="139">
                  <c:v>9.4339622641509399E-2</c:v>
                </c:pt>
                <c:pt idx="140">
                  <c:v>4.5501551189245003E-2</c:v>
                </c:pt>
                <c:pt idx="141">
                  <c:v>4.3302540415704298E-2</c:v>
                </c:pt>
                <c:pt idx="142">
                  <c:v>4.2238069116840297E-2</c:v>
                </c:pt>
                <c:pt idx="143">
                  <c:v>4.50676014021031E-2</c:v>
                </c:pt>
                <c:pt idx="144">
                  <c:v>4.3181818181818099E-2</c:v>
                </c:pt>
                <c:pt idx="145">
                  <c:v>3.4402332361515998E-2</c:v>
                </c:pt>
                <c:pt idx="146">
                  <c:v>6.0739922694643803E-2</c:v>
                </c:pt>
                <c:pt idx="147">
                  <c:v>6.8842729970326394E-2</c:v>
                </c:pt>
                <c:pt idx="148">
                  <c:v>6.37681159420289E-2</c:v>
                </c:pt>
                <c:pt idx="149">
                  <c:v>7.7111383108935103E-2</c:v>
                </c:pt>
                <c:pt idx="150">
                  <c:v>0.116686114352392</c:v>
                </c:pt>
                <c:pt idx="151">
                  <c:v>6.9834001144819594E-2</c:v>
                </c:pt>
                <c:pt idx="152">
                  <c:v>5.5956678700361001E-2</c:v>
                </c:pt>
                <c:pt idx="153">
                  <c:v>5.8360655737704902E-2</c:v>
                </c:pt>
                <c:pt idx="154">
                  <c:v>4.5624999999999999E-2</c:v>
                </c:pt>
                <c:pt idx="155">
                  <c:v>4.2750929368029697E-2</c:v>
                </c:pt>
                <c:pt idx="156">
                  <c:v>4.2617960426179602E-2</c:v>
                </c:pt>
                <c:pt idx="157">
                  <c:v>6.88124306326304E-2</c:v>
                </c:pt>
                <c:pt idx="158">
                  <c:v>3.4340659340659302E-2</c:v>
                </c:pt>
                <c:pt idx="159">
                  <c:v>5.1220964860035703E-2</c:v>
                </c:pt>
                <c:pt idx="160">
                  <c:v>5.5489964580873602E-2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ClustersTimeSeries!$AX$3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ClustersTimeSeries!$AX$4:$AX$164</c:f>
              <c:numCache>
                <c:formatCode>0.00</c:formatCode>
                <c:ptCount val="161"/>
                <c:pt idx="0">
                  <c:v>4.1195721296957942E-2</c:v>
                </c:pt>
                <c:pt idx="1">
                  <c:v>4.1195721296957942E-2</c:v>
                </c:pt>
                <c:pt idx="2">
                  <c:v>4.1195721296957942E-2</c:v>
                </c:pt>
                <c:pt idx="3">
                  <c:v>4.1195721296957942E-2</c:v>
                </c:pt>
                <c:pt idx="4">
                  <c:v>4.1195721296957942E-2</c:v>
                </c:pt>
                <c:pt idx="5">
                  <c:v>4.1195721296957942E-2</c:v>
                </c:pt>
                <c:pt idx="6">
                  <c:v>4.1195721296957942E-2</c:v>
                </c:pt>
                <c:pt idx="7">
                  <c:v>4.1195721296957942E-2</c:v>
                </c:pt>
                <c:pt idx="8">
                  <c:v>4.1195721296957942E-2</c:v>
                </c:pt>
                <c:pt idx="9">
                  <c:v>4.1195721296957942E-2</c:v>
                </c:pt>
                <c:pt idx="10">
                  <c:v>4.1195721296957942E-2</c:v>
                </c:pt>
                <c:pt idx="11">
                  <c:v>4.1195721296957942E-2</c:v>
                </c:pt>
                <c:pt idx="12">
                  <c:v>4.1195721296957942E-2</c:v>
                </c:pt>
                <c:pt idx="13">
                  <c:v>4.1195721296957942E-2</c:v>
                </c:pt>
                <c:pt idx="14">
                  <c:v>4.1195721296957942E-2</c:v>
                </c:pt>
                <c:pt idx="15">
                  <c:v>4.1195721296957942E-2</c:v>
                </c:pt>
                <c:pt idx="16">
                  <c:v>4.1195721296957942E-2</c:v>
                </c:pt>
                <c:pt idx="17">
                  <c:v>4.1195721296957942E-2</c:v>
                </c:pt>
                <c:pt idx="18">
                  <c:v>4.1195721296957942E-2</c:v>
                </c:pt>
                <c:pt idx="19">
                  <c:v>4.1195721296957942E-2</c:v>
                </c:pt>
                <c:pt idx="20">
                  <c:v>4.1195721296957942E-2</c:v>
                </c:pt>
                <c:pt idx="21">
                  <c:v>4.1195721296957942E-2</c:v>
                </c:pt>
                <c:pt idx="22">
                  <c:v>4.1195721296957942E-2</c:v>
                </c:pt>
                <c:pt idx="23">
                  <c:v>4.1195721296957942E-2</c:v>
                </c:pt>
                <c:pt idx="24">
                  <c:v>4.1195721296957942E-2</c:v>
                </c:pt>
                <c:pt idx="25">
                  <c:v>4.1195721296957942E-2</c:v>
                </c:pt>
                <c:pt idx="26">
                  <c:v>4.1195721296957942E-2</c:v>
                </c:pt>
                <c:pt idx="27">
                  <c:v>4.1195721296957942E-2</c:v>
                </c:pt>
                <c:pt idx="28">
                  <c:v>4.1195721296957942E-2</c:v>
                </c:pt>
                <c:pt idx="29">
                  <c:v>4.1195721296957942E-2</c:v>
                </c:pt>
                <c:pt idx="30">
                  <c:v>4.1195721296957942E-2</c:v>
                </c:pt>
                <c:pt idx="31">
                  <c:v>4.1195721296957942E-2</c:v>
                </c:pt>
                <c:pt idx="32">
                  <c:v>4.1195721296957942E-2</c:v>
                </c:pt>
                <c:pt idx="33">
                  <c:v>4.1195721296957942E-2</c:v>
                </c:pt>
                <c:pt idx="34">
                  <c:v>4.1195721296957942E-2</c:v>
                </c:pt>
                <c:pt idx="35">
                  <c:v>4.1195721296957942E-2</c:v>
                </c:pt>
                <c:pt idx="36">
                  <c:v>4.1195721296957942E-2</c:v>
                </c:pt>
                <c:pt idx="37">
                  <c:v>4.1195721296957942E-2</c:v>
                </c:pt>
                <c:pt idx="38">
                  <c:v>4.1195721296957942E-2</c:v>
                </c:pt>
                <c:pt idx="39">
                  <c:v>4.1195721296957942E-2</c:v>
                </c:pt>
                <c:pt idx="40">
                  <c:v>4.1195721296957942E-2</c:v>
                </c:pt>
                <c:pt idx="41">
                  <c:v>4.1195721296957942E-2</c:v>
                </c:pt>
                <c:pt idx="42">
                  <c:v>4.1195721296957942E-2</c:v>
                </c:pt>
                <c:pt idx="43">
                  <c:v>4.1195721296957942E-2</c:v>
                </c:pt>
                <c:pt idx="44">
                  <c:v>4.1195721296957942E-2</c:v>
                </c:pt>
                <c:pt idx="45">
                  <c:v>4.1195721296957942E-2</c:v>
                </c:pt>
                <c:pt idx="46">
                  <c:v>4.1195721296957942E-2</c:v>
                </c:pt>
                <c:pt idx="47">
                  <c:v>4.1195721296957942E-2</c:v>
                </c:pt>
                <c:pt idx="48">
                  <c:v>4.1195721296957942E-2</c:v>
                </c:pt>
                <c:pt idx="49">
                  <c:v>4.1195721296957942E-2</c:v>
                </c:pt>
                <c:pt idx="50">
                  <c:v>4.1195721296957942E-2</c:v>
                </c:pt>
                <c:pt idx="51">
                  <c:v>4.1195721296957942E-2</c:v>
                </c:pt>
                <c:pt idx="52">
                  <c:v>4.1195721296957942E-2</c:v>
                </c:pt>
                <c:pt idx="53">
                  <c:v>4.1195721296957942E-2</c:v>
                </c:pt>
                <c:pt idx="54">
                  <c:v>4.1195721296957942E-2</c:v>
                </c:pt>
                <c:pt idx="55">
                  <c:v>4.1195721296957942E-2</c:v>
                </c:pt>
                <c:pt idx="56">
                  <c:v>4.1195721296957942E-2</c:v>
                </c:pt>
                <c:pt idx="57">
                  <c:v>4.1195721296957942E-2</c:v>
                </c:pt>
                <c:pt idx="58">
                  <c:v>4.1195721296957942E-2</c:v>
                </c:pt>
                <c:pt idx="59">
                  <c:v>4.1195721296957942E-2</c:v>
                </c:pt>
                <c:pt idx="60">
                  <c:v>4.1195721296957942E-2</c:v>
                </c:pt>
                <c:pt idx="61">
                  <c:v>4.1195721296957942E-2</c:v>
                </c:pt>
                <c:pt idx="62">
                  <c:v>4.1195721296957942E-2</c:v>
                </c:pt>
                <c:pt idx="63">
                  <c:v>4.1195721296957942E-2</c:v>
                </c:pt>
                <c:pt idx="64">
                  <c:v>4.1195721296957942E-2</c:v>
                </c:pt>
                <c:pt idx="65">
                  <c:v>4.1195721296957942E-2</c:v>
                </c:pt>
                <c:pt idx="66">
                  <c:v>4.1195721296957942E-2</c:v>
                </c:pt>
                <c:pt idx="67">
                  <c:v>4.1195721296957942E-2</c:v>
                </c:pt>
                <c:pt idx="68">
                  <c:v>4.1195721296957942E-2</c:v>
                </c:pt>
                <c:pt idx="69">
                  <c:v>4.1195721296957942E-2</c:v>
                </c:pt>
                <c:pt idx="70">
                  <c:v>4.1195721296957942E-2</c:v>
                </c:pt>
                <c:pt idx="71">
                  <c:v>4.1195721296957942E-2</c:v>
                </c:pt>
                <c:pt idx="72">
                  <c:v>4.1195721296957942E-2</c:v>
                </c:pt>
                <c:pt idx="73">
                  <c:v>4.1195721296957942E-2</c:v>
                </c:pt>
                <c:pt idx="74">
                  <c:v>4.1195721296957942E-2</c:v>
                </c:pt>
                <c:pt idx="75">
                  <c:v>4.1195721296957942E-2</c:v>
                </c:pt>
                <c:pt idx="76">
                  <c:v>4.1195721296957942E-2</c:v>
                </c:pt>
                <c:pt idx="77">
                  <c:v>4.1195721296957942E-2</c:v>
                </c:pt>
                <c:pt idx="78">
                  <c:v>4.1195721296957942E-2</c:v>
                </c:pt>
                <c:pt idx="79">
                  <c:v>4.1195721296957942E-2</c:v>
                </c:pt>
                <c:pt idx="80">
                  <c:v>4.1195721296957942E-2</c:v>
                </c:pt>
                <c:pt idx="81">
                  <c:v>4.1195721296957942E-2</c:v>
                </c:pt>
                <c:pt idx="82">
                  <c:v>4.1195721296957942E-2</c:v>
                </c:pt>
                <c:pt idx="83">
                  <c:v>4.1195721296957942E-2</c:v>
                </c:pt>
                <c:pt idx="84">
                  <c:v>4.1195721296957942E-2</c:v>
                </c:pt>
                <c:pt idx="85">
                  <c:v>4.1195721296957942E-2</c:v>
                </c:pt>
                <c:pt idx="86">
                  <c:v>4.1195721296957942E-2</c:v>
                </c:pt>
                <c:pt idx="87">
                  <c:v>4.1195721296957942E-2</c:v>
                </c:pt>
                <c:pt idx="88">
                  <c:v>4.1195721296957942E-2</c:v>
                </c:pt>
                <c:pt idx="89">
                  <c:v>4.1195721296957942E-2</c:v>
                </c:pt>
                <c:pt idx="90">
                  <c:v>4.1195721296957942E-2</c:v>
                </c:pt>
                <c:pt idx="91">
                  <c:v>4.1195721296957942E-2</c:v>
                </c:pt>
                <c:pt idx="92">
                  <c:v>4.1195721296957942E-2</c:v>
                </c:pt>
                <c:pt idx="93">
                  <c:v>4.1195721296957942E-2</c:v>
                </c:pt>
                <c:pt idx="94">
                  <c:v>4.1195721296957942E-2</c:v>
                </c:pt>
                <c:pt idx="95">
                  <c:v>4.1195721296957942E-2</c:v>
                </c:pt>
                <c:pt idx="96">
                  <c:v>4.1195721296957942E-2</c:v>
                </c:pt>
                <c:pt idx="97">
                  <c:v>4.1195721296957942E-2</c:v>
                </c:pt>
                <c:pt idx="98">
                  <c:v>4.1195721296957942E-2</c:v>
                </c:pt>
                <c:pt idx="99">
                  <c:v>4.1195721296957942E-2</c:v>
                </c:pt>
                <c:pt idx="100">
                  <c:v>4.1195721296957942E-2</c:v>
                </c:pt>
                <c:pt idx="101">
                  <c:v>4.1195721296957942E-2</c:v>
                </c:pt>
                <c:pt idx="102">
                  <c:v>4.1195721296957942E-2</c:v>
                </c:pt>
                <c:pt idx="103">
                  <c:v>4.1195721296957942E-2</c:v>
                </c:pt>
                <c:pt idx="104">
                  <c:v>4.1195721296957942E-2</c:v>
                </c:pt>
                <c:pt idx="105">
                  <c:v>4.1195721296957942E-2</c:v>
                </c:pt>
                <c:pt idx="106">
                  <c:v>4.1195721296957942E-2</c:v>
                </c:pt>
                <c:pt idx="107">
                  <c:v>4.1195721296957942E-2</c:v>
                </c:pt>
                <c:pt idx="108">
                  <c:v>4.1195721296957942E-2</c:v>
                </c:pt>
                <c:pt idx="109">
                  <c:v>4.1195721296957942E-2</c:v>
                </c:pt>
                <c:pt idx="110">
                  <c:v>4.1195721296957942E-2</c:v>
                </c:pt>
                <c:pt idx="111">
                  <c:v>4.1195721296957942E-2</c:v>
                </c:pt>
                <c:pt idx="112">
                  <c:v>4.1195721296957942E-2</c:v>
                </c:pt>
                <c:pt idx="113">
                  <c:v>4.1195721296957942E-2</c:v>
                </c:pt>
                <c:pt idx="114">
                  <c:v>4.1195721296957942E-2</c:v>
                </c:pt>
                <c:pt idx="115">
                  <c:v>4.1195721296957942E-2</c:v>
                </c:pt>
                <c:pt idx="116">
                  <c:v>4.1195721296957942E-2</c:v>
                </c:pt>
                <c:pt idx="117">
                  <c:v>4.1195721296957942E-2</c:v>
                </c:pt>
                <c:pt idx="118">
                  <c:v>4.1195721296957942E-2</c:v>
                </c:pt>
                <c:pt idx="119">
                  <c:v>4.1195721296957942E-2</c:v>
                </c:pt>
                <c:pt idx="120">
                  <c:v>4.1195721296957942E-2</c:v>
                </c:pt>
                <c:pt idx="121">
                  <c:v>4.1195721296957942E-2</c:v>
                </c:pt>
                <c:pt idx="122">
                  <c:v>4.1195721296957942E-2</c:v>
                </c:pt>
                <c:pt idx="123">
                  <c:v>4.1195721296957942E-2</c:v>
                </c:pt>
                <c:pt idx="124">
                  <c:v>4.1195721296957942E-2</c:v>
                </c:pt>
                <c:pt idx="125">
                  <c:v>4.1195721296957942E-2</c:v>
                </c:pt>
                <c:pt idx="126">
                  <c:v>4.1195721296957942E-2</c:v>
                </c:pt>
                <c:pt idx="127">
                  <c:v>4.1195721296957942E-2</c:v>
                </c:pt>
                <c:pt idx="128">
                  <c:v>4.1195721296957942E-2</c:v>
                </c:pt>
                <c:pt idx="129">
                  <c:v>4.1195721296957942E-2</c:v>
                </c:pt>
                <c:pt idx="130">
                  <c:v>4.1195721296957942E-2</c:v>
                </c:pt>
                <c:pt idx="131">
                  <c:v>4.1195721296957942E-2</c:v>
                </c:pt>
                <c:pt idx="132">
                  <c:v>4.1195721296957942E-2</c:v>
                </c:pt>
                <c:pt idx="133">
                  <c:v>4.1195721296957942E-2</c:v>
                </c:pt>
                <c:pt idx="134">
                  <c:v>4.1195721296957942E-2</c:v>
                </c:pt>
                <c:pt idx="135">
                  <c:v>4.1195721296957942E-2</c:v>
                </c:pt>
                <c:pt idx="136">
                  <c:v>4.1195721296957942E-2</c:v>
                </c:pt>
                <c:pt idx="137">
                  <c:v>4.1195721296957942E-2</c:v>
                </c:pt>
                <c:pt idx="138">
                  <c:v>4.1195721296957942E-2</c:v>
                </c:pt>
                <c:pt idx="139">
                  <c:v>4.1195721296957942E-2</c:v>
                </c:pt>
                <c:pt idx="140">
                  <c:v>4.1195721296957942E-2</c:v>
                </c:pt>
                <c:pt idx="141">
                  <c:v>4.1195721296957942E-2</c:v>
                </c:pt>
                <c:pt idx="142">
                  <c:v>4.1195721296957942E-2</c:v>
                </c:pt>
                <c:pt idx="143">
                  <c:v>4.1195721296957942E-2</c:v>
                </c:pt>
                <c:pt idx="144">
                  <c:v>4.1195721296957942E-2</c:v>
                </c:pt>
                <c:pt idx="145">
                  <c:v>4.1195721296957942E-2</c:v>
                </c:pt>
                <c:pt idx="146">
                  <c:v>4.1195721296957942E-2</c:v>
                </c:pt>
                <c:pt idx="147">
                  <c:v>4.1195721296957942E-2</c:v>
                </c:pt>
                <c:pt idx="148">
                  <c:v>4.1195721296957942E-2</c:v>
                </c:pt>
                <c:pt idx="149">
                  <c:v>4.1195721296957942E-2</c:v>
                </c:pt>
                <c:pt idx="150">
                  <c:v>4.1195721296957942E-2</c:v>
                </c:pt>
                <c:pt idx="151">
                  <c:v>4.1195721296957942E-2</c:v>
                </c:pt>
                <c:pt idx="152">
                  <c:v>4.1195721296957942E-2</c:v>
                </c:pt>
                <c:pt idx="153">
                  <c:v>4.1195721296957942E-2</c:v>
                </c:pt>
                <c:pt idx="154">
                  <c:v>4.1195721296957942E-2</c:v>
                </c:pt>
                <c:pt idx="155">
                  <c:v>4.1195721296957942E-2</c:v>
                </c:pt>
                <c:pt idx="156">
                  <c:v>4.1195721296957942E-2</c:v>
                </c:pt>
                <c:pt idx="157">
                  <c:v>4.1195721296957942E-2</c:v>
                </c:pt>
                <c:pt idx="158">
                  <c:v>4.1195721296957942E-2</c:v>
                </c:pt>
                <c:pt idx="159">
                  <c:v>4.1195721296957942E-2</c:v>
                </c:pt>
                <c:pt idx="160">
                  <c:v>4.1195721296957942E-2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ClustersTimeSeries!$AY$3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ClustersTimeSeries!$AY$4:$AY$164</c:f>
              <c:numCache>
                <c:formatCode>0.00</c:formatCode>
                <c:ptCount val="161"/>
                <c:pt idx="0">
                  <c:v>7.4852008675896503E-2</c:v>
                </c:pt>
                <c:pt idx="1">
                  <c:v>7.4852008675896503E-2</c:v>
                </c:pt>
                <c:pt idx="2">
                  <c:v>7.4852008675896503E-2</c:v>
                </c:pt>
                <c:pt idx="3">
                  <c:v>7.4852008675896503E-2</c:v>
                </c:pt>
                <c:pt idx="4">
                  <c:v>7.4852008675896503E-2</c:v>
                </c:pt>
                <c:pt idx="5">
                  <c:v>7.4852008675896503E-2</c:v>
                </c:pt>
                <c:pt idx="6">
                  <c:v>7.4852008675896503E-2</c:v>
                </c:pt>
                <c:pt idx="7">
                  <c:v>7.4852008675896503E-2</c:v>
                </c:pt>
                <c:pt idx="8">
                  <c:v>7.4852008675896503E-2</c:v>
                </c:pt>
                <c:pt idx="9">
                  <c:v>7.4852008675896503E-2</c:v>
                </c:pt>
                <c:pt idx="10">
                  <c:v>7.4852008675896503E-2</c:v>
                </c:pt>
                <c:pt idx="11">
                  <c:v>7.4852008675896503E-2</c:v>
                </c:pt>
                <c:pt idx="12">
                  <c:v>7.4852008675896503E-2</c:v>
                </c:pt>
                <c:pt idx="13">
                  <c:v>7.4852008675896503E-2</c:v>
                </c:pt>
                <c:pt idx="14">
                  <c:v>7.4852008675896503E-2</c:v>
                </c:pt>
                <c:pt idx="15">
                  <c:v>7.4852008675896503E-2</c:v>
                </c:pt>
                <c:pt idx="16">
                  <c:v>7.4852008675896503E-2</c:v>
                </c:pt>
                <c:pt idx="17">
                  <c:v>7.4852008675896503E-2</c:v>
                </c:pt>
                <c:pt idx="18">
                  <c:v>7.4852008675896503E-2</c:v>
                </c:pt>
                <c:pt idx="19">
                  <c:v>7.4852008675896503E-2</c:v>
                </c:pt>
                <c:pt idx="20">
                  <c:v>7.4852008675896503E-2</c:v>
                </c:pt>
                <c:pt idx="21">
                  <c:v>7.4852008675896503E-2</c:v>
                </c:pt>
                <c:pt idx="22">
                  <c:v>7.4852008675896503E-2</c:v>
                </c:pt>
                <c:pt idx="23">
                  <c:v>7.4852008675896503E-2</c:v>
                </c:pt>
                <c:pt idx="24">
                  <c:v>7.4852008675896503E-2</c:v>
                </c:pt>
                <c:pt idx="25">
                  <c:v>7.4852008675896503E-2</c:v>
                </c:pt>
                <c:pt idx="26">
                  <c:v>7.4852008675896503E-2</c:v>
                </c:pt>
                <c:pt idx="27">
                  <c:v>7.4852008675896503E-2</c:v>
                </c:pt>
                <c:pt idx="28">
                  <c:v>7.4852008675896503E-2</c:v>
                </c:pt>
                <c:pt idx="29">
                  <c:v>7.4852008675896503E-2</c:v>
                </c:pt>
                <c:pt idx="30">
                  <c:v>7.4852008675896503E-2</c:v>
                </c:pt>
                <c:pt idx="31">
                  <c:v>7.4852008675896503E-2</c:v>
                </c:pt>
                <c:pt idx="32">
                  <c:v>7.4852008675896503E-2</c:v>
                </c:pt>
                <c:pt idx="33">
                  <c:v>7.4852008675896503E-2</c:v>
                </c:pt>
                <c:pt idx="34">
                  <c:v>7.4852008675896503E-2</c:v>
                </c:pt>
                <c:pt idx="35">
                  <c:v>7.4852008675896503E-2</c:v>
                </c:pt>
                <c:pt idx="36">
                  <c:v>7.4852008675896503E-2</c:v>
                </c:pt>
                <c:pt idx="37">
                  <c:v>7.4852008675896503E-2</c:v>
                </c:pt>
                <c:pt idx="38">
                  <c:v>7.4852008675896503E-2</c:v>
                </c:pt>
                <c:pt idx="39">
                  <c:v>7.4852008675896503E-2</c:v>
                </c:pt>
                <c:pt idx="40">
                  <c:v>7.4852008675896503E-2</c:v>
                </c:pt>
                <c:pt idx="41">
                  <c:v>7.4852008675896503E-2</c:v>
                </c:pt>
                <c:pt idx="42">
                  <c:v>7.4852008675896503E-2</c:v>
                </c:pt>
                <c:pt idx="43">
                  <c:v>7.4852008675896503E-2</c:v>
                </c:pt>
                <c:pt idx="44">
                  <c:v>7.4852008675896503E-2</c:v>
                </c:pt>
                <c:pt idx="45">
                  <c:v>7.4852008675896503E-2</c:v>
                </c:pt>
                <c:pt idx="46">
                  <c:v>7.4852008675896503E-2</c:v>
                </c:pt>
                <c:pt idx="47">
                  <c:v>7.4852008675896503E-2</c:v>
                </c:pt>
                <c:pt idx="48">
                  <c:v>7.4852008675896503E-2</c:v>
                </c:pt>
                <c:pt idx="49">
                  <c:v>7.4852008675896503E-2</c:v>
                </c:pt>
                <c:pt idx="50">
                  <c:v>7.4852008675896503E-2</c:v>
                </c:pt>
                <c:pt idx="51">
                  <c:v>7.4852008675896503E-2</c:v>
                </c:pt>
                <c:pt idx="52">
                  <c:v>7.4852008675896503E-2</c:v>
                </c:pt>
                <c:pt idx="53">
                  <c:v>7.4852008675896503E-2</c:v>
                </c:pt>
                <c:pt idx="54">
                  <c:v>7.4852008675896503E-2</c:v>
                </c:pt>
                <c:pt idx="55">
                  <c:v>7.4852008675896503E-2</c:v>
                </c:pt>
                <c:pt idx="56">
                  <c:v>7.4852008675896503E-2</c:v>
                </c:pt>
                <c:pt idx="57">
                  <c:v>7.4852008675896503E-2</c:v>
                </c:pt>
                <c:pt idx="58">
                  <c:v>7.4852008675896503E-2</c:v>
                </c:pt>
                <c:pt idx="59">
                  <c:v>7.4852008675896503E-2</c:v>
                </c:pt>
                <c:pt idx="60">
                  <c:v>7.4852008675896503E-2</c:v>
                </c:pt>
                <c:pt idx="61">
                  <c:v>7.4852008675896503E-2</c:v>
                </c:pt>
                <c:pt idx="62">
                  <c:v>7.4852008675896503E-2</c:v>
                </c:pt>
                <c:pt idx="63">
                  <c:v>7.4852008675896503E-2</c:v>
                </c:pt>
                <c:pt idx="64">
                  <c:v>7.4852008675896503E-2</c:v>
                </c:pt>
                <c:pt idx="65">
                  <c:v>7.4852008675896503E-2</c:v>
                </c:pt>
                <c:pt idx="66">
                  <c:v>7.4852008675896503E-2</c:v>
                </c:pt>
                <c:pt idx="67">
                  <c:v>7.4852008675896503E-2</c:v>
                </c:pt>
                <c:pt idx="68">
                  <c:v>7.4852008675896503E-2</c:v>
                </c:pt>
                <c:pt idx="69">
                  <c:v>7.4852008675896503E-2</c:v>
                </c:pt>
                <c:pt idx="70">
                  <c:v>7.4852008675896503E-2</c:v>
                </c:pt>
                <c:pt idx="71">
                  <c:v>7.4852008675896503E-2</c:v>
                </c:pt>
                <c:pt idx="72">
                  <c:v>7.4852008675896503E-2</c:v>
                </c:pt>
                <c:pt idx="73">
                  <c:v>7.4852008675896503E-2</c:v>
                </c:pt>
                <c:pt idx="74">
                  <c:v>7.4852008675896503E-2</c:v>
                </c:pt>
                <c:pt idx="75">
                  <c:v>7.4852008675896503E-2</c:v>
                </c:pt>
                <c:pt idx="76">
                  <c:v>7.4852008675896503E-2</c:v>
                </c:pt>
                <c:pt idx="77">
                  <c:v>7.4852008675896503E-2</c:v>
                </c:pt>
                <c:pt idx="78">
                  <c:v>7.4852008675896503E-2</c:v>
                </c:pt>
                <c:pt idx="79">
                  <c:v>7.4852008675896503E-2</c:v>
                </c:pt>
                <c:pt idx="80">
                  <c:v>7.4852008675896503E-2</c:v>
                </c:pt>
                <c:pt idx="81">
                  <c:v>7.4852008675896503E-2</c:v>
                </c:pt>
                <c:pt idx="82">
                  <c:v>7.4852008675896503E-2</c:v>
                </c:pt>
                <c:pt idx="83">
                  <c:v>7.4852008675896503E-2</c:v>
                </c:pt>
                <c:pt idx="84">
                  <c:v>7.4852008675896503E-2</c:v>
                </c:pt>
                <c:pt idx="85">
                  <c:v>7.4852008675896503E-2</c:v>
                </c:pt>
                <c:pt idx="86">
                  <c:v>7.4852008675896503E-2</c:v>
                </c:pt>
                <c:pt idx="87">
                  <c:v>7.4852008675896503E-2</c:v>
                </c:pt>
                <c:pt idx="88">
                  <c:v>7.4852008675896503E-2</c:v>
                </c:pt>
                <c:pt idx="89">
                  <c:v>7.4852008675896503E-2</c:v>
                </c:pt>
                <c:pt idx="90">
                  <c:v>7.4852008675896503E-2</c:v>
                </c:pt>
                <c:pt idx="91">
                  <c:v>7.4852008675896503E-2</c:v>
                </c:pt>
                <c:pt idx="92">
                  <c:v>7.4852008675896503E-2</c:v>
                </c:pt>
                <c:pt idx="93">
                  <c:v>7.4852008675896503E-2</c:v>
                </c:pt>
                <c:pt idx="94">
                  <c:v>7.4852008675896503E-2</c:v>
                </c:pt>
                <c:pt idx="95">
                  <c:v>7.4852008675896503E-2</c:v>
                </c:pt>
                <c:pt idx="96">
                  <c:v>7.4852008675896503E-2</c:v>
                </c:pt>
                <c:pt idx="97">
                  <c:v>7.4852008675896503E-2</c:v>
                </c:pt>
                <c:pt idx="98">
                  <c:v>7.4852008675896503E-2</c:v>
                </c:pt>
                <c:pt idx="99">
                  <c:v>7.4852008675896503E-2</c:v>
                </c:pt>
                <c:pt idx="100">
                  <c:v>7.4852008675896503E-2</c:v>
                </c:pt>
                <c:pt idx="101">
                  <c:v>7.4852008675896503E-2</c:v>
                </c:pt>
                <c:pt idx="102">
                  <c:v>7.4852008675896503E-2</c:v>
                </c:pt>
                <c:pt idx="103">
                  <c:v>7.4852008675896503E-2</c:v>
                </c:pt>
                <c:pt idx="104">
                  <c:v>7.4852008675896503E-2</c:v>
                </c:pt>
                <c:pt idx="105">
                  <c:v>7.4852008675896503E-2</c:v>
                </c:pt>
                <c:pt idx="106">
                  <c:v>7.4852008675896503E-2</c:v>
                </c:pt>
                <c:pt idx="107">
                  <c:v>7.4852008675896503E-2</c:v>
                </c:pt>
                <c:pt idx="108">
                  <c:v>7.4852008675896503E-2</c:v>
                </c:pt>
                <c:pt idx="109">
                  <c:v>7.4852008675896503E-2</c:v>
                </c:pt>
                <c:pt idx="110">
                  <c:v>7.4852008675896503E-2</c:v>
                </c:pt>
                <c:pt idx="111">
                  <c:v>7.4852008675896503E-2</c:v>
                </c:pt>
                <c:pt idx="112">
                  <c:v>7.4852008675896503E-2</c:v>
                </c:pt>
                <c:pt idx="113">
                  <c:v>7.4852008675896503E-2</c:v>
                </c:pt>
                <c:pt idx="114">
                  <c:v>7.4852008675896503E-2</c:v>
                </c:pt>
                <c:pt idx="115">
                  <c:v>7.4852008675896503E-2</c:v>
                </c:pt>
                <c:pt idx="116">
                  <c:v>7.4852008675896503E-2</c:v>
                </c:pt>
                <c:pt idx="117">
                  <c:v>7.4852008675896503E-2</c:v>
                </c:pt>
                <c:pt idx="118">
                  <c:v>7.4852008675896503E-2</c:v>
                </c:pt>
                <c:pt idx="119">
                  <c:v>7.4852008675896503E-2</c:v>
                </c:pt>
                <c:pt idx="120">
                  <c:v>7.4852008675896503E-2</c:v>
                </c:pt>
                <c:pt idx="121">
                  <c:v>7.4852008675896503E-2</c:v>
                </c:pt>
                <c:pt idx="122">
                  <c:v>7.4852008675896503E-2</c:v>
                </c:pt>
                <c:pt idx="123">
                  <c:v>7.4852008675896503E-2</c:v>
                </c:pt>
                <c:pt idx="124">
                  <c:v>7.4852008675896503E-2</c:v>
                </c:pt>
                <c:pt idx="125">
                  <c:v>7.4852008675896503E-2</c:v>
                </c:pt>
                <c:pt idx="126">
                  <c:v>7.4852008675896503E-2</c:v>
                </c:pt>
                <c:pt idx="127">
                  <c:v>7.4852008675896503E-2</c:v>
                </c:pt>
                <c:pt idx="128">
                  <c:v>7.4852008675896503E-2</c:v>
                </c:pt>
                <c:pt idx="129">
                  <c:v>7.4852008675896503E-2</c:v>
                </c:pt>
                <c:pt idx="130">
                  <c:v>7.4852008675896503E-2</c:v>
                </c:pt>
                <c:pt idx="131">
                  <c:v>7.4852008675896503E-2</c:v>
                </c:pt>
                <c:pt idx="132">
                  <c:v>7.4852008675896503E-2</c:v>
                </c:pt>
                <c:pt idx="133">
                  <c:v>7.4852008675896503E-2</c:v>
                </c:pt>
                <c:pt idx="134">
                  <c:v>7.4852008675896503E-2</c:v>
                </c:pt>
                <c:pt idx="135">
                  <c:v>7.4852008675896503E-2</c:v>
                </c:pt>
                <c:pt idx="136">
                  <c:v>7.4852008675896503E-2</c:v>
                </c:pt>
                <c:pt idx="137">
                  <c:v>7.4852008675896503E-2</c:v>
                </c:pt>
                <c:pt idx="138">
                  <c:v>7.4852008675896503E-2</c:v>
                </c:pt>
                <c:pt idx="139">
                  <c:v>7.4852008675896503E-2</c:v>
                </c:pt>
                <c:pt idx="140">
                  <c:v>7.4852008675896503E-2</c:v>
                </c:pt>
                <c:pt idx="141">
                  <c:v>7.4852008675896503E-2</c:v>
                </c:pt>
                <c:pt idx="142">
                  <c:v>7.4852008675896503E-2</c:v>
                </c:pt>
                <c:pt idx="143">
                  <c:v>7.4852008675896503E-2</c:v>
                </c:pt>
                <c:pt idx="144">
                  <c:v>7.4852008675896503E-2</c:v>
                </c:pt>
                <c:pt idx="145">
                  <c:v>7.4852008675896503E-2</c:v>
                </c:pt>
                <c:pt idx="146">
                  <c:v>7.4852008675896503E-2</c:v>
                </c:pt>
                <c:pt idx="147">
                  <c:v>7.4852008675896503E-2</c:v>
                </c:pt>
                <c:pt idx="148">
                  <c:v>7.4852008675896503E-2</c:v>
                </c:pt>
                <c:pt idx="149">
                  <c:v>7.4852008675896503E-2</c:v>
                </c:pt>
                <c:pt idx="150">
                  <c:v>7.4852008675896503E-2</c:v>
                </c:pt>
                <c:pt idx="151">
                  <c:v>7.4852008675896503E-2</c:v>
                </c:pt>
                <c:pt idx="152">
                  <c:v>7.4852008675896503E-2</c:v>
                </c:pt>
                <c:pt idx="153">
                  <c:v>7.4852008675896503E-2</c:v>
                </c:pt>
                <c:pt idx="154">
                  <c:v>7.4852008675896503E-2</c:v>
                </c:pt>
                <c:pt idx="155">
                  <c:v>7.4852008675896503E-2</c:v>
                </c:pt>
                <c:pt idx="156">
                  <c:v>7.4852008675896503E-2</c:v>
                </c:pt>
                <c:pt idx="157">
                  <c:v>7.4852008675896503E-2</c:v>
                </c:pt>
                <c:pt idx="158">
                  <c:v>7.4852008675896503E-2</c:v>
                </c:pt>
                <c:pt idx="159">
                  <c:v>7.4852008675896503E-2</c:v>
                </c:pt>
                <c:pt idx="160">
                  <c:v>7.4852008675896503E-2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ClustersTimeSeries!$AZ$3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ClustersTimeSeries!$AZ$4:$AZ$164</c:f>
              <c:numCache>
                <c:formatCode>0.00</c:formatCode>
                <c:ptCount val="161"/>
                <c:pt idx="0">
                  <c:v>7.539433918019374E-3</c:v>
                </c:pt>
                <c:pt idx="1">
                  <c:v>7.539433918019374E-3</c:v>
                </c:pt>
                <c:pt idx="2">
                  <c:v>7.539433918019374E-3</c:v>
                </c:pt>
                <c:pt idx="3">
                  <c:v>7.539433918019374E-3</c:v>
                </c:pt>
                <c:pt idx="4">
                  <c:v>7.539433918019374E-3</c:v>
                </c:pt>
                <c:pt idx="5">
                  <c:v>7.539433918019374E-3</c:v>
                </c:pt>
                <c:pt idx="6">
                  <c:v>7.539433918019374E-3</c:v>
                </c:pt>
                <c:pt idx="7">
                  <c:v>7.539433918019374E-3</c:v>
                </c:pt>
                <c:pt idx="8">
                  <c:v>7.539433918019374E-3</c:v>
                </c:pt>
                <c:pt idx="9">
                  <c:v>7.539433918019374E-3</c:v>
                </c:pt>
                <c:pt idx="10">
                  <c:v>7.539433918019374E-3</c:v>
                </c:pt>
                <c:pt idx="11">
                  <c:v>7.539433918019374E-3</c:v>
                </c:pt>
                <c:pt idx="12">
                  <c:v>7.539433918019374E-3</c:v>
                </c:pt>
                <c:pt idx="13">
                  <c:v>7.539433918019374E-3</c:v>
                </c:pt>
                <c:pt idx="14">
                  <c:v>7.539433918019374E-3</c:v>
                </c:pt>
                <c:pt idx="15">
                  <c:v>7.539433918019374E-3</c:v>
                </c:pt>
                <c:pt idx="16">
                  <c:v>7.539433918019374E-3</c:v>
                </c:pt>
                <c:pt idx="17">
                  <c:v>7.539433918019374E-3</c:v>
                </c:pt>
                <c:pt idx="18">
                  <c:v>7.539433918019374E-3</c:v>
                </c:pt>
                <c:pt idx="19">
                  <c:v>7.539433918019374E-3</c:v>
                </c:pt>
                <c:pt idx="20">
                  <c:v>7.539433918019374E-3</c:v>
                </c:pt>
                <c:pt idx="21">
                  <c:v>7.539433918019374E-3</c:v>
                </c:pt>
                <c:pt idx="22">
                  <c:v>7.539433918019374E-3</c:v>
                </c:pt>
                <c:pt idx="23">
                  <c:v>7.539433918019374E-3</c:v>
                </c:pt>
                <c:pt idx="24">
                  <c:v>7.539433918019374E-3</c:v>
                </c:pt>
                <c:pt idx="25">
                  <c:v>7.539433918019374E-3</c:v>
                </c:pt>
                <c:pt idx="26">
                  <c:v>7.539433918019374E-3</c:v>
                </c:pt>
                <c:pt idx="27">
                  <c:v>7.539433918019374E-3</c:v>
                </c:pt>
                <c:pt idx="28">
                  <c:v>7.539433918019374E-3</c:v>
                </c:pt>
                <c:pt idx="29">
                  <c:v>7.539433918019374E-3</c:v>
                </c:pt>
                <c:pt idx="30">
                  <c:v>7.539433918019374E-3</c:v>
                </c:pt>
                <c:pt idx="31">
                  <c:v>7.539433918019374E-3</c:v>
                </c:pt>
                <c:pt idx="32">
                  <c:v>7.539433918019374E-3</c:v>
                </c:pt>
                <c:pt idx="33">
                  <c:v>7.539433918019374E-3</c:v>
                </c:pt>
                <c:pt idx="34">
                  <c:v>7.539433918019374E-3</c:v>
                </c:pt>
                <c:pt idx="35">
                  <c:v>7.539433918019374E-3</c:v>
                </c:pt>
                <c:pt idx="36">
                  <c:v>7.539433918019374E-3</c:v>
                </c:pt>
                <c:pt idx="37">
                  <c:v>7.539433918019374E-3</c:v>
                </c:pt>
                <c:pt idx="38">
                  <c:v>7.539433918019374E-3</c:v>
                </c:pt>
                <c:pt idx="39">
                  <c:v>7.539433918019374E-3</c:v>
                </c:pt>
                <c:pt idx="40">
                  <c:v>7.539433918019374E-3</c:v>
                </c:pt>
                <c:pt idx="41">
                  <c:v>7.539433918019374E-3</c:v>
                </c:pt>
                <c:pt idx="42">
                  <c:v>7.539433918019374E-3</c:v>
                </c:pt>
                <c:pt idx="43">
                  <c:v>7.539433918019374E-3</c:v>
                </c:pt>
                <c:pt idx="44">
                  <c:v>7.539433918019374E-3</c:v>
                </c:pt>
                <c:pt idx="45">
                  <c:v>7.539433918019374E-3</c:v>
                </c:pt>
                <c:pt idx="46">
                  <c:v>7.539433918019374E-3</c:v>
                </c:pt>
                <c:pt idx="47">
                  <c:v>7.539433918019374E-3</c:v>
                </c:pt>
                <c:pt idx="48">
                  <c:v>7.539433918019374E-3</c:v>
                </c:pt>
                <c:pt idx="49">
                  <c:v>7.539433918019374E-3</c:v>
                </c:pt>
                <c:pt idx="50">
                  <c:v>7.539433918019374E-3</c:v>
                </c:pt>
                <c:pt idx="51">
                  <c:v>7.539433918019374E-3</c:v>
                </c:pt>
                <c:pt idx="52">
                  <c:v>7.539433918019374E-3</c:v>
                </c:pt>
                <c:pt idx="53">
                  <c:v>7.539433918019374E-3</c:v>
                </c:pt>
                <c:pt idx="54">
                  <c:v>7.539433918019374E-3</c:v>
                </c:pt>
                <c:pt idx="55">
                  <c:v>7.539433918019374E-3</c:v>
                </c:pt>
                <c:pt idx="56">
                  <c:v>7.539433918019374E-3</c:v>
                </c:pt>
                <c:pt idx="57">
                  <c:v>7.539433918019374E-3</c:v>
                </c:pt>
                <c:pt idx="58">
                  <c:v>7.539433918019374E-3</c:v>
                </c:pt>
                <c:pt idx="59">
                  <c:v>7.539433918019374E-3</c:v>
                </c:pt>
                <c:pt idx="60">
                  <c:v>7.539433918019374E-3</c:v>
                </c:pt>
                <c:pt idx="61">
                  <c:v>7.539433918019374E-3</c:v>
                </c:pt>
                <c:pt idx="62">
                  <c:v>7.539433918019374E-3</c:v>
                </c:pt>
                <c:pt idx="63">
                  <c:v>7.539433918019374E-3</c:v>
                </c:pt>
                <c:pt idx="64">
                  <c:v>7.539433918019374E-3</c:v>
                </c:pt>
                <c:pt idx="65">
                  <c:v>7.539433918019374E-3</c:v>
                </c:pt>
                <c:pt idx="66">
                  <c:v>7.539433918019374E-3</c:v>
                </c:pt>
                <c:pt idx="67">
                  <c:v>7.539433918019374E-3</c:v>
                </c:pt>
                <c:pt idx="68">
                  <c:v>7.539433918019374E-3</c:v>
                </c:pt>
                <c:pt idx="69">
                  <c:v>7.539433918019374E-3</c:v>
                </c:pt>
                <c:pt idx="70">
                  <c:v>7.539433918019374E-3</c:v>
                </c:pt>
                <c:pt idx="71">
                  <c:v>7.539433918019374E-3</c:v>
                </c:pt>
                <c:pt idx="72">
                  <c:v>7.539433918019374E-3</c:v>
                </c:pt>
                <c:pt idx="73">
                  <c:v>7.539433918019374E-3</c:v>
                </c:pt>
                <c:pt idx="74">
                  <c:v>7.539433918019374E-3</c:v>
                </c:pt>
                <c:pt idx="75">
                  <c:v>7.539433918019374E-3</c:v>
                </c:pt>
                <c:pt idx="76">
                  <c:v>7.539433918019374E-3</c:v>
                </c:pt>
                <c:pt idx="77">
                  <c:v>7.539433918019374E-3</c:v>
                </c:pt>
                <c:pt idx="78">
                  <c:v>7.539433918019374E-3</c:v>
                </c:pt>
                <c:pt idx="79">
                  <c:v>7.539433918019374E-3</c:v>
                </c:pt>
                <c:pt idx="80">
                  <c:v>7.539433918019374E-3</c:v>
                </c:pt>
                <c:pt idx="81">
                  <c:v>7.539433918019374E-3</c:v>
                </c:pt>
                <c:pt idx="82">
                  <c:v>7.539433918019374E-3</c:v>
                </c:pt>
                <c:pt idx="83">
                  <c:v>7.539433918019374E-3</c:v>
                </c:pt>
                <c:pt idx="84">
                  <c:v>7.539433918019374E-3</c:v>
                </c:pt>
                <c:pt idx="85">
                  <c:v>7.539433918019374E-3</c:v>
                </c:pt>
                <c:pt idx="86">
                  <c:v>7.539433918019374E-3</c:v>
                </c:pt>
                <c:pt idx="87">
                  <c:v>7.539433918019374E-3</c:v>
                </c:pt>
                <c:pt idx="88">
                  <c:v>7.539433918019374E-3</c:v>
                </c:pt>
                <c:pt idx="89">
                  <c:v>7.539433918019374E-3</c:v>
                </c:pt>
                <c:pt idx="90">
                  <c:v>7.539433918019374E-3</c:v>
                </c:pt>
                <c:pt idx="91">
                  <c:v>7.539433918019374E-3</c:v>
                </c:pt>
                <c:pt idx="92">
                  <c:v>7.539433918019374E-3</c:v>
                </c:pt>
                <c:pt idx="93">
                  <c:v>7.539433918019374E-3</c:v>
                </c:pt>
                <c:pt idx="94">
                  <c:v>7.539433918019374E-3</c:v>
                </c:pt>
                <c:pt idx="95">
                  <c:v>7.539433918019374E-3</c:v>
                </c:pt>
                <c:pt idx="96">
                  <c:v>7.539433918019374E-3</c:v>
                </c:pt>
                <c:pt idx="97">
                  <c:v>7.539433918019374E-3</c:v>
                </c:pt>
                <c:pt idx="98">
                  <c:v>7.539433918019374E-3</c:v>
                </c:pt>
                <c:pt idx="99">
                  <c:v>7.539433918019374E-3</c:v>
                </c:pt>
                <c:pt idx="100">
                  <c:v>7.539433918019374E-3</c:v>
                </c:pt>
                <c:pt idx="101">
                  <c:v>7.539433918019374E-3</c:v>
                </c:pt>
                <c:pt idx="102">
                  <c:v>7.539433918019374E-3</c:v>
                </c:pt>
                <c:pt idx="103">
                  <c:v>7.539433918019374E-3</c:v>
                </c:pt>
                <c:pt idx="104">
                  <c:v>7.539433918019374E-3</c:v>
                </c:pt>
                <c:pt idx="105">
                  <c:v>7.539433918019374E-3</c:v>
                </c:pt>
                <c:pt idx="106">
                  <c:v>7.539433918019374E-3</c:v>
                </c:pt>
                <c:pt idx="107">
                  <c:v>7.539433918019374E-3</c:v>
                </c:pt>
                <c:pt idx="108">
                  <c:v>7.539433918019374E-3</c:v>
                </c:pt>
                <c:pt idx="109">
                  <c:v>7.539433918019374E-3</c:v>
                </c:pt>
                <c:pt idx="110">
                  <c:v>7.539433918019374E-3</c:v>
                </c:pt>
                <c:pt idx="111">
                  <c:v>7.539433918019374E-3</c:v>
                </c:pt>
                <c:pt idx="112">
                  <c:v>7.539433918019374E-3</c:v>
                </c:pt>
                <c:pt idx="113">
                  <c:v>7.539433918019374E-3</c:v>
                </c:pt>
                <c:pt idx="114">
                  <c:v>7.539433918019374E-3</c:v>
                </c:pt>
                <c:pt idx="115">
                  <c:v>7.539433918019374E-3</c:v>
                </c:pt>
                <c:pt idx="116">
                  <c:v>7.539433918019374E-3</c:v>
                </c:pt>
                <c:pt idx="117">
                  <c:v>7.539433918019374E-3</c:v>
                </c:pt>
                <c:pt idx="118">
                  <c:v>7.539433918019374E-3</c:v>
                </c:pt>
                <c:pt idx="119">
                  <c:v>7.539433918019374E-3</c:v>
                </c:pt>
                <c:pt idx="120">
                  <c:v>7.539433918019374E-3</c:v>
                </c:pt>
                <c:pt idx="121">
                  <c:v>7.539433918019374E-3</c:v>
                </c:pt>
                <c:pt idx="122">
                  <c:v>7.539433918019374E-3</c:v>
                </c:pt>
                <c:pt idx="123">
                  <c:v>7.539433918019374E-3</c:v>
                </c:pt>
                <c:pt idx="124">
                  <c:v>7.539433918019374E-3</c:v>
                </c:pt>
                <c:pt idx="125">
                  <c:v>7.539433918019374E-3</c:v>
                </c:pt>
                <c:pt idx="126">
                  <c:v>7.539433918019374E-3</c:v>
                </c:pt>
                <c:pt idx="127">
                  <c:v>7.539433918019374E-3</c:v>
                </c:pt>
                <c:pt idx="128">
                  <c:v>7.539433918019374E-3</c:v>
                </c:pt>
                <c:pt idx="129">
                  <c:v>7.539433918019374E-3</c:v>
                </c:pt>
                <c:pt idx="130">
                  <c:v>7.539433918019374E-3</c:v>
                </c:pt>
                <c:pt idx="131">
                  <c:v>7.539433918019374E-3</c:v>
                </c:pt>
                <c:pt idx="132">
                  <c:v>7.539433918019374E-3</c:v>
                </c:pt>
                <c:pt idx="133">
                  <c:v>7.539433918019374E-3</c:v>
                </c:pt>
                <c:pt idx="134">
                  <c:v>7.539433918019374E-3</c:v>
                </c:pt>
                <c:pt idx="135">
                  <c:v>7.539433918019374E-3</c:v>
                </c:pt>
                <c:pt idx="136">
                  <c:v>7.539433918019374E-3</c:v>
                </c:pt>
                <c:pt idx="137">
                  <c:v>7.539433918019374E-3</c:v>
                </c:pt>
                <c:pt idx="138">
                  <c:v>7.539433918019374E-3</c:v>
                </c:pt>
                <c:pt idx="139">
                  <c:v>7.539433918019374E-3</c:v>
                </c:pt>
                <c:pt idx="140">
                  <c:v>7.539433918019374E-3</c:v>
                </c:pt>
                <c:pt idx="141">
                  <c:v>7.539433918019374E-3</c:v>
                </c:pt>
                <c:pt idx="142">
                  <c:v>7.539433918019374E-3</c:v>
                </c:pt>
                <c:pt idx="143">
                  <c:v>7.539433918019374E-3</c:v>
                </c:pt>
                <c:pt idx="144">
                  <c:v>7.539433918019374E-3</c:v>
                </c:pt>
                <c:pt idx="145">
                  <c:v>7.539433918019374E-3</c:v>
                </c:pt>
                <c:pt idx="146">
                  <c:v>7.539433918019374E-3</c:v>
                </c:pt>
                <c:pt idx="147">
                  <c:v>7.539433918019374E-3</c:v>
                </c:pt>
                <c:pt idx="148">
                  <c:v>7.539433918019374E-3</c:v>
                </c:pt>
                <c:pt idx="149">
                  <c:v>7.539433918019374E-3</c:v>
                </c:pt>
                <c:pt idx="150">
                  <c:v>7.539433918019374E-3</c:v>
                </c:pt>
                <c:pt idx="151">
                  <c:v>7.539433918019374E-3</c:v>
                </c:pt>
                <c:pt idx="152">
                  <c:v>7.539433918019374E-3</c:v>
                </c:pt>
                <c:pt idx="153">
                  <c:v>7.539433918019374E-3</c:v>
                </c:pt>
                <c:pt idx="154">
                  <c:v>7.539433918019374E-3</c:v>
                </c:pt>
                <c:pt idx="155">
                  <c:v>7.539433918019374E-3</c:v>
                </c:pt>
                <c:pt idx="156">
                  <c:v>7.539433918019374E-3</c:v>
                </c:pt>
                <c:pt idx="157">
                  <c:v>7.539433918019374E-3</c:v>
                </c:pt>
                <c:pt idx="158">
                  <c:v>7.539433918019374E-3</c:v>
                </c:pt>
                <c:pt idx="159">
                  <c:v>7.539433918019374E-3</c:v>
                </c:pt>
                <c:pt idx="160">
                  <c:v>7.539433918019374E-3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0802944"/>
        <c:axId val="190807256"/>
      </c:lineChart>
      <c:dateAx>
        <c:axId val="190802944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7256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080725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2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11 - General posts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ClustersTimeSeries!$BA$3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ClustersTimeSeries!$BA$4:$BA$164</c:f>
              <c:numCache>
                <c:formatCode>0.00</c:formatCode>
                <c:ptCount val="161"/>
                <c:pt idx="0">
                  <c:v>0.18292682926829201</c:v>
                </c:pt>
                <c:pt idx="1">
                  <c:v>9.0909090909090898E-2</c:v>
                </c:pt>
                <c:pt idx="2">
                  <c:v>0.16111111111111101</c:v>
                </c:pt>
                <c:pt idx="3">
                  <c:v>0.14349775784753299</c:v>
                </c:pt>
                <c:pt idx="4">
                  <c:v>0.124705882352941</c:v>
                </c:pt>
                <c:pt idx="5">
                  <c:v>9.4269870609981501E-2</c:v>
                </c:pt>
                <c:pt idx="6">
                  <c:v>0.101694915254237</c:v>
                </c:pt>
                <c:pt idx="7">
                  <c:v>0.111872146118721</c:v>
                </c:pt>
                <c:pt idx="8">
                  <c:v>0.10874704491725699</c:v>
                </c:pt>
                <c:pt idx="9">
                  <c:v>0.128205128205128</c:v>
                </c:pt>
                <c:pt idx="10">
                  <c:v>0.11016949152542301</c:v>
                </c:pt>
                <c:pt idx="11">
                  <c:v>0.10256410256410201</c:v>
                </c:pt>
                <c:pt idx="12">
                  <c:v>0.16621983914209101</c:v>
                </c:pt>
                <c:pt idx="13">
                  <c:v>0.14446952595936699</c:v>
                </c:pt>
                <c:pt idx="14">
                  <c:v>0.16172506738544401</c:v>
                </c:pt>
                <c:pt idx="15">
                  <c:v>0.12531328320801999</c:v>
                </c:pt>
                <c:pt idx="16">
                  <c:v>0.13713080168776301</c:v>
                </c:pt>
                <c:pt idx="17">
                  <c:v>0.135396518375241</c:v>
                </c:pt>
                <c:pt idx="18">
                  <c:v>0.15251299826689699</c:v>
                </c:pt>
                <c:pt idx="19">
                  <c:v>0.15953307392996099</c:v>
                </c:pt>
                <c:pt idx="20">
                  <c:v>0.108843537414965</c:v>
                </c:pt>
                <c:pt idx="21">
                  <c:v>0.12621359223300899</c:v>
                </c:pt>
                <c:pt idx="22">
                  <c:v>9.47503201024327E-2</c:v>
                </c:pt>
                <c:pt idx="23">
                  <c:v>0.10489510489510399</c:v>
                </c:pt>
                <c:pt idx="24">
                  <c:v>9.2558983666061703E-2</c:v>
                </c:pt>
                <c:pt idx="25">
                  <c:v>0.100169779286927</c:v>
                </c:pt>
                <c:pt idx="26">
                  <c:v>9.7864768683273998E-2</c:v>
                </c:pt>
                <c:pt idx="27">
                  <c:v>8.7928464977645296E-2</c:v>
                </c:pt>
                <c:pt idx="28">
                  <c:v>8.3682008368200805E-2</c:v>
                </c:pt>
                <c:pt idx="29">
                  <c:v>0.108726752503576</c:v>
                </c:pt>
                <c:pt idx="30">
                  <c:v>0.100308641975308</c:v>
                </c:pt>
                <c:pt idx="31">
                  <c:v>0.100308641975308</c:v>
                </c:pt>
                <c:pt idx="32">
                  <c:v>0.122861586314152</c:v>
                </c:pt>
                <c:pt idx="33">
                  <c:v>7.6799999999999993E-2</c:v>
                </c:pt>
                <c:pt idx="34">
                  <c:v>9.6036585365853605E-2</c:v>
                </c:pt>
                <c:pt idx="35">
                  <c:v>0.103550295857988</c:v>
                </c:pt>
                <c:pt idx="36">
                  <c:v>9.4405594405594401E-2</c:v>
                </c:pt>
                <c:pt idx="37">
                  <c:v>8.8461538461538397E-2</c:v>
                </c:pt>
                <c:pt idx="38">
                  <c:v>0.105882352941176</c:v>
                </c:pt>
                <c:pt idx="39">
                  <c:v>9.5477386934673295E-2</c:v>
                </c:pt>
                <c:pt idx="40">
                  <c:v>8.8626292466765094E-2</c:v>
                </c:pt>
                <c:pt idx="41">
                  <c:v>8.1855388813096799E-2</c:v>
                </c:pt>
                <c:pt idx="42">
                  <c:v>9.0236686390532506E-2</c:v>
                </c:pt>
                <c:pt idx="43">
                  <c:v>0.10344827586206801</c:v>
                </c:pt>
                <c:pt idx="44">
                  <c:v>0.11524163568773201</c:v>
                </c:pt>
                <c:pt idx="45">
                  <c:v>0.10981697171381</c:v>
                </c:pt>
                <c:pt idx="46">
                  <c:v>0.102333931777378</c:v>
                </c:pt>
                <c:pt idx="47">
                  <c:v>0.115894039735099</c:v>
                </c:pt>
                <c:pt idx="48">
                  <c:v>9.5168374816983897E-2</c:v>
                </c:pt>
                <c:pt idx="49">
                  <c:v>0.12299465240641699</c:v>
                </c:pt>
                <c:pt idx="50">
                  <c:v>0.133940182054616</c:v>
                </c:pt>
                <c:pt idx="51">
                  <c:v>0.104477611940298</c:v>
                </c:pt>
                <c:pt idx="52">
                  <c:v>0.122754491017964</c:v>
                </c:pt>
                <c:pt idx="53">
                  <c:v>0.1</c:v>
                </c:pt>
                <c:pt idx="54">
                  <c:v>0.10368349249658899</c:v>
                </c:pt>
                <c:pt idx="55">
                  <c:v>0.12518409425625901</c:v>
                </c:pt>
                <c:pt idx="56">
                  <c:v>7.7809798270893293E-2</c:v>
                </c:pt>
                <c:pt idx="57">
                  <c:v>0.116459627329192</c:v>
                </c:pt>
                <c:pt idx="58">
                  <c:v>9.9264705882352894E-2</c:v>
                </c:pt>
                <c:pt idx="59">
                  <c:v>8.8832487309644603E-2</c:v>
                </c:pt>
                <c:pt idx="60">
                  <c:v>0.12608695652173901</c:v>
                </c:pt>
                <c:pt idx="61">
                  <c:v>0.12924281984334199</c:v>
                </c:pt>
                <c:pt idx="62">
                  <c:v>0.12743823146944</c:v>
                </c:pt>
                <c:pt idx="63">
                  <c:v>0.11354309165526601</c:v>
                </c:pt>
                <c:pt idx="64">
                  <c:v>9.1937765205091906E-2</c:v>
                </c:pt>
                <c:pt idx="65">
                  <c:v>7.10382513661202E-2</c:v>
                </c:pt>
                <c:pt idx="66">
                  <c:v>9.6994535519125596E-2</c:v>
                </c:pt>
                <c:pt idx="67">
                  <c:v>6.9405099150141605E-2</c:v>
                </c:pt>
                <c:pt idx="68">
                  <c:v>0.11048951048951</c:v>
                </c:pt>
                <c:pt idx="69">
                  <c:v>9.4052558782849197E-2</c:v>
                </c:pt>
                <c:pt idx="70">
                  <c:v>9.7281831187410503E-2</c:v>
                </c:pt>
                <c:pt idx="71">
                  <c:v>9.4808126410835206E-2</c:v>
                </c:pt>
                <c:pt idx="72">
                  <c:v>8.5645355850422197E-2</c:v>
                </c:pt>
                <c:pt idx="73">
                  <c:v>0.100861008610086</c:v>
                </c:pt>
                <c:pt idx="74">
                  <c:v>0.13554987212276201</c:v>
                </c:pt>
                <c:pt idx="75">
                  <c:v>9.7647058823529406E-2</c:v>
                </c:pt>
                <c:pt idx="76">
                  <c:v>8.9121887287024901E-2</c:v>
                </c:pt>
                <c:pt idx="77">
                  <c:v>0.10738255033557</c:v>
                </c:pt>
                <c:pt idx="78">
                  <c:v>0.102905569007263</c:v>
                </c:pt>
                <c:pt idx="79">
                  <c:v>0.105022831050228</c:v>
                </c:pt>
                <c:pt idx="80">
                  <c:v>0.10655737704918</c:v>
                </c:pt>
                <c:pt idx="81">
                  <c:v>0.104565537555228</c:v>
                </c:pt>
                <c:pt idx="82">
                  <c:v>0.10851648351648301</c:v>
                </c:pt>
                <c:pt idx="83">
                  <c:v>9.8814229249011801E-2</c:v>
                </c:pt>
                <c:pt idx="84">
                  <c:v>8.5751978891820499E-2</c:v>
                </c:pt>
                <c:pt idx="85">
                  <c:v>8.9064261555806004E-2</c:v>
                </c:pt>
                <c:pt idx="86">
                  <c:v>0.13356973995271801</c:v>
                </c:pt>
                <c:pt idx="87">
                  <c:v>7.3788546255506599E-2</c:v>
                </c:pt>
                <c:pt idx="88">
                  <c:v>9.9557522123893794E-2</c:v>
                </c:pt>
                <c:pt idx="89">
                  <c:v>0.101694915254237</c:v>
                </c:pt>
                <c:pt idx="90">
                  <c:v>8.3995459704880801E-2</c:v>
                </c:pt>
                <c:pt idx="91">
                  <c:v>9.9307159353348703E-2</c:v>
                </c:pt>
                <c:pt idx="92">
                  <c:v>9.1991341991341902E-2</c:v>
                </c:pt>
                <c:pt idx="93">
                  <c:v>7.67543859649122E-2</c:v>
                </c:pt>
                <c:pt idx="94">
                  <c:v>9.1578947368420996E-2</c:v>
                </c:pt>
                <c:pt idx="95">
                  <c:v>9.3291404612159304E-2</c:v>
                </c:pt>
                <c:pt idx="96">
                  <c:v>7.4973600844772906E-2</c:v>
                </c:pt>
                <c:pt idx="97">
                  <c:v>0.10571736785329</c:v>
                </c:pt>
                <c:pt idx="98">
                  <c:v>0.10063559322033799</c:v>
                </c:pt>
                <c:pt idx="99">
                  <c:v>9.2896174863387901E-2</c:v>
                </c:pt>
                <c:pt idx="100">
                  <c:v>9.0909090909090898E-2</c:v>
                </c:pt>
                <c:pt idx="101">
                  <c:v>8.8235294117646995E-2</c:v>
                </c:pt>
                <c:pt idx="102">
                  <c:v>0.11907270811380399</c:v>
                </c:pt>
                <c:pt idx="103">
                  <c:v>9.1541135573580498E-2</c:v>
                </c:pt>
                <c:pt idx="104">
                  <c:v>0.10122699386502999</c:v>
                </c:pt>
                <c:pt idx="105">
                  <c:v>0.119477911646586</c:v>
                </c:pt>
                <c:pt idx="106">
                  <c:v>0.125792811839323</c:v>
                </c:pt>
                <c:pt idx="107">
                  <c:v>0.11466165413533801</c:v>
                </c:pt>
                <c:pt idx="108">
                  <c:v>0.122105263157894</c:v>
                </c:pt>
                <c:pt idx="109">
                  <c:v>0.117001828153564</c:v>
                </c:pt>
                <c:pt idx="110">
                  <c:v>0.123271889400921</c:v>
                </c:pt>
                <c:pt idx="111">
                  <c:v>0.119318181818181</c:v>
                </c:pt>
                <c:pt idx="112">
                  <c:v>0.129802699896157</c:v>
                </c:pt>
                <c:pt idx="113">
                  <c:v>0.11895161290322501</c:v>
                </c:pt>
                <c:pt idx="114">
                  <c:v>0.12277413308341099</c:v>
                </c:pt>
                <c:pt idx="115">
                  <c:v>8.5416666666666599E-2</c:v>
                </c:pt>
                <c:pt idx="116">
                  <c:v>0.120307988450433</c:v>
                </c:pt>
                <c:pt idx="117">
                  <c:v>0.112603305785123</c:v>
                </c:pt>
                <c:pt idx="118">
                  <c:v>0.11563876651982299</c:v>
                </c:pt>
                <c:pt idx="119">
                  <c:v>0.12476190476190401</c:v>
                </c:pt>
                <c:pt idx="120">
                  <c:v>0.11912943871706699</c:v>
                </c:pt>
                <c:pt idx="121">
                  <c:v>0.127382146439317</c:v>
                </c:pt>
                <c:pt idx="122">
                  <c:v>0.15028901734104</c:v>
                </c:pt>
                <c:pt idx="123">
                  <c:v>0.119658119658119</c:v>
                </c:pt>
                <c:pt idx="124">
                  <c:v>0.15126903553299401</c:v>
                </c:pt>
                <c:pt idx="125">
                  <c:v>0.14365971107544101</c:v>
                </c:pt>
                <c:pt idx="126">
                  <c:v>0.1509705248023</c:v>
                </c:pt>
                <c:pt idx="127">
                  <c:v>0.13721264367816</c:v>
                </c:pt>
                <c:pt idx="128">
                  <c:v>0.181883024251069</c:v>
                </c:pt>
                <c:pt idx="129">
                  <c:v>0.19113372093023201</c:v>
                </c:pt>
                <c:pt idx="130">
                  <c:v>0.18301158301158299</c:v>
                </c:pt>
                <c:pt idx="131">
                  <c:v>0.16942771084337299</c:v>
                </c:pt>
                <c:pt idx="132">
                  <c:v>0.18201754385964899</c:v>
                </c:pt>
                <c:pt idx="133">
                  <c:v>0.16936572199729999</c:v>
                </c:pt>
                <c:pt idx="134">
                  <c:v>0.20597584233947799</c:v>
                </c:pt>
                <c:pt idx="135">
                  <c:v>0.18366197183098501</c:v>
                </c:pt>
                <c:pt idx="136">
                  <c:v>0.18105381165919199</c:v>
                </c:pt>
                <c:pt idx="137">
                  <c:v>0.18451801363193701</c:v>
                </c:pt>
                <c:pt idx="138">
                  <c:v>0.17669351018474599</c:v>
                </c:pt>
                <c:pt idx="139">
                  <c:v>0.17175398633257399</c:v>
                </c:pt>
                <c:pt idx="140">
                  <c:v>0.18537328593194499</c:v>
                </c:pt>
                <c:pt idx="141">
                  <c:v>0.17261219792865301</c:v>
                </c:pt>
                <c:pt idx="142">
                  <c:v>0.16860143725815299</c:v>
                </c:pt>
                <c:pt idx="143">
                  <c:v>0.17185978578383601</c:v>
                </c:pt>
                <c:pt idx="144">
                  <c:v>0.15281812899476999</c:v>
                </c:pt>
                <c:pt idx="145">
                  <c:v>0.19083969465648801</c:v>
                </c:pt>
                <c:pt idx="146">
                  <c:v>0.19633943427620601</c:v>
                </c:pt>
                <c:pt idx="147">
                  <c:v>0.18396226415094299</c:v>
                </c:pt>
                <c:pt idx="148">
                  <c:v>0.182084309133489</c:v>
                </c:pt>
                <c:pt idx="149">
                  <c:v>0.176969696969696</c:v>
                </c:pt>
                <c:pt idx="150">
                  <c:v>0.17505854800936699</c:v>
                </c:pt>
                <c:pt idx="151">
                  <c:v>0.17181129877693599</c:v>
                </c:pt>
                <c:pt idx="152">
                  <c:v>0.17540792540792499</c:v>
                </c:pt>
                <c:pt idx="153">
                  <c:v>0.17114093959731499</c:v>
                </c:pt>
                <c:pt idx="154">
                  <c:v>0.160272277227722</c:v>
                </c:pt>
                <c:pt idx="155">
                  <c:v>0.19079345850999299</c:v>
                </c:pt>
                <c:pt idx="156">
                  <c:v>0.18950665622552801</c:v>
                </c:pt>
                <c:pt idx="157">
                  <c:v>0.19417475728155301</c:v>
                </c:pt>
                <c:pt idx="158">
                  <c:v>0.19610570236439401</c:v>
                </c:pt>
                <c:pt idx="159">
                  <c:v>0.17329376854599399</c:v>
                </c:pt>
                <c:pt idx="160">
                  <c:v>0.167952522255192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ClustersTimeSeries!$BB$3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ClustersTimeSeries!$BB$4:$BB$164</c:f>
              <c:numCache>
                <c:formatCode>0.00</c:formatCode>
                <c:ptCount val="161"/>
                <c:pt idx="0">
                  <c:v>0.34090909090909</c:v>
                </c:pt>
                <c:pt idx="1">
                  <c:v>0.18787878787878701</c:v>
                </c:pt>
                <c:pt idx="2">
                  <c:v>0.20496894409937799</c:v>
                </c:pt>
                <c:pt idx="3">
                  <c:v>0.14285714285714199</c:v>
                </c:pt>
                <c:pt idx="4">
                  <c:v>0.15048543689320301</c:v>
                </c:pt>
                <c:pt idx="5">
                  <c:v>0.12190812720848</c:v>
                </c:pt>
                <c:pt idx="6">
                  <c:v>0.14311926605504499</c:v>
                </c:pt>
                <c:pt idx="7">
                  <c:v>0.19477434679334901</c:v>
                </c:pt>
                <c:pt idx="8">
                  <c:v>0.116915422885572</c:v>
                </c:pt>
                <c:pt idx="9">
                  <c:v>0.20689655172413701</c:v>
                </c:pt>
                <c:pt idx="10">
                  <c:v>0.19667590027700799</c:v>
                </c:pt>
                <c:pt idx="11">
                  <c:v>0.185567010309278</c:v>
                </c:pt>
                <c:pt idx="12">
                  <c:v>0.194366197183098</c:v>
                </c:pt>
                <c:pt idx="13">
                  <c:v>0.2</c:v>
                </c:pt>
                <c:pt idx="14">
                  <c:v>0.197831978319783</c:v>
                </c:pt>
                <c:pt idx="15">
                  <c:v>0.170960187353629</c:v>
                </c:pt>
                <c:pt idx="16">
                  <c:v>0.17248908296943199</c:v>
                </c:pt>
                <c:pt idx="17">
                  <c:v>0.183397683397683</c:v>
                </c:pt>
                <c:pt idx="18">
                  <c:v>0.171790235081374</c:v>
                </c:pt>
                <c:pt idx="19">
                  <c:v>0.16666666666666599</c:v>
                </c:pt>
                <c:pt idx="20">
                  <c:v>0.14776632302405401</c:v>
                </c:pt>
                <c:pt idx="21">
                  <c:v>0.16352201257861601</c:v>
                </c:pt>
                <c:pt idx="22">
                  <c:v>0.10807291666666601</c:v>
                </c:pt>
                <c:pt idx="23">
                  <c:v>0.14886164623467599</c:v>
                </c:pt>
                <c:pt idx="24">
                  <c:v>0.13090909090909</c:v>
                </c:pt>
                <c:pt idx="25">
                  <c:v>0.15540540540540501</c:v>
                </c:pt>
                <c:pt idx="26">
                  <c:v>0.16840277777777701</c:v>
                </c:pt>
                <c:pt idx="27">
                  <c:v>0.10260336906584901</c:v>
                </c:pt>
                <c:pt idx="28">
                  <c:v>0.121546961325966</c:v>
                </c:pt>
                <c:pt idx="29">
                  <c:v>0.12750716332378201</c:v>
                </c:pt>
                <c:pt idx="30">
                  <c:v>0.15981735159817301</c:v>
                </c:pt>
                <c:pt idx="31">
                  <c:v>0.135514018691588</c:v>
                </c:pt>
                <c:pt idx="32">
                  <c:v>0.17527386541470999</c:v>
                </c:pt>
                <c:pt idx="33">
                  <c:v>0.15273311897106101</c:v>
                </c:pt>
                <c:pt idx="34">
                  <c:v>0.15813953488372001</c:v>
                </c:pt>
                <c:pt idx="35">
                  <c:v>0.128798842257597</c:v>
                </c:pt>
                <c:pt idx="36">
                  <c:v>0.13518197573656801</c:v>
                </c:pt>
                <c:pt idx="37">
                  <c:v>0.102977667493796</c:v>
                </c:pt>
                <c:pt idx="38">
                  <c:v>0.125190839694656</c:v>
                </c:pt>
                <c:pt idx="39">
                  <c:v>0.123376623376623</c:v>
                </c:pt>
                <c:pt idx="40">
                  <c:v>0.14264264264264201</c:v>
                </c:pt>
                <c:pt idx="41">
                  <c:v>0.13788300835654499</c:v>
                </c:pt>
                <c:pt idx="42">
                  <c:v>0.14020028612303201</c:v>
                </c:pt>
                <c:pt idx="43">
                  <c:v>0.15905245346869701</c:v>
                </c:pt>
                <c:pt idx="44">
                  <c:v>0.12897526501766701</c:v>
                </c:pt>
                <c:pt idx="45">
                  <c:v>0.153321976149914</c:v>
                </c:pt>
                <c:pt idx="46">
                  <c:v>0.174137931034482</c:v>
                </c:pt>
                <c:pt idx="47">
                  <c:v>0.13562091503267901</c:v>
                </c:pt>
                <c:pt idx="48">
                  <c:v>0.164156626506024</c:v>
                </c:pt>
                <c:pt idx="49">
                  <c:v>0.14552736982643499</c:v>
                </c:pt>
                <c:pt idx="50">
                  <c:v>0.164218958611481</c:v>
                </c:pt>
                <c:pt idx="51">
                  <c:v>0.15061058344640399</c:v>
                </c:pt>
                <c:pt idx="52">
                  <c:v>0.22792022792022701</c:v>
                </c:pt>
                <c:pt idx="53">
                  <c:v>0.181946403385049</c:v>
                </c:pt>
                <c:pt idx="54">
                  <c:v>0.17307692307692299</c:v>
                </c:pt>
                <c:pt idx="55">
                  <c:v>0.14826021180030199</c:v>
                </c:pt>
                <c:pt idx="56">
                  <c:v>0.137978142076502</c:v>
                </c:pt>
                <c:pt idx="57">
                  <c:v>0.15898251192368801</c:v>
                </c:pt>
                <c:pt idx="58">
                  <c:v>0.14828209764918601</c:v>
                </c:pt>
                <c:pt idx="59">
                  <c:v>0.17496807151979499</c:v>
                </c:pt>
                <c:pt idx="60">
                  <c:v>0.143472022955523</c:v>
                </c:pt>
                <c:pt idx="61">
                  <c:v>0.15645371577574901</c:v>
                </c:pt>
                <c:pt idx="62">
                  <c:v>0.15942028985507201</c:v>
                </c:pt>
                <c:pt idx="63">
                  <c:v>0.15961800818553801</c:v>
                </c:pt>
                <c:pt idx="64">
                  <c:v>0.14386459802538701</c:v>
                </c:pt>
                <c:pt idx="65">
                  <c:v>0.134986225895316</c:v>
                </c:pt>
                <c:pt idx="66">
                  <c:v>0.12618724559023001</c:v>
                </c:pt>
                <c:pt idx="67">
                  <c:v>0.134094151212553</c:v>
                </c:pt>
                <c:pt idx="68">
                  <c:v>0.14923291492329099</c:v>
                </c:pt>
                <c:pt idx="69">
                  <c:v>0.12777777777777699</c:v>
                </c:pt>
                <c:pt idx="70">
                  <c:v>0.170520231213872</c:v>
                </c:pt>
                <c:pt idx="71">
                  <c:v>0.12582781456953601</c:v>
                </c:pt>
                <c:pt idx="72">
                  <c:v>0.15291262135922301</c:v>
                </c:pt>
                <c:pt idx="73">
                  <c:v>0.14949748743718499</c:v>
                </c:pt>
                <c:pt idx="74">
                  <c:v>0.158354114713216</c:v>
                </c:pt>
                <c:pt idx="75">
                  <c:v>0.154031287605294</c:v>
                </c:pt>
                <c:pt idx="76">
                  <c:v>0.151948051948051</c:v>
                </c:pt>
                <c:pt idx="77">
                  <c:v>0.14624505928853701</c:v>
                </c:pt>
                <c:pt idx="78">
                  <c:v>0.14739517153748399</c:v>
                </c:pt>
                <c:pt idx="79">
                  <c:v>0.15033407572383001</c:v>
                </c:pt>
                <c:pt idx="80">
                  <c:v>0.18818681318681299</c:v>
                </c:pt>
                <c:pt idx="81">
                  <c:v>0.157367668097281</c:v>
                </c:pt>
                <c:pt idx="82">
                  <c:v>0.15076071922544901</c:v>
                </c:pt>
                <c:pt idx="83">
                  <c:v>0.123056994818652</c:v>
                </c:pt>
                <c:pt idx="84">
                  <c:v>0.14686248331108101</c:v>
                </c:pt>
                <c:pt idx="85">
                  <c:v>0.16610169491525401</c:v>
                </c:pt>
                <c:pt idx="86">
                  <c:v>0.17527010804321699</c:v>
                </c:pt>
                <c:pt idx="87">
                  <c:v>0.15199161425576499</c:v>
                </c:pt>
                <c:pt idx="88">
                  <c:v>0.14866434378629501</c:v>
                </c:pt>
                <c:pt idx="89">
                  <c:v>0.14332603938730801</c:v>
                </c:pt>
                <c:pt idx="90">
                  <c:v>0.16915995397007999</c:v>
                </c:pt>
                <c:pt idx="91">
                  <c:v>0.13491124260355</c:v>
                </c:pt>
                <c:pt idx="92">
                  <c:v>0.13542795232936</c:v>
                </c:pt>
                <c:pt idx="93">
                  <c:v>0.12763596004439501</c:v>
                </c:pt>
                <c:pt idx="94">
                  <c:v>0.130346232179226</c:v>
                </c:pt>
                <c:pt idx="95">
                  <c:v>0.144067796610169</c:v>
                </c:pt>
                <c:pt idx="96">
                  <c:v>0.132382892057026</c:v>
                </c:pt>
                <c:pt idx="97">
                  <c:v>0.142231947483588</c:v>
                </c:pt>
                <c:pt idx="98">
                  <c:v>0.17729729729729701</c:v>
                </c:pt>
                <c:pt idx="99">
                  <c:v>0.16198704103671699</c:v>
                </c:pt>
                <c:pt idx="100">
                  <c:v>0.145734597156398</c:v>
                </c:pt>
                <c:pt idx="101">
                  <c:v>0.14860335195530699</c:v>
                </c:pt>
                <c:pt idx="102">
                  <c:v>0.15571284125379101</c:v>
                </c:pt>
                <c:pt idx="103">
                  <c:v>0.13895486935866899</c:v>
                </c:pt>
                <c:pt idx="104">
                  <c:v>0.14051282051281999</c:v>
                </c:pt>
                <c:pt idx="105">
                  <c:v>0.18218218218218199</c:v>
                </c:pt>
                <c:pt idx="106">
                  <c:v>0.17127071823204401</c:v>
                </c:pt>
                <c:pt idx="107">
                  <c:v>0.14841628959275999</c:v>
                </c:pt>
                <c:pt idx="108">
                  <c:v>0.17173913043478201</c:v>
                </c:pt>
                <c:pt idx="109">
                  <c:v>0.17034990791896801</c:v>
                </c:pt>
                <c:pt idx="110">
                  <c:v>0.15712682379348999</c:v>
                </c:pt>
                <c:pt idx="111">
                  <c:v>0.151230949589683</c:v>
                </c:pt>
                <c:pt idx="112">
                  <c:v>0.145956607495069</c:v>
                </c:pt>
                <c:pt idx="113">
                  <c:v>0.150253807106599</c:v>
                </c:pt>
                <c:pt idx="114">
                  <c:v>0.17349857006673</c:v>
                </c:pt>
                <c:pt idx="115">
                  <c:v>0.11012916383412601</c:v>
                </c:pt>
                <c:pt idx="116">
                  <c:v>0.154314720812182</c:v>
                </c:pt>
                <c:pt idx="117">
                  <c:v>0.148484848484848</c:v>
                </c:pt>
                <c:pt idx="118">
                  <c:v>0.18191721132897601</c:v>
                </c:pt>
                <c:pt idx="119">
                  <c:v>0.149706457925636</c:v>
                </c:pt>
                <c:pt idx="120">
                  <c:v>0.160092807424593</c:v>
                </c:pt>
                <c:pt idx="121">
                  <c:v>0.168792934249263</c:v>
                </c:pt>
                <c:pt idx="122">
                  <c:v>0.16525023607176501</c:v>
                </c:pt>
                <c:pt idx="123">
                  <c:v>0.162487462387161</c:v>
                </c:pt>
                <c:pt idx="124">
                  <c:v>0.15430861723446801</c:v>
                </c:pt>
                <c:pt idx="125">
                  <c:v>0.160463192721257</c:v>
                </c:pt>
                <c:pt idx="126">
                  <c:v>0.19338605319913699</c:v>
                </c:pt>
                <c:pt idx="127">
                  <c:v>0.17263610315186201</c:v>
                </c:pt>
                <c:pt idx="128">
                  <c:v>0.18318965517241301</c:v>
                </c:pt>
                <c:pt idx="129">
                  <c:v>0.21802325581395299</c:v>
                </c:pt>
                <c:pt idx="130">
                  <c:v>0.179273827534039</c:v>
                </c:pt>
                <c:pt idx="131">
                  <c:v>0.18397626112759599</c:v>
                </c:pt>
                <c:pt idx="132">
                  <c:v>0.189845474613686</c:v>
                </c:pt>
                <c:pt idx="133">
                  <c:v>0.20613742494996601</c:v>
                </c:pt>
                <c:pt idx="134">
                  <c:v>0.210358056265984</c:v>
                </c:pt>
                <c:pt idx="135">
                  <c:v>0.20245398773006101</c:v>
                </c:pt>
                <c:pt idx="136">
                  <c:v>0.18278367803241999</c:v>
                </c:pt>
                <c:pt idx="137">
                  <c:v>0.21091086215294599</c:v>
                </c:pt>
                <c:pt idx="138">
                  <c:v>0.21628017037387601</c:v>
                </c:pt>
                <c:pt idx="139">
                  <c:v>0.203054806828391</c:v>
                </c:pt>
                <c:pt idx="140">
                  <c:v>0.22492244053774499</c:v>
                </c:pt>
                <c:pt idx="141">
                  <c:v>0.206697459584295</c:v>
                </c:pt>
                <c:pt idx="142">
                  <c:v>0.21119034558420099</c:v>
                </c:pt>
                <c:pt idx="143">
                  <c:v>0.20130195292939401</c:v>
                </c:pt>
                <c:pt idx="144">
                  <c:v>0.19204545454545399</c:v>
                </c:pt>
                <c:pt idx="145">
                  <c:v>0.208163265306122</c:v>
                </c:pt>
                <c:pt idx="146">
                  <c:v>0.200441744892324</c:v>
                </c:pt>
                <c:pt idx="147">
                  <c:v>0.220178041543026</c:v>
                </c:pt>
                <c:pt idx="148">
                  <c:v>0.21333333333333299</c:v>
                </c:pt>
                <c:pt idx="149">
                  <c:v>0.17931456548347599</c:v>
                </c:pt>
                <c:pt idx="150">
                  <c:v>0.20303383897316199</c:v>
                </c:pt>
                <c:pt idx="151">
                  <c:v>0.19519175729822499</c:v>
                </c:pt>
                <c:pt idx="152">
                  <c:v>0.21480144404332099</c:v>
                </c:pt>
                <c:pt idx="153">
                  <c:v>0.220327868852459</c:v>
                </c:pt>
                <c:pt idx="154">
                  <c:v>0.17624999999999999</c:v>
                </c:pt>
                <c:pt idx="155">
                  <c:v>0.216852540272614</c:v>
                </c:pt>
                <c:pt idx="156">
                  <c:v>0.21689497716894901</c:v>
                </c:pt>
                <c:pt idx="157">
                  <c:v>0.220865704772475</c:v>
                </c:pt>
                <c:pt idx="158">
                  <c:v>0.21565934065934</c:v>
                </c:pt>
                <c:pt idx="159">
                  <c:v>0.18999404407385301</c:v>
                </c:pt>
                <c:pt idx="160">
                  <c:v>0.19716646989374201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ClustersTimeSeries!$BC$3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ClustersTimeSeries!$BC$4:$BC$164</c:f>
              <c:numCache>
                <c:formatCode>0.00</c:formatCode>
                <c:ptCount val="161"/>
                <c:pt idx="0">
                  <c:v>0.14485582688262955</c:v>
                </c:pt>
                <c:pt idx="1">
                  <c:v>0.14485582688262955</c:v>
                </c:pt>
                <c:pt idx="2">
                  <c:v>0.14485582688262955</c:v>
                </c:pt>
                <c:pt idx="3">
                  <c:v>0.14485582688262955</c:v>
                </c:pt>
                <c:pt idx="4">
                  <c:v>0.14485582688262955</c:v>
                </c:pt>
                <c:pt idx="5">
                  <c:v>0.14485582688262955</c:v>
                </c:pt>
                <c:pt idx="6">
                  <c:v>0.14485582688262955</c:v>
                </c:pt>
                <c:pt idx="7">
                  <c:v>0.14485582688262955</c:v>
                </c:pt>
                <c:pt idx="8">
                  <c:v>0.14485582688262955</c:v>
                </c:pt>
                <c:pt idx="9">
                  <c:v>0.14485582688262955</c:v>
                </c:pt>
                <c:pt idx="10">
                  <c:v>0.14485582688262955</c:v>
                </c:pt>
                <c:pt idx="11">
                  <c:v>0.14485582688262955</c:v>
                </c:pt>
                <c:pt idx="12">
                  <c:v>0.14485582688262955</c:v>
                </c:pt>
                <c:pt idx="13">
                  <c:v>0.14485582688262955</c:v>
                </c:pt>
                <c:pt idx="14">
                  <c:v>0.14485582688262955</c:v>
                </c:pt>
                <c:pt idx="15">
                  <c:v>0.14485582688262955</c:v>
                </c:pt>
                <c:pt idx="16">
                  <c:v>0.14485582688262955</c:v>
                </c:pt>
                <c:pt idx="17">
                  <c:v>0.14485582688262955</c:v>
                </c:pt>
                <c:pt idx="18">
                  <c:v>0.14485582688262955</c:v>
                </c:pt>
                <c:pt idx="19">
                  <c:v>0.14485582688262955</c:v>
                </c:pt>
                <c:pt idx="20">
                  <c:v>0.14485582688262955</c:v>
                </c:pt>
                <c:pt idx="21">
                  <c:v>0.14485582688262955</c:v>
                </c:pt>
                <c:pt idx="22">
                  <c:v>0.14485582688262955</c:v>
                </c:pt>
                <c:pt idx="23">
                  <c:v>0.14485582688262955</c:v>
                </c:pt>
                <c:pt idx="24">
                  <c:v>0.14485582688262955</c:v>
                </c:pt>
                <c:pt idx="25">
                  <c:v>0.14485582688262955</c:v>
                </c:pt>
                <c:pt idx="26">
                  <c:v>0.14485582688262955</c:v>
                </c:pt>
                <c:pt idx="27">
                  <c:v>0.14485582688262955</c:v>
                </c:pt>
                <c:pt idx="28">
                  <c:v>0.14485582688262955</c:v>
                </c:pt>
                <c:pt idx="29">
                  <c:v>0.14485582688262955</c:v>
                </c:pt>
                <c:pt idx="30">
                  <c:v>0.14485582688262955</c:v>
                </c:pt>
                <c:pt idx="31">
                  <c:v>0.14485582688262955</c:v>
                </c:pt>
                <c:pt idx="32">
                  <c:v>0.14485582688262955</c:v>
                </c:pt>
                <c:pt idx="33">
                  <c:v>0.14485582688262955</c:v>
                </c:pt>
                <c:pt idx="34">
                  <c:v>0.14485582688262955</c:v>
                </c:pt>
                <c:pt idx="35">
                  <c:v>0.14485582688262955</c:v>
                </c:pt>
                <c:pt idx="36">
                  <c:v>0.14485582688262955</c:v>
                </c:pt>
                <c:pt idx="37">
                  <c:v>0.14485582688262955</c:v>
                </c:pt>
                <c:pt idx="38">
                  <c:v>0.14485582688262955</c:v>
                </c:pt>
                <c:pt idx="39">
                  <c:v>0.14485582688262955</c:v>
                </c:pt>
                <c:pt idx="40">
                  <c:v>0.14485582688262955</c:v>
                </c:pt>
                <c:pt idx="41">
                  <c:v>0.14485582688262955</c:v>
                </c:pt>
                <c:pt idx="42">
                  <c:v>0.14485582688262955</c:v>
                </c:pt>
                <c:pt idx="43">
                  <c:v>0.14485582688262955</c:v>
                </c:pt>
                <c:pt idx="44">
                  <c:v>0.14485582688262955</c:v>
                </c:pt>
                <c:pt idx="45">
                  <c:v>0.14485582688262955</c:v>
                </c:pt>
                <c:pt idx="46">
                  <c:v>0.14485582688262955</c:v>
                </c:pt>
                <c:pt idx="47">
                  <c:v>0.14485582688262955</c:v>
                </c:pt>
                <c:pt idx="48">
                  <c:v>0.14485582688262955</c:v>
                </c:pt>
                <c:pt idx="49">
                  <c:v>0.14485582688262955</c:v>
                </c:pt>
                <c:pt idx="50">
                  <c:v>0.14485582688262955</c:v>
                </c:pt>
                <c:pt idx="51">
                  <c:v>0.14485582688262955</c:v>
                </c:pt>
                <c:pt idx="52">
                  <c:v>0.14485582688262955</c:v>
                </c:pt>
                <c:pt idx="53">
                  <c:v>0.14485582688262955</c:v>
                </c:pt>
                <c:pt idx="54">
                  <c:v>0.14485582688262955</c:v>
                </c:pt>
                <c:pt idx="55">
                  <c:v>0.14485582688262955</c:v>
                </c:pt>
                <c:pt idx="56">
                  <c:v>0.14485582688262955</c:v>
                </c:pt>
                <c:pt idx="57">
                  <c:v>0.14485582688262955</c:v>
                </c:pt>
                <c:pt idx="58">
                  <c:v>0.14485582688262955</c:v>
                </c:pt>
                <c:pt idx="59">
                  <c:v>0.14485582688262955</c:v>
                </c:pt>
                <c:pt idx="60">
                  <c:v>0.14485582688262955</c:v>
                </c:pt>
                <c:pt idx="61">
                  <c:v>0.14485582688262955</c:v>
                </c:pt>
                <c:pt idx="62">
                  <c:v>0.14485582688262955</c:v>
                </c:pt>
                <c:pt idx="63">
                  <c:v>0.14485582688262955</c:v>
                </c:pt>
                <c:pt idx="64">
                  <c:v>0.14485582688262955</c:v>
                </c:pt>
                <c:pt idx="65">
                  <c:v>0.14485582688262955</c:v>
                </c:pt>
                <c:pt idx="66">
                  <c:v>0.14485582688262955</c:v>
                </c:pt>
                <c:pt idx="67">
                  <c:v>0.14485582688262955</c:v>
                </c:pt>
                <c:pt idx="68">
                  <c:v>0.14485582688262955</c:v>
                </c:pt>
                <c:pt idx="69">
                  <c:v>0.14485582688262955</c:v>
                </c:pt>
                <c:pt idx="70">
                  <c:v>0.14485582688262955</c:v>
                </c:pt>
                <c:pt idx="71">
                  <c:v>0.14485582688262955</c:v>
                </c:pt>
                <c:pt idx="72">
                  <c:v>0.14485582688262955</c:v>
                </c:pt>
                <c:pt idx="73">
                  <c:v>0.14485582688262955</c:v>
                </c:pt>
                <c:pt idx="74">
                  <c:v>0.14485582688262955</c:v>
                </c:pt>
                <c:pt idx="75">
                  <c:v>0.14485582688262955</c:v>
                </c:pt>
                <c:pt idx="76">
                  <c:v>0.14485582688262955</c:v>
                </c:pt>
                <c:pt idx="77">
                  <c:v>0.14485582688262955</c:v>
                </c:pt>
                <c:pt idx="78">
                  <c:v>0.14485582688262955</c:v>
                </c:pt>
                <c:pt idx="79">
                  <c:v>0.14485582688262955</c:v>
                </c:pt>
                <c:pt idx="80">
                  <c:v>0.14485582688262955</c:v>
                </c:pt>
                <c:pt idx="81">
                  <c:v>0.14485582688262955</c:v>
                </c:pt>
                <c:pt idx="82">
                  <c:v>0.14485582688262955</c:v>
                </c:pt>
                <c:pt idx="83">
                  <c:v>0.14485582688262955</c:v>
                </c:pt>
                <c:pt idx="84">
                  <c:v>0.14485582688262955</c:v>
                </c:pt>
                <c:pt idx="85">
                  <c:v>0.14485582688262955</c:v>
                </c:pt>
                <c:pt idx="86">
                  <c:v>0.14485582688262955</c:v>
                </c:pt>
                <c:pt idx="87">
                  <c:v>0.14485582688262955</c:v>
                </c:pt>
                <c:pt idx="88">
                  <c:v>0.14485582688262955</c:v>
                </c:pt>
                <c:pt idx="89">
                  <c:v>0.14485582688262955</c:v>
                </c:pt>
                <c:pt idx="90">
                  <c:v>0.14485582688262955</c:v>
                </c:pt>
                <c:pt idx="91">
                  <c:v>0.14485582688262955</c:v>
                </c:pt>
                <c:pt idx="92">
                  <c:v>0.14485582688262955</c:v>
                </c:pt>
                <c:pt idx="93">
                  <c:v>0.14485582688262955</c:v>
                </c:pt>
                <c:pt idx="94">
                  <c:v>0.14485582688262955</c:v>
                </c:pt>
                <c:pt idx="95">
                  <c:v>0.14485582688262955</c:v>
                </c:pt>
                <c:pt idx="96">
                  <c:v>0.14485582688262955</c:v>
                </c:pt>
                <c:pt idx="97">
                  <c:v>0.14485582688262955</c:v>
                </c:pt>
                <c:pt idx="98">
                  <c:v>0.14485582688262955</c:v>
                </c:pt>
                <c:pt idx="99">
                  <c:v>0.14485582688262955</c:v>
                </c:pt>
                <c:pt idx="100">
                  <c:v>0.14485582688262955</c:v>
                </c:pt>
                <c:pt idx="101">
                  <c:v>0.14485582688262955</c:v>
                </c:pt>
                <c:pt idx="102">
                  <c:v>0.14485582688262955</c:v>
                </c:pt>
                <c:pt idx="103">
                  <c:v>0.14485582688262955</c:v>
                </c:pt>
                <c:pt idx="104">
                  <c:v>0.14485582688262955</c:v>
                </c:pt>
                <c:pt idx="105">
                  <c:v>0.14485582688262955</c:v>
                </c:pt>
                <c:pt idx="106">
                  <c:v>0.14485582688262955</c:v>
                </c:pt>
                <c:pt idx="107">
                  <c:v>0.14485582688262955</c:v>
                </c:pt>
                <c:pt idx="108">
                  <c:v>0.14485582688262955</c:v>
                </c:pt>
                <c:pt idx="109">
                  <c:v>0.14485582688262955</c:v>
                </c:pt>
                <c:pt idx="110">
                  <c:v>0.14485582688262955</c:v>
                </c:pt>
                <c:pt idx="111">
                  <c:v>0.14485582688262955</c:v>
                </c:pt>
                <c:pt idx="112">
                  <c:v>0.14485582688262955</c:v>
                </c:pt>
                <c:pt idx="113">
                  <c:v>0.14485582688262955</c:v>
                </c:pt>
                <c:pt idx="114">
                  <c:v>0.14485582688262955</c:v>
                </c:pt>
                <c:pt idx="115">
                  <c:v>0.14485582688262955</c:v>
                </c:pt>
                <c:pt idx="116">
                  <c:v>0.14485582688262955</c:v>
                </c:pt>
                <c:pt idx="117">
                  <c:v>0.14485582688262955</c:v>
                </c:pt>
                <c:pt idx="118">
                  <c:v>0.14485582688262955</c:v>
                </c:pt>
                <c:pt idx="119">
                  <c:v>0.14485582688262955</c:v>
                </c:pt>
                <c:pt idx="120">
                  <c:v>0.14485582688262955</c:v>
                </c:pt>
                <c:pt idx="121">
                  <c:v>0.14485582688262955</c:v>
                </c:pt>
                <c:pt idx="122">
                  <c:v>0.14485582688262955</c:v>
                </c:pt>
                <c:pt idx="123">
                  <c:v>0.14485582688262955</c:v>
                </c:pt>
                <c:pt idx="124">
                  <c:v>0.14485582688262955</c:v>
                </c:pt>
                <c:pt idx="125">
                  <c:v>0.14485582688262955</c:v>
                </c:pt>
                <c:pt idx="126">
                  <c:v>0.14485582688262955</c:v>
                </c:pt>
                <c:pt idx="127">
                  <c:v>0.14485582688262955</c:v>
                </c:pt>
                <c:pt idx="128">
                  <c:v>0.14485582688262955</c:v>
                </c:pt>
                <c:pt idx="129">
                  <c:v>0.14485582688262955</c:v>
                </c:pt>
                <c:pt idx="130">
                  <c:v>0.14485582688262955</c:v>
                </c:pt>
                <c:pt idx="131">
                  <c:v>0.14485582688262955</c:v>
                </c:pt>
                <c:pt idx="132">
                  <c:v>0.14485582688262955</c:v>
                </c:pt>
                <c:pt idx="133">
                  <c:v>0.14485582688262955</c:v>
                </c:pt>
                <c:pt idx="134">
                  <c:v>0.14485582688262955</c:v>
                </c:pt>
                <c:pt idx="135">
                  <c:v>0.14485582688262955</c:v>
                </c:pt>
                <c:pt idx="136">
                  <c:v>0.14485582688262955</c:v>
                </c:pt>
                <c:pt idx="137">
                  <c:v>0.14485582688262955</c:v>
                </c:pt>
                <c:pt idx="138">
                  <c:v>0.14485582688262955</c:v>
                </c:pt>
                <c:pt idx="139">
                  <c:v>0.14485582688262955</c:v>
                </c:pt>
                <c:pt idx="140">
                  <c:v>0.14485582688262955</c:v>
                </c:pt>
                <c:pt idx="141">
                  <c:v>0.14485582688262955</c:v>
                </c:pt>
                <c:pt idx="142">
                  <c:v>0.14485582688262955</c:v>
                </c:pt>
                <c:pt idx="143">
                  <c:v>0.14485582688262955</c:v>
                </c:pt>
                <c:pt idx="144">
                  <c:v>0.14485582688262955</c:v>
                </c:pt>
                <c:pt idx="145">
                  <c:v>0.14485582688262955</c:v>
                </c:pt>
                <c:pt idx="146">
                  <c:v>0.14485582688262955</c:v>
                </c:pt>
                <c:pt idx="147">
                  <c:v>0.14485582688262955</c:v>
                </c:pt>
                <c:pt idx="148">
                  <c:v>0.14485582688262955</c:v>
                </c:pt>
                <c:pt idx="149">
                  <c:v>0.14485582688262955</c:v>
                </c:pt>
                <c:pt idx="150">
                  <c:v>0.14485582688262955</c:v>
                </c:pt>
                <c:pt idx="151">
                  <c:v>0.14485582688262955</c:v>
                </c:pt>
                <c:pt idx="152">
                  <c:v>0.14485582688262955</c:v>
                </c:pt>
                <c:pt idx="153">
                  <c:v>0.14485582688262955</c:v>
                </c:pt>
                <c:pt idx="154">
                  <c:v>0.14485582688262955</c:v>
                </c:pt>
                <c:pt idx="155">
                  <c:v>0.14485582688262955</c:v>
                </c:pt>
                <c:pt idx="156">
                  <c:v>0.14485582688262955</c:v>
                </c:pt>
                <c:pt idx="157">
                  <c:v>0.14485582688262955</c:v>
                </c:pt>
                <c:pt idx="158">
                  <c:v>0.14485582688262955</c:v>
                </c:pt>
                <c:pt idx="159">
                  <c:v>0.14485582688262955</c:v>
                </c:pt>
                <c:pt idx="160">
                  <c:v>0.14485582688262955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ClustersTimeSeries!$BD$3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ClustersTimeSeries!$BD$4:$BD$164</c:f>
              <c:numCache>
                <c:formatCode>0.00</c:formatCode>
                <c:ptCount val="161"/>
                <c:pt idx="0">
                  <c:v>0.18402553554715947</c:v>
                </c:pt>
                <c:pt idx="1">
                  <c:v>0.18402553554715947</c:v>
                </c:pt>
                <c:pt idx="2">
                  <c:v>0.18402553554715947</c:v>
                </c:pt>
                <c:pt idx="3">
                  <c:v>0.18402553554715947</c:v>
                </c:pt>
                <c:pt idx="4">
                  <c:v>0.18402553554715947</c:v>
                </c:pt>
                <c:pt idx="5">
                  <c:v>0.18402553554715947</c:v>
                </c:pt>
                <c:pt idx="6">
                  <c:v>0.18402553554715947</c:v>
                </c:pt>
                <c:pt idx="7">
                  <c:v>0.18402553554715947</c:v>
                </c:pt>
                <c:pt idx="8">
                  <c:v>0.18402553554715947</c:v>
                </c:pt>
                <c:pt idx="9">
                  <c:v>0.18402553554715947</c:v>
                </c:pt>
                <c:pt idx="10">
                  <c:v>0.18402553554715947</c:v>
                </c:pt>
                <c:pt idx="11">
                  <c:v>0.18402553554715947</c:v>
                </c:pt>
                <c:pt idx="12">
                  <c:v>0.18402553554715947</c:v>
                </c:pt>
                <c:pt idx="13">
                  <c:v>0.18402553554715947</c:v>
                </c:pt>
                <c:pt idx="14">
                  <c:v>0.18402553554715947</c:v>
                </c:pt>
                <c:pt idx="15">
                  <c:v>0.18402553554715947</c:v>
                </c:pt>
                <c:pt idx="16">
                  <c:v>0.18402553554715947</c:v>
                </c:pt>
                <c:pt idx="17">
                  <c:v>0.18402553554715947</c:v>
                </c:pt>
                <c:pt idx="18">
                  <c:v>0.18402553554715947</c:v>
                </c:pt>
                <c:pt idx="19">
                  <c:v>0.18402553554715947</c:v>
                </c:pt>
                <c:pt idx="20">
                  <c:v>0.18402553554715947</c:v>
                </c:pt>
                <c:pt idx="21">
                  <c:v>0.18402553554715947</c:v>
                </c:pt>
                <c:pt idx="22">
                  <c:v>0.18402553554715947</c:v>
                </c:pt>
                <c:pt idx="23">
                  <c:v>0.18402553554715947</c:v>
                </c:pt>
                <c:pt idx="24">
                  <c:v>0.18402553554715947</c:v>
                </c:pt>
                <c:pt idx="25">
                  <c:v>0.18402553554715947</c:v>
                </c:pt>
                <c:pt idx="26">
                  <c:v>0.18402553554715947</c:v>
                </c:pt>
                <c:pt idx="27">
                  <c:v>0.18402553554715947</c:v>
                </c:pt>
                <c:pt idx="28">
                  <c:v>0.18402553554715947</c:v>
                </c:pt>
                <c:pt idx="29">
                  <c:v>0.18402553554715947</c:v>
                </c:pt>
                <c:pt idx="30">
                  <c:v>0.18402553554715947</c:v>
                </c:pt>
                <c:pt idx="31">
                  <c:v>0.18402553554715947</c:v>
                </c:pt>
                <c:pt idx="32">
                  <c:v>0.18402553554715947</c:v>
                </c:pt>
                <c:pt idx="33">
                  <c:v>0.18402553554715947</c:v>
                </c:pt>
                <c:pt idx="34">
                  <c:v>0.18402553554715947</c:v>
                </c:pt>
                <c:pt idx="35">
                  <c:v>0.18402553554715947</c:v>
                </c:pt>
                <c:pt idx="36">
                  <c:v>0.18402553554715947</c:v>
                </c:pt>
                <c:pt idx="37">
                  <c:v>0.18402553554715947</c:v>
                </c:pt>
                <c:pt idx="38">
                  <c:v>0.18402553554715947</c:v>
                </c:pt>
                <c:pt idx="39">
                  <c:v>0.18402553554715947</c:v>
                </c:pt>
                <c:pt idx="40">
                  <c:v>0.18402553554715947</c:v>
                </c:pt>
                <c:pt idx="41">
                  <c:v>0.18402553554715947</c:v>
                </c:pt>
                <c:pt idx="42">
                  <c:v>0.18402553554715947</c:v>
                </c:pt>
                <c:pt idx="43">
                  <c:v>0.18402553554715947</c:v>
                </c:pt>
                <c:pt idx="44">
                  <c:v>0.18402553554715947</c:v>
                </c:pt>
                <c:pt idx="45">
                  <c:v>0.18402553554715947</c:v>
                </c:pt>
                <c:pt idx="46">
                  <c:v>0.18402553554715947</c:v>
                </c:pt>
                <c:pt idx="47">
                  <c:v>0.18402553554715947</c:v>
                </c:pt>
                <c:pt idx="48">
                  <c:v>0.18402553554715947</c:v>
                </c:pt>
                <c:pt idx="49">
                  <c:v>0.18402553554715947</c:v>
                </c:pt>
                <c:pt idx="50">
                  <c:v>0.18402553554715947</c:v>
                </c:pt>
                <c:pt idx="51">
                  <c:v>0.18402553554715947</c:v>
                </c:pt>
                <c:pt idx="52">
                  <c:v>0.18402553554715947</c:v>
                </c:pt>
                <c:pt idx="53">
                  <c:v>0.18402553554715947</c:v>
                </c:pt>
                <c:pt idx="54">
                  <c:v>0.18402553554715947</c:v>
                </c:pt>
                <c:pt idx="55">
                  <c:v>0.18402553554715947</c:v>
                </c:pt>
                <c:pt idx="56">
                  <c:v>0.18402553554715947</c:v>
                </c:pt>
                <c:pt idx="57">
                  <c:v>0.18402553554715947</c:v>
                </c:pt>
                <c:pt idx="58">
                  <c:v>0.18402553554715947</c:v>
                </c:pt>
                <c:pt idx="59">
                  <c:v>0.18402553554715947</c:v>
                </c:pt>
                <c:pt idx="60">
                  <c:v>0.18402553554715947</c:v>
                </c:pt>
                <c:pt idx="61">
                  <c:v>0.18402553554715947</c:v>
                </c:pt>
                <c:pt idx="62">
                  <c:v>0.18402553554715947</c:v>
                </c:pt>
                <c:pt idx="63">
                  <c:v>0.18402553554715947</c:v>
                </c:pt>
                <c:pt idx="64">
                  <c:v>0.18402553554715947</c:v>
                </c:pt>
                <c:pt idx="65">
                  <c:v>0.18402553554715947</c:v>
                </c:pt>
                <c:pt idx="66">
                  <c:v>0.18402553554715947</c:v>
                </c:pt>
                <c:pt idx="67">
                  <c:v>0.18402553554715947</c:v>
                </c:pt>
                <c:pt idx="68">
                  <c:v>0.18402553554715947</c:v>
                </c:pt>
                <c:pt idx="69">
                  <c:v>0.18402553554715947</c:v>
                </c:pt>
                <c:pt idx="70">
                  <c:v>0.18402553554715947</c:v>
                </c:pt>
                <c:pt idx="71">
                  <c:v>0.18402553554715947</c:v>
                </c:pt>
                <c:pt idx="72">
                  <c:v>0.18402553554715947</c:v>
                </c:pt>
                <c:pt idx="73">
                  <c:v>0.18402553554715947</c:v>
                </c:pt>
                <c:pt idx="74">
                  <c:v>0.18402553554715947</c:v>
                </c:pt>
                <c:pt idx="75">
                  <c:v>0.18402553554715947</c:v>
                </c:pt>
                <c:pt idx="76">
                  <c:v>0.18402553554715947</c:v>
                </c:pt>
                <c:pt idx="77">
                  <c:v>0.18402553554715947</c:v>
                </c:pt>
                <c:pt idx="78">
                  <c:v>0.18402553554715947</c:v>
                </c:pt>
                <c:pt idx="79">
                  <c:v>0.18402553554715947</c:v>
                </c:pt>
                <c:pt idx="80">
                  <c:v>0.18402553554715947</c:v>
                </c:pt>
                <c:pt idx="81">
                  <c:v>0.18402553554715947</c:v>
                </c:pt>
                <c:pt idx="82">
                  <c:v>0.18402553554715947</c:v>
                </c:pt>
                <c:pt idx="83">
                  <c:v>0.18402553554715947</c:v>
                </c:pt>
                <c:pt idx="84">
                  <c:v>0.18402553554715947</c:v>
                </c:pt>
                <c:pt idx="85">
                  <c:v>0.18402553554715947</c:v>
                </c:pt>
                <c:pt idx="86">
                  <c:v>0.18402553554715947</c:v>
                </c:pt>
                <c:pt idx="87">
                  <c:v>0.18402553554715947</c:v>
                </c:pt>
                <c:pt idx="88">
                  <c:v>0.18402553554715947</c:v>
                </c:pt>
                <c:pt idx="89">
                  <c:v>0.18402553554715947</c:v>
                </c:pt>
                <c:pt idx="90">
                  <c:v>0.18402553554715947</c:v>
                </c:pt>
                <c:pt idx="91">
                  <c:v>0.18402553554715947</c:v>
                </c:pt>
                <c:pt idx="92">
                  <c:v>0.18402553554715947</c:v>
                </c:pt>
                <c:pt idx="93">
                  <c:v>0.18402553554715947</c:v>
                </c:pt>
                <c:pt idx="94">
                  <c:v>0.18402553554715947</c:v>
                </c:pt>
                <c:pt idx="95">
                  <c:v>0.18402553554715947</c:v>
                </c:pt>
                <c:pt idx="96">
                  <c:v>0.18402553554715947</c:v>
                </c:pt>
                <c:pt idx="97">
                  <c:v>0.18402553554715947</c:v>
                </c:pt>
                <c:pt idx="98">
                  <c:v>0.18402553554715947</c:v>
                </c:pt>
                <c:pt idx="99">
                  <c:v>0.18402553554715947</c:v>
                </c:pt>
                <c:pt idx="100">
                  <c:v>0.18402553554715947</c:v>
                </c:pt>
                <c:pt idx="101">
                  <c:v>0.18402553554715947</c:v>
                </c:pt>
                <c:pt idx="102">
                  <c:v>0.18402553554715947</c:v>
                </c:pt>
                <c:pt idx="103">
                  <c:v>0.18402553554715947</c:v>
                </c:pt>
                <c:pt idx="104">
                  <c:v>0.18402553554715947</c:v>
                </c:pt>
                <c:pt idx="105">
                  <c:v>0.18402553554715947</c:v>
                </c:pt>
                <c:pt idx="106">
                  <c:v>0.18402553554715947</c:v>
                </c:pt>
                <c:pt idx="107">
                  <c:v>0.18402553554715947</c:v>
                </c:pt>
                <c:pt idx="108">
                  <c:v>0.18402553554715947</c:v>
                </c:pt>
                <c:pt idx="109">
                  <c:v>0.18402553554715947</c:v>
                </c:pt>
                <c:pt idx="110">
                  <c:v>0.18402553554715947</c:v>
                </c:pt>
                <c:pt idx="111">
                  <c:v>0.18402553554715947</c:v>
                </c:pt>
                <c:pt idx="112">
                  <c:v>0.18402553554715947</c:v>
                </c:pt>
                <c:pt idx="113">
                  <c:v>0.18402553554715947</c:v>
                </c:pt>
                <c:pt idx="114">
                  <c:v>0.18402553554715947</c:v>
                </c:pt>
                <c:pt idx="115">
                  <c:v>0.18402553554715947</c:v>
                </c:pt>
                <c:pt idx="116">
                  <c:v>0.18402553554715947</c:v>
                </c:pt>
                <c:pt idx="117">
                  <c:v>0.18402553554715947</c:v>
                </c:pt>
                <c:pt idx="118">
                  <c:v>0.18402553554715947</c:v>
                </c:pt>
                <c:pt idx="119">
                  <c:v>0.18402553554715947</c:v>
                </c:pt>
                <c:pt idx="120">
                  <c:v>0.18402553554715947</c:v>
                </c:pt>
                <c:pt idx="121">
                  <c:v>0.18402553554715947</c:v>
                </c:pt>
                <c:pt idx="122">
                  <c:v>0.18402553554715947</c:v>
                </c:pt>
                <c:pt idx="123">
                  <c:v>0.18402553554715947</c:v>
                </c:pt>
                <c:pt idx="124">
                  <c:v>0.18402553554715947</c:v>
                </c:pt>
                <c:pt idx="125">
                  <c:v>0.18402553554715947</c:v>
                </c:pt>
                <c:pt idx="126">
                  <c:v>0.18402553554715947</c:v>
                </c:pt>
                <c:pt idx="127">
                  <c:v>0.18402553554715947</c:v>
                </c:pt>
                <c:pt idx="128">
                  <c:v>0.18402553554715947</c:v>
                </c:pt>
                <c:pt idx="129">
                  <c:v>0.18402553554715947</c:v>
                </c:pt>
                <c:pt idx="130">
                  <c:v>0.18402553554715947</c:v>
                </c:pt>
                <c:pt idx="131">
                  <c:v>0.18402553554715947</c:v>
                </c:pt>
                <c:pt idx="132">
                  <c:v>0.18402553554715947</c:v>
                </c:pt>
                <c:pt idx="133">
                  <c:v>0.18402553554715947</c:v>
                </c:pt>
                <c:pt idx="134">
                  <c:v>0.18402553554715947</c:v>
                </c:pt>
                <c:pt idx="135">
                  <c:v>0.18402553554715947</c:v>
                </c:pt>
                <c:pt idx="136">
                  <c:v>0.18402553554715947</c:v>
                </c:pt>
                <c:pt idx="137">
                  <c:v>0.18402553554715947</c:v>
                </c:pt>
                <c:pt idx="138">
                  <c:v>0.18402553554715947</c:v>
                </c:pt>
                <c:pt idx="139">
                  <c:v>0.18402553554715947</c:v>
                </c:pt>
                <c:pt idx="140">
                  <c:v>0.18402553554715947</c:v>
                </c:pt>
                <c:pt idx="141">
                  <c:v>0.18402553554715947</c:v>
                </c:pt>
                <c:pt idx="142">
                  <c:v>0.18402553554715947</c:v>
                </c:pt>
                <c:pt idx="143">
                  <c:v>0.18402553554715947</c:v>
                </c:pt>
                <c:pt idx="144">
                  <c:v>0.18402553554715947</c:v>
                </c:pt>
                <c:pt idx="145">
                  <c:v>0.18402553554715947</c:v>
                </c:pt>
                <c:pt idx="146">
                  <c:v>0.18402553554715947</c:v>
                </c:pt>
                <c:pt idx="147">
                  <c:v>0.18402553554715947</c:v>
                </c:pt>
                <c:pt idx="148">
                  <c:v>0.18402553554715947</c:v>
                </c:pt>
                <c:pt idx="149">
                  <c:v>0.18402553554715947</c:v>
                </c:pt>
                <c:pt idx="150">
                  <c:v>0.18402553554715947</c:v>
                </c:pt>
                <c:pt idx="151">
                  <c:v>0.18402553554715947</c:v>
                </c:pt>
                <c:pt idx="152">
                  <c:v>0.18402553554715947</c:v>
                </c:pt>
                <c:pt idx="153">
                  <c:v>0.18402553554715947</c:v>
                </c:pt>
                <c:pt idx="154">
                  <c:v>0.18402553554715947</c:v>
                </c:pt>
                <c:pt idx="155">
                  <c:v>0.18402553554715947</c:v>
                </c:pt>
                <c:pt idx="156">
                  <c:v>0.18402553554715947</c:v>
                </c:pt>
                <c:pt idx="157">
                  <c:v>0.18402553554715947</c:v>
                </c:pt>
                <c:pt idx="158">
                  <c:v>0.18402553554715947</c:v>
                </c:pt>
                <c:pt idx="159">
                  <c:v>0.18402553554715947</c:v>
                </c:pt>
                <c:pt idx="160">
                  <c:v>0.18402553554715947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ClustersTimeSeries!$BE$3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ClustersTimeSeries!$BE$4:$BE$164</c:f>
              <c:numCache>
                <c:formatCode>0.00</c:formatCode>
                <c:ptCount val="161"/>
                <c:pt idx="0">
                  <c:v>0.10568611821809962</c:v>
                </c:pt>
                <c:pt idx="1">
                  <c:v>0.10568611821809962</c:v>
                </c:pt>
                <c:pt idx="2">
                  <c:v>0.10568611821809962</c:v>
                </c:pt>
                <c:pt idx="3">
                  <c:v>0.10568611821809962</c:v>
                </c:pt>
                <c:pt idx="4">
                  <c:v>0.10568611821809962</c:v>
                </c:pt>
                <c:pt idx="5">
                  <c:v>0.10568611821809962</c:v>
                </c:pt>
                <c:pt idx="6">
                  <c:v>0.10568611821809962</c:v>
                </c:pt>
                <c:pt idx="7">
                  <c:v>0.10568611821809962</c:v>
                </c:pt>
                <c:pt idx="8">
                  <c:v>0.10568611821809962</c:v>
                </c:pt>
                <c:pt idx="9">
                  <c:v>0.10568611821809962</c:v>
                </c:pt>
                <c:pt idx="10">
                  <c:v>0.10568611821809962</c:v>
                </c:pt>
                <c:pt idx="11">
                  <c:v>0.10568611821809962</c:v>
                </c:pt>
                <c:pt idx="12">
                  <c:v>0.10568611821809962</c:v>
                </c:pt>
                <c:pt idx="13">
                  <c:v>0.10568611821809962</c:v>
                </c:pt>
                <c:pt idx="14">
                  <c:v>0.10568611821809962</c:v>
                </c:pt>
                <c:pt idx="15">
                  <c:v>0.10568611821809962</c:v>
                </c:pt>
                <c:pt idx="16">
                  <c:v>0.10568611821809962</c:v>
                </c:pt>
                <c:pt idx="17">
                  <c:v>0.10568611821809962</c:v>
                </c:pt>
                <c:pt idx="18">
                  <c:v>0.10568611821809962</c:v>
                </c:pt>
                <c:pt idx="19">
                  <c:v>0.10568611821809962</c:v>
                </c:pt>
                <c:pt idx="20">
                  <c:v>0.10568611821809962</c:v>
                </c:pt>
                <c:pt idx="21">
                  <c:v>0.10568611821809962</c:v>
                </c:pt>
                <c:pt idx="22">
                  <c:v>0.10568611821809962</c:v>
                </c:pt>
                <c:pt idx="23">
                  <c:v>0.10568611821809962</c:v>
                </c:pt>
                <c:pt idx="24">
                  <c:v>0.10568611821809962</c:v>
                </c:pt>
                <c:pt idx="25">
                  <c:v>0.10568611821809962</c:v>
                </c:pt>
                <c:pt idx="26">
                  <c:v>0.10568611821809962</c:v>
                </c:pt>
                <c:pt idx="27">
                  <c:v>0.10568611821809962</c:v>
                </c:pt>
                <c:pt idx="28">
                  <c:v>0.10568611821809962</c:v>
                </c:pt>
                <c:pt idx="29">
                  <c:v>0.10568611821809962</c:v>
                </c:pt>
                <c:pt idx="30">
                  <c:v>0.10568611821809962</c:v>
                </c:pt>
                <c:pt idx="31">
                  <c:v>0.10568611821809962</c:v>
                </c:pt>
                <c:pt idx="32">
                  <c:v>0.10568611821809962</c:v>
                </c:pt>
                <c:pt idx="33">
                  <c:v>0.10568611821809962</c:v>
                </c:pt>
                <c:pt idx="34">
                  <c:v>0.10568611821809962</c:v>
                </c:pt>
                <c:pt idx="35">
                  <c:v>0.10568611821809962</c:v>
                </c:pt>
                <c:pt idx="36">
                  <c:v>0.10568611821809962</c:v>
                </c:pt>
                <c:pt idx="37">
                  <c:v>0.10568611821809962</c:v>
                </c:pt>
                <c:pt idx="38">
                  <c:v>0.10568611821809962</c:v>
                </c:pt>
                <c:pt idx="39">
                  <c:v>0.10568611821809962</c:v>
                </c:pt>
                <c:pt idx="40">
                  <c:v>0.10568611821809962</c:v>
                </c:pt>
                <c:pt idx="41">
                  <c:v>0.10568611821809962</c:v>
                </c:pt>
                <c:pt idx="42">
                  <c:v>0.10568611821809962</c:v>
                </c:pt>
                <c:pt idx="43">
                  <c:v>0.10568611821809962</c:v>
                </c:pt>
                <c:pt idx="44">
                  <c:v>0.10568611821809962</c:v>
                </c:pt>
                <c:pt idx="45">
                  <c:v>0.10568611821809962</c:v>
                </c:pt>
                <c:pt idx="46">
                  <c:v>0.10568611821809962</c:v>
                </c:pt>
                <c:pt idx="47">
                  <c:v>0.10568611821809962</c:v>
                </c:pt>
                <c:pt idx="48">
                  <c:v>0.10568611821809962</c:v>
                </c:pt>
                <c:pt idx="49">
                  <c:v>0.10568611821809962</c:v>
                </c:pt>
                <c:pt idx="50">
                  <c:v>0.10568611821809962</c:v>
                </c:pt>
                <c:pt idx="51">
                  <c:v>0.10568611821809962</c:v>
                </c:pt>
                <c:pt idx="52">
                  <c:v>0.10568611821809962</c:v>
                </c:pt>
                <c:pt idx="53">
                  <c:v>0.10568611821809962</c:v>
                </c:pt>
                <c:pt idx="54">
                  <c:v>0.10568611821809962</c:v>
                </c:pt>
                <c:pt idx="55">
                  <c:v>0.10568611821809962</c:v>
                </c:pt>
                <c:pt idx="56">
                  <c:v>0.10568611821809962</c:v>
                </c:pt>
                <c:pt idx="57">
                  <c:v>0.10568611821809962</c:v>
                </c:pt>
                <c:pt idx="58">
                  <c:v>0.10568611821809962</c:v>
                </c:pt>
                <c:pt idx="59">
                  <c:v>0.10568611821809962</c:v>
                </c:pt>
                <c:pt idx="60">
                  <c:v>0.10568611821809962</c:v>
                </c:pt>
                <c:pt idx="61">
                  <c:v>0.10568611821809962</c:v>
                </c:pt>
                <c:pt idx="62">
                  <c:v>0.10568611821809962</c:v>
                </c:pt>
                <c:pt idx="63">
                  <c:v>0.10568611821809962</c:v>
                </c:pt>
                <c:pt idx="64">
                  <c:v>0.10568611821809962</c:v>
                </c:pt>
                <c:pt idx="65">
                  <c:v>0.10568611821809962</c:v>
                </c:pt>
                <c:pt idx="66">
                  <c:v>0.10568611821809962</c:v>
                </c:pt>
                <c:pt idx="67">
                  <c:v>0.10568611821809962</c:v>
                </c:pt>
                <c:pt idx="68">
                  <c:v>0.10568611821809962</c:v>
                </c:pt>
                <c:pt idx="69">
                  <c:v>0.10568611821809962</c:v>
                </c:pt>
                <c:pt idx="70">
                  <c:v>0.10568611821809962</c:v>
                </c:pt>
                <c:pt idx="71">
                  <c:v>0.10568611821809962</c:v>
                </c:pt>
                <c:pt idx="72">
                  <c:v>0.10568611821809962</c:v>
                </c:pt>
                <c:pt idx="73">
                  <c:v>0.10568611821809962</c:v>
                </c:pt>
                <c:pt idx="74">
                  <c:v>0.10568611821809962</c:v>
                </c:pt>
                <c:pt idx="75">
                  <c:v>0.10568611821809962</c:v>
                </c:pt>
                <c:pt idx="76">
                  <c:v>0.10568611821809962</c:v>
                </c:pt>
                <c:pt idx="77">
                  <c:v>0.10568611821809962</c:v>
                </c:pt>
                <c:pt idx="78">
                  <c:v>0.10568611821809962</c:v>
                </c:pt>
                <c:pt idx="79">
                  <c:v>0.10568611821809962</c:v>
                </c:pt>
                <c:pt idx="80">
                  <c:v>0.10568611821809962</c:v>
                </c:pt>
                <c:pt idx="81">
                  <c:v>0.10568611821809962</c:v>
                </c:pt>
                <c:pt idx="82">
                  <c:v>0.10568611821809962</c:v>
                </c:pt>
                <c:pt idx="83">
                  <c:v>0.10568611821809962</c:v>
                </c:pt>
                <c:pt idx="84">
                  <c:v>0.10568611821809962</c:v>
                </c:pt>
                <c:pt idx="85">
                  <c:v>0.10568611821809962</c:v>
                </c:pt>
                <c:pt idx="86">
                  <c:v>0.10568611821809962</c:v>
                </c:pt>
                <c:pt idx="87">
                  <c:v>0.10568611821809962</c:v>
                </c:pt>
                <c:pt idx="88">
                  <c:v>0.10568611821809962</c:v>
                </c:pt>
                <c:pt idx="89">
                  <c:v>0.10568611821809962</c:v>
                </c:pt>
                <c:pt idx="90">
                  <c:v>0.10568611821809962</c:v>
                </c:pt>
                <c:pt idx="91">
                  <c:v>0.10568611821809962</c:v>
                </c:pt>
                <c:pt idx="92">
                  <c:v>0.10568611821809962</c:v>
                </c:pt>
                <c:pt idx="93">
                  <c:v>0.10568611821809962</c:v>
                </c:pt>
                <c:pt idx="94">
                  <c:v>0.10568611821809962</c:v>
                </c:pt>
                <c:pt idx="95">
                  <c:v>0.10568611821809962</c:v>
                </c:pt>
                <c:pt idx="96">
                  <c:v>0.10568611821809962</c:v>
                </c:pt>
                <c:pt idx="97">
                  <c:v>0.10568611821809962</c:v>
                </c:pt>
                <c:pt idx="98">
                  <c:v>0.10568611821809962</c:v>
                </c:pt>
                <c:pt idx="99">
                  <c:v>0.10568611821809962</c:v>
                </c:pt>
                <c:pt idx="100">
                  <c:v>0.10568611821809962</c:v>
                </c:pt>
                <c:pt idx="101">
                  <c:v>0.10568611821809962</c:v>
                </c:pt>
                <c:pt idx="102">
                  <c:v>0.10568611821809962</c:v>
                </c:pt>
                <c:pt idx="103">
                  <c:v>0.10568611821809962</c:v>
                </c:pt>
                <c:pt idx="104">
                  <c:v>0.10568611821809962</c:v>
                </c:pt>
                <c:pt idx="105">
                  <c:v>0.10568611821809962</c:v>
                </c:pt>
                <c:pt idx="106">
                  <c:v>0.10568611821809962</c:v>
                </c:pt>
                <c:pt idx="107">
                  <c:v>0.10568611821809962</c:v>
                </c:pt>
                <c:pt idx="108">
                  <c:v>0.10568611821809962</c:v>
                </c:pt>
                <c:pt idx="109">
                  <c:v>0.10568611821809962</c:v>
                </c:pt>
                <c:pt idx="110">
                  <c:v>0.10568611821809962</c:v>
                </c:pt>
                <c:pt idx="111">
                  <c:v>0.10568611821809962</c:v>
                </c:pt>
                <c:pt idx="112">
                  <c:v>0.10568611821809962</c:v>
                </c:pt>
                <c:pt idx="113">
                  <c:v>0.10568611821809962</c:v>
                </c:pt>
                <c:pt idx="114">
                  <c:v>0.10568611821809962</c:v>
                </c:pt>
                <c:pt idx="115">
                  <c:v>0.10568611821809962</c:v>
                </c:pt>
                <c:pt idx="116">
                  <c:v>0.10568611821809962</c:v>
                </c:pt>
                <c:pt idx="117">
                  <c:v>0.10568611821809962</c:v>
                </c:pt>
                <c:pt idx="118">
                  <c:v>0.10568611821809962</c:v>
                </c:pt>
                <c:pt idx="119">
                  <c:v>0.10568611821809962</c:v>
                </c:pt>
                <c:pt idx="120">
                  <c:v>0.10568611821809962</c:v>
                </c:pt>
                <c:pt idx="121">
                  <c:v>0.10568611821809962</c:v>
                </c:pt>
                <c:pt idx="122">
                  <c:v>0.10568611821809962</c:v>
                </c:pt>
                <c:pt idx="123">
                  <c:v>0.10568611821809962</c:v>
                </c:pt>
                <c:pt idx="124">
                  <c:v>0.10568611821809962</c:v>
                </c:pt>
                <c:pt idx="125">
                  <c:v>0.10568611821809962</c:v>
                </c:pt>
                <c:pt idx="126">
                  <c:v>0.10568611821809962</c:v>
                </c:pt>
                <c:pt idx="127">
                  <c:v>0.10568611821809962</c:v>
                </c:pt>
                <c:pt idx="128">
                  <c:v>0.10568611821809962</c:v>
                </c:pt>
                <c:pt idx="129">
                  <c:v>0.10568611821809962</c:v>
                </c:pt>
                <c:pt idx="130">
                  <c:v>0.10568611821809962</c:v>
                </c:pt>
                <c:pt idx="131">
                  <c:v>0.10568611821809962</c:v>
                </c:pt>
                <c:pt idx="132">
                  <c:v>0.10568611821809962</c:v>
                </c:pt>
                <c:pt idx="133">
                  <c:v>0.10568611821809962</c:v>
                </c:pt>
                <c:pt idx="134">
                  <c:v>0.10568611821809962</c:v>
                </c:pt>
                <c:pt idx="135">
                  <c:v>0.10568611821809962</c:v>
                </c:pt>
                <c:pt idx="136">
                  <c:v>0.10568611821809962</c:v>
                </c:pt>
                <c:pt idx="137">
                  <c:v>0.10568611821809962</c:v>
                </c:pt>
                <c:pt idx="138">
                  <c:v>0.10568611821809962</c:v>
                </c:pt>
                <c:pt idx="139">
                  <c:v>0.10568611821809962</c:v>
                </c:pt>
                <c:pt idx="140">
                  <c:v>0.10568611821809962</c:v>
                </c:pt>
                <c:pt idx="141">
                  <c:v>0.10568611821809962</c:v>
                </c:pt>
                <c:pt idx="142">
                  <c:v>0.10568611821809962</c:v>
                </c:pt>
                <c:pt idx="143">
                  <c:v>0.10568611821809962</c:v>
                </c:pt>
                <c:pt idx="144">
                  <c:v>0.10568611821809962</c:v>
                </c:pt>
                <c:pt idx="145">
                  <c:v>0.10568611821809962</c:v>
                </c:pt>
                <c:pt idx="146">
                  <c:v>0.10568611821809962</c:v>
                </c:pt>
                <c:pt idx="147">
                  <c:v>0.10568611821809962</c:v>
                </c:pt>
                <c:pt idx="148">
                  <c:v>0.10568611821809962</c:v>
                </c:pt>
                <c:pt idx="149">
                  <c:v>0.10568611821809962</c:v>
                </c:pt>
                <c:pt idx="150">
                  <c:v>0.10568611821809962</c:v>
                </c:pt>
                <c:pt idx="151">
                  <c:v>0.10568611821809962</c:v>
                </c:pt>
                <c:pt idx="152">
                  <c:v>0.10568611821809962</c:v>
                </c:pt>
                <c:pt idx="153">
                  <c:v>0.10568611821809962</c:v>
                </c:pt>
                <c:pt idx="154">
                  <c:v>0.10568611821809962</c:v>
                </c:pt>
                <c:pt idx="155">
                  <c:v>0.10568611821809962</c:v>
                </c:pt>
                <c:pt idx="156">
                  <c:v>0.10568611821809962</c:v>
                </c:pt>
                <c:pt idx="157">
                  <c:v>0.10568611821809962</c:v>
                </c:pt>
                <c:pt idx="158">
                  <c:v>0.10568611821809962</c:v>
                </c:pt>
                <c:pt idx="159">
                  <c:v>0.10568611821809962</c:v>
                </c:pt>
                <c:pt idx="160">
                  <c:v>0.10568611821809962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0799808"/>
        <c:axId val="190803336"/>
      </c:lineChart>
      <c:dateAx>
        <c:axId val="190799808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3336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0803336"/>
        <c:scaling>
          <c:orientation val="minMax"/>
          <c:max val="0.30000000000000004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79980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12 - Unidentifiable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ClustersTimeSeries!$BF$3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ClustersTimeSeries!$BF$4:$BF$164</c:f>
              <c:numCache>
                <c:formatCode>0.00</c:formatCode>
                <c:ptCount val="161"/>
                <c:pt idx="0">
                  <c:v>0.15853658536585299</c:v>
                </c:pt>
                <c:pt idx="1">
                  <c:v>0.175757575757575</c:v>
                </c:pt>
                <c:pt idx="2">
                  <c:v>7.2222222222222202E-2</c:v>
                </c:pt>
                <c:pt idx="3">
                  <c:v>0.12107623318385601</c:v>
                </c:pt>
                <c:pt idx="4">
                  <c:v>7.2941176470588204E-2</c:v>
                </c:pt>
                <c:pt idx="5">
                  <c:v>6.4695009242144094E-2</c:v>
                </c:pt>
                <c:pt idx="6">
                  <c:v>6.5913370998116699E-2</c:v>
                </c:pt>
                <c:pt idx="7">
                  <c:v>6.3926940639269403E-2</c:v>
                </c:pt>
                <c:pt idx="8">
                  <c:v>7.3286052009456204E-2</c:v>
                </c:pt>
                <c:pt idx="9">
                  <c:v>0.112820512820512</c:v>
                </c:pt>
                <c:pt idx="10">
                  <c:v>0.104519774011299</c:v>
                </c:pt>
                <c:pt idx="11">
                  <c:v>8.2051282051281996E-2</c:v>
                </c:pt>
                <c:pt idx="12">
                  <c:v>6.1662198391420897E-2</c:v>
                </c:pt>
                <c:pt idx="13">
                  <c:v>0.108352144469525</c:v>
                </c:pt>
                <c:pt idx="14">
                  <c:v>0.12129380053908299</c:v>
                </c:pt>
                <c:pt idx="15">
                  <c:v>9.7744360902255606E-2</c:v>
                </c:pt>
                <c:pt idx="16">
                  <c:v>8.4388185654008394E-2</c:v>
                </c:pt>
                <c:pt idx="17">
                  <c:v>0.117988394584139</c:v>
                </c:pt>
                <c:pt idx="18">
                  <c:v>9.0121317157712294E-2</c:v>
                </c:pt>
                <c:pt idx="19">
                  <c:v>7.5875486381322896E-2</c:v>
                </c:pt>
                <c:pt idx="20">
                  <c:v>9.3537414965986401E-2</c:v>
                </c:pt>
                <c:pt idx="21">
                  <c:v>8.0906148867313898E-2</c:v>
                </c:pt>
                <c:pt idx="22">
                  <c:v>8.9628681177976899E-2</c:v>
                </c:pt>
                <c:pt idx="23">
                  <c:v>7.51748251748251E-2</c:v>
                </c:pt>
                <c:pt idx="24">
                  <c:v>9.4373865698729506E-2</c:v>
                </c:pt>
                <c:pt idx="25">
                  <c:v>8.8285229202037296E-2</c:v>
                </c:pt>
                <c:pt idx="26">
                  <c:v>8.7188612099644097E-2</c:v>
                </c:pt>
                <c:pt idx="27">
                  <c:v>5.8122205663189201E-2</c:v>
                </c:pt>
                <c:pt idx="28">
                  <c:v>7.9497907949790794E-2</c:v>
                </c:pt>
                <c:pt idx="29">
                  <c:v>0.105865522174535</c:v>
                </c:pt>
                <c:pt idx="30">
                  <c:v>9.4135802469135804E-2</c:v>
                </c:pt>
                <c:pt idx="31">
                  <c:v>9.1049382716049301E-2</c:v>
                </c:pt>
                <c:pt idx="32">
                  <c:v>8.0870917573872395E-2</c:v>
                </c:pt>
                <c:pt idx="33">
                  <c:v>0.1056</c:v>
                </c:pt>
                <c:pt idx="34">
                  <c:v>8.6890243902439004E-2</c:v>
                </c:pt>
                <c:pt idx="35">
                  <c:v>9.76331360946745E-2</c:v>
                </c:pt>
                <c:pt idx="36">
                  <c:v>7.8671328671328603E-2</c:v>
                </c:pt>
                <c:pt idx="37">
                  <c:v>7.4358974358974303E-2</c:v>
                </c:pt>
                <c:pt idx="38">
                  <c:v>7.3529411764705802E-2</c:v>
                </c:pt>
                <c:pt idx="39">
                  <c:v>8.7102177554438803E-2</c:v>
                </c:pt>
                <c:pt idx="40">
                  <c:v>6.3515509601181602E-2</c:v>
                </c:pt>
                <c:pt idx="41">
                  <c:v>8.3219645293315103E-2</c:v>
                </c:pt>
                <c:pt idx="42">
                  <c:v>4.2899408284023603E-2</c:v>
                </c:pt>
                <c:pt idx="43">
                  <c:v>0.114420062695924</c:v>
                </c:pt>
                <c:pt idx="44">
                  <c:v>9.2936802973977606E-2</c:v>
                </c:pt>
                <c:pt idx="45">
                  <c:v>0.10149750415973301</c:v>
                </c:pt>
                <c:pt idx="46">
                  <c:v>0.10053859964093299</c:v>
                </c:pt>
                <c:pt idx="47">
                  <c:v>8.9403973509933704E-2</c:v>
                </c:pt>
                <c:pt idx="48">
                  <c:v>9.6632503660322097E-2</c:v>
                </c:pt>
                <c:pt idx="49">
                  <c:v>8.9572192513368898E-2</c:v>
                </c:pt>
                <c:pt idx="50">
                  <c:v>9.1027308192457704E-2</c:v>
                </c:pt>
                <c:pt idx="51">
                  <c:v>7.8697421981004004E-2</c:v>
                </c:pt>
                <c:pt idx="52">
                  <c:v>9.2814371257484998E-2</c:v>
                </c:pt>
                <c:pt idx="53">
                  <c:v>0.10285714285714199</c:v>
                </c:pt>
                <c:pt idx="54">
                  <c:v>8.4583901773533393E-2</c:v>
                </c:pt>
                <c:pt idx="55">
                  <c:v>0.111929307805596</c:v>
                </c:pt>
                <c:pt idx="56">
                  <c:v>0.122478386167146</c:v>
                </c:pt>
                <c:pt idx="57">
                  <c:v>9.7826086956521702E-2</c:v>
                </c:pt>
                <c:pt idx="58">
                  <c:v>9.5588235294117599E-2</c:v>
                </c:pt>
                <c:pt idx="59">
                  <c:v>0.10025380710659799</c:v>
                </c:pt>
                <c:pt idx="60">
                  <c:v>8.6956521739130405E-2</c:v>
                </c:pt>
                <c:pt idx="61">
                  <c:v>8.0939947780678798E-2</c:v>
                </c:pt>
                <c:pt idx="62">
                  <c:v>7.8023407022106597E-2</c:v>
                </c:pt>
                <c:pt idx="63">
                  <c:v>8.8919288645690805E-2</c:v>
                </c:pt>
                <c:pt idx="64">
                  <c:v>8.2036775106081997E-2</c:v>
                </c:pt>
                <c:pt idx="65">
                  <c:v>7.7868852459016397E-2</c:v>
                </c:pt>
                <c:pt idx="66">
                  <c:v>7.10382513661202E-2</c:v>
                </c:pt>
                <c:pt idx="67">
                  <c:v>7.0821529745042494E-2</c:v>
                </c:pt>
                <c:pt idx="68">
                  <c:v>7.5524475524475498E-2</c:v>
                </c:pt>
                <c:pt idx="69">
                  <c:v>7.8838174273858905E-2</c:v>
                </c:pt>
                <c:pt idx="70">
                  <c:v>7.2961373390557901E-2</c:v>
                </c:pt>
                <c:pt idx="71">
                  <c:v>5.9819413092550698E-2</c:v>
                </c:pt>
                <c:pt idx="72">
                  <c:v>6.6344993968636898E-2</c:v>
                </c:pt>
                <c:pt idx="73">
                  <c:v>7.0110701107010995E-2</c:v>
                </c:pt>
                <c:pt idx="74">
                  <c:v>6.6496163682864401E-2</c:v>
                </c:pt>
                <c:pt idx="75">
                  <c:v>9.64705882352941E-2</c:v>
                </c:pt>
                <c:pt idx="76">
                  <c:v>7.4705111402359095E-2</c:v>
                </c:pt>
                <c:pt idx="77">
                  <c:v>8.5906040268456302E-2</c:v>
                </c:pt>
                <c:pt idx="78">
                  <c:v>7.7481840193704604E-2</c:v>
                </c:pt>
                <c:pt idx="79">
                  <c:v>9.4748858447488496E-2</c:v>
                </c:pt>
                <c:pt idx="80">
                  <c:v>7.7868852459016397E-2</c:v>
                </c:pt>
                <c:pt idx="81">
                  <c:v>8.3946980854197301E-2</c:v>
                </c:pt>
                <c:pt idx="82">
                  <c:v>5.6318681318681299E-2</c:v>
                </c:pt>
                <c:pt idx="83">
                  <c:v>6.9828722002634999E-2</c:v>
                </c:pt>
                <c:pt idx="84">
                  <c:v>6.7282321899736097E-2</c:v>
                </c:pt>
                <c:pt idx="85">
                  <c:v>6.7643742953776703E-2</c:v>
                </c:pt>
                <c:pt idx="86">
                  <c:v>7.8014184397163094E-2</c:v>
                </c:pt>
                <c:pt idx="87">
                  <c:v>6.2775330396475704E-2</c:v>
                </c:pt>
                <c:pt idx="88">
                  <c:v>6.8584070796460103E-2</c:v>
                </c:pt>
                <c:pt idx="89">
                  <c:v>7.3446327683615795E-2</c:v>
                </c:pt>
                <c:pt idx="90">
                  <c:v>9.4211123723041995E-2</c:v>
                </c:pt>
                <c:pt idx="91">
                  <c:v>8.7759815242494196E-2</c:v>
                </c:pt>
                <c:pt idx="92">
                  <c:v>7.4675324675324603E-2</c:v>
                </c:pt>
                <c:pt idx="93">
                  <c:v>8.6622807017543796E-2</c:v>
                </c:pt>
                <c:pt idx="94">
                  <c:v>8.2105263157894695E-2</c:v>
                </c:pt>
                <c:pt idx="95">
                  <c:v>0.10901467505241</c:v>
                </c:pt>
                <c:pt idx="96">
                  <c:v>0.18585005279830999</c:v>
                </c:pt>
                <c:pt idx="97">
                  <c:v>7.7669902912621297E-2</c:v>
                </c:pt>
                <c:pt idx="98">
                  <c:v>9.1101694915254203E-2</c:v>
                </c:pt>
                <c:pt idx="99">
                  <c:v>6.4480874316939801E-2</c:v>
                </c:pt>
                <c:pt idx="100">
                  <c:v>8.8636363636363596E-2</c:v>
                </c:pt>
                <c:pt idx="101">
                  <c:v>7.69230769230769E-2</c:v>
                </c:pt>
                <c:pt idx="102">
                  <c:v>6.4278187565858805E-2</c:v>
                </c:pt>
                <c:pt idx="103">
                  <c:v>8.5747392815758897E-2</c:v>
                </c:pt>
                <c:pt idx="104">
                  <c:v>9.8159509202453907E-2</c:v>
                </c:pt>
                <c:pt idx="105">
                  <c:v>0.101405622489959</c:v>
                </c:pt>
                <c:pt idx="106">
                  <c:v>9.6194503171247295E-2</c:v>
                </c:pt>
                <c:pt idx="107">
                  <c:v>9.6804511278195393E-2</c:v>
                </c:pt>
                <c:pt idx="108">
                  <c:v>9.5789473684210494E-2</c:v>
                </c:pt>
                <c:pt idx="109">
                  <c:v>7.9524680073126103E-2</c:v>
                </c:pt>
                <c:pt idx="110">
                  <c:v>8.9861751152073704E-2</c:v>
                </c:pt>
                <c:pt idx="111">
                  <c:v>7.7272727272727201E-2</c:v>
                </c:pt>
                <c:pt idx="112">
                  <c:v>8.6188992731048797E-2</c:v>
                </c:pt>
                <c:pt idx="113">
                  <c:v>8.2661290322580599E-2</c:v>
                </c:pt>
                <c:pt idx="114">
                  <c:v>9.7469540768509805E-2</c:v>
                </c:pt>
                <c:pt idx="115">
                  <c:v>8.4722222222222199E-2</c:v>
                </c:pt>
                <c:pt idx="116">
                  <c:v>7.7959576515880605E-2</c:v>
                </c:pt>
                <c:pt idx="117">
                  <c:v>7.5413223140495797E-2</c:v>
                </c:pt>
                <c:pt idx="118">
                  <c:v>6.6079295154184994E-2</c:v>
                </c:pt>
                <c:pt idx="119">
                  <c:v>5.7142857142857099E-2</c:v>
                </c:pt>
                <c:pt idx="120">
                  <c:v>9.0492554410080098E-2</c:v>
                </c:pt>
                <c:pt idx="121">
                  <c:v>8.9267803410230606E-2</c:v>
                </c:pt>
                <c:pt idx="122">
                  <c:v>6.4547206165703197E-2</c:v>
                </c:pt>
                <c:pt idx="123">
                  <c:v>9.4017094017094002E-2</c:v>
                </c:pt>
                <c:pt idx="124">
                  <c:v>7.8172588832487303E-2</c:v>
                </c:pt>
                <c:pt idx="125">
                  <c:v>8.26645264847512E-2</c:v>
                </c:pt>
                <c:pt idx="126">
                  <c:v>7.97987059669302E-2</c:v>
                </c:pt>
                <c:pt idx="127">
                  <c:v>8.6925287356321795E-2</c:v>
                </c:pt>
                <c:pt idx="128">
                  <c:v>6.6333808844507805E-2</c:v>
                </c:pt>
                <c:pt idx="129">
                  <c:v>9.3023255813953404E-2</c:v>
                </c:pt>
                <c:pt idx="130">
                  <c:v>8.6486486486486394E-2</c:v>
                </c:pt>
                <c:pt idx="131">
                  <c:v>7.98192771084337E-2</c:v>
                </c:pt>
                <c:pt idx="132">
                  <c:v>7.67543859649122E-2</c:v>
                </c:pt>
                <c:pt idx="133">
                  <c:v>9.6491228070175405E-2</c:v>
                </c:pt>
                <c:pt idx="134">
                  <c:v>9.7902097902097904E-2</c:v>
                </c:pt>
                <c:pt idx="135">
                  <c:v>9.5211267605633795E-2</c:v>
                </c:pt>
                <c:pt idx="136">
                  <c:v>8.8004484304932698E-2</c:v>
                </c:pt>
                <c:pt idx="137">
                  <c:v>8.8120740019474203E-2</c:v>
                </c:pt>
                <c:pt idx="138">
                  <c:v>0.10326859308384601</c:v>
                </c:pt>
                <c:pt idx="139">
                  <c:v>0.120728929384965</c:v>
                </c:pt>
                <c:pt idx="140">
                  <c:v>0.107160995429151</c:v>
                </c:pt>
                <c:pt idx="141">
                  <c:v>9.2635212888377394E-2</c:v>
                </c:pt>
                <c:pt idx="142">
                  <c:v>0.109452736318407</c:v>
                </c:pt>
                <c:pt idx="143">
                  <c:v>0.113437195715676</c:v>
                </c:pt>
                <c:pt idx="144">
                  <c:v>0.108076699593259</c:v>
                </c:pt>
                <c:pt idx="145">
                  <c:v>0.112742219612448</c:v>
                </c:pt>
                <c:pt idx="146">
                  <c:v>0.108153078202995</c:v>
                </c:pt>
                <c:pt idx="147">
                  <c:v>0.120872641509433</c:v>
                </c:pt>
                <c:pt idx="148">
                  <c:v>0.112997658079625</c:v>
                </c:pt>
                <c:pt idx="149">
                  <c:v>0.10606060606060599</c:v>
                </c:pt>
                <c:pt idx="150">
                  <c:v>0.109484777517564</c:v>
                </c:pt>
                <c:pt idx="151">
                  <c:v>0.114152591729761</c:v>
                </c:pt>
                <c:pt idx="152">
                  <c:v>0.124708624708624</c:v>
                </c:pt>
                <c:pt idx="153">
                  <c:v>0.104697986577181</c:v>
                </c:pt>
                <c:pt idx="154">
                  <c:v>0.106435643564356</c:v>
                </c:pt>
                <c:pt idx="155">
                  <c:v>0.112658994548758</c:v>
                </c:pt>
                <c:pt idx="156">
                  <c:v>0.107282693813625</c:v>
                </c:pt>
                <c:pt idx="157">
                  <c:v>0.103559870550161</c:v>
                </c:pt>
                <c:pt idx="158">
                  <c:v>0.10361613351877599</c:v>
                </c:pt>
                <c:pt idx="159">
                  <c:v>0.11988130563798199</c:v>
                </c:pt>
                <c:pt idx="160">
                  <c:v>0.13946587537091901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ClustersTimeSeries!$BG$3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ClustersTimeSeries!$BG$4:$BG$164</c:f>
              <c:numCache>
                <c:formatCode>0.00</c:formatCode>
                <c:ptCount val="161"/>
                <c:pt idx="0">
                  <c:v>3.4090909090908998E-2</c:v>
                </c:pt>
                <c:pt idx="1">
                  <c:v>6.0606060606060601E-2</c:v>
                </c:pt>
                <c:pt idx="2">
                  <c:v>3.1055900621118002E-2</c:v>
                </c:pt>
                <c:pt idx="3">
                  <c:v>4.7619047619047603E-2</c:v>
                </c:pt>
                <c:pt idx="4">
                  <c:v>4.85436893203883E-2</c:v>
                </c:pt>
                <c:pt idx="5">
                  <c:v>4.2402826855123602E-2</c:v>
                </c:pt>
                <c:pt idx="6">
                  <c:v>4.5871559633027498E-2</c:v>
                </c:pt>
                <c:pt idx="7">
                  <c:v>5.9382422802850297E-2</c:v>
                </c:pt>
                <c:pt idx="8">
                  <c:v>5.2238805970149203E-2</c:v>
                </c:pt>
                <c:pt idx="9">
                  <c:v>5.4187192118226597E-2</c:v>
                </c:pt>
                <c:pt idx="10">
                  <c:v>5.8171745152354501E-2</c:v>
                </c:pt>
                <c:pt idx="11">
                  <c:v>3.0927835051546299E-2</c:v>
                </c:pt>
                <c:pt idx="12">
                  <c:v>5.0704225352112602E-2</c:v>
                </c:pt>
                <c:pt idx="13">
                  <c:v>4.9438202247190997E-2</c:v>
                </c:pt>
                <c:pt idx="14">
                  <c:v>6.5040650406504003E-2</c:v>
                </c:pt>
                <c:pt idx="15">
                  <c:v>4.9180327868852403E-2</c:v>
                </c:pt>
                <c:pt idx="16">
                  <c:v>6.1135371179039298E-2</c:v>
                </c:pt>
                <c:pt idx="17">
                  <c:v>5.4054054054054002E-2</c:v>
                </c:pt>
                <c:pt idx="18">
                  <c:v>3.7974683544303799E-2</c:v>
                </c:pt>
                <c:pt idx="19">
                  <c:v>3.9772727272727203E-2</c:v>
                </c:pt>
                <c:pt idx="20">
                  <c:v>5.8419243986254199E-2</c:v>
                </c:pt>
                <c:pt idx="21">
                  <c:v>4.0880503144654003E-2</c:v>
                </c:pt>
                <c:pt idx="22">
                  <c:v>6.9010416666666602E-2</c:v>
                </c:pt>
                <c:pt idx="23">
                  <c:v>4.9036777583187301E-2</c:v>
                </c:pt>
                <c:pt idx="24">
                  <c:v>5.2727272727272699E-2</c:v>
                </c:pt>
                <c:pt idx="25">
                  <c:v>4.8986486486486402E-2</c:v>
                </c:pt>
                <c:pt idx="26">
                  <c:v>3.9930555555555497E-2</c:v>
                </c:pt>
                <c:pt idx="27">
                  <c:v>4.59418070444104E-2</c:v>
                </c:pt>
                <c:pt idx="28">
                  <c:v>3.7292817679557999E-2</c:v>
                </c:pt>
                <c:pt idx="29">
                  <c:v>5.1575931232091601E-2</c:v>
                </c:pt>
                <c:pt idx="30">
                  <c:v>4.4140030441400302E-2</c:v>
                </c:pt>
                <c:pt idx="31">
                  <c:v>5.2959501557632398E-2</c:v>
                </c:pt>
                <c:pt idx="32">
                  <c:v>5.9467918622848198E-2</c:v>
                </c:pt>
                <c:pt idx="33">
                  <c:v>4.5016077170418001E-2</c:v>
                </c:pt>
                <c:pt idx="34">
                  <c:v>4.3410852713178197E-2</c:v>
                </c:pt>
                <c:pt idx="35">
                  <c:v>4.6309696092619299E-2</c:v>
                </c:pt>
                <c:pt idx="36">
                  <c:v>7.2790294627382998E-2</c:v>
                </c:pt>
                <c:pt idx="37">
                  <c:v>2.6054590570719599E-2</c:v>
                </c:pt>
                <c:pt idx="38">
                  <c:v>5.03816793893129E-2</c:v>
                </c:pt>
                <c:pt idx="39">
                  <c:v>4.54545454545454E-2</c:v>
                </c:pt>
                <c:pt idx="40">
                  <c:v>3.6036036036036001E-2</c:v>
                </c:pt>
                <c:pt idx="41">
                  <c:v>3.3426183844011102E-2</c:v>
                </c:pt>
                <c:pt idx="42">
                  <c:v>2.8612303290414799E-2</c:v>
                </c:pt>
                <c:pt idx="43">
                  <c:v>4.5685279187817202E-2</c:v>
                </c:pt>
                <c:pt idx="44">
                  <c:v>4.7703180212014099E-2</c:v>
                </c:pt>
                <c:pt idx="45">
                  <c:v>5.4514480408858597E-2</c:v>
                </c:pt>
                <c:pt idx="46">
                  <c:v>4.1379310344827502E-2</c:v>
                </c:pt>
                <c:pt idx="47">
                  <c:v>5.7189542483660101E-2</c:v>
                </c:pt>
                <c:pt idx="48">
                  <c:v>4.0662650602409603E-2</c:v>
                </c:pt>
                <c:pt idx="49">
                  <c:v>5.4739652870493899E-2</c:v>
                </c:pt>
                <c:pt idx="50">
                  <c:v>4.2723631508678202E-2</c:v>
                </c:pt>
                <c:pt idx="51">
                  <c:v>5.4274084124830299E-2</c:v>
                </c:pt>
                <c:pt idx="52">
                  <c:v>5.8404558404558403E-2</c:v>
                </c:pt>
                <c:pt idx="53">
                  <c:v>6.62905500705218E-2</c:v>
                </c:pt>
                <c:pt idx="54">
                  <c:v>6.5934065934065894E-2</c:v>
                </c:pt>
                <c:pt idx="55">
                  <c:v>6.65658093797276E-2</c:v>
                </c:pt>
                <c:pt idx="56">
                  <c:v>6.5573770491803199E-2</c:v>
                </c:pt>
                <c:pt idx="57">
                  <c:v>4.61049284578696E-2</c:v>
                </c:pt>
                <c:pt idx="58">
                  <c:v>6.1482820976491798E-2</c:v>
                </c:pt>
                <c:pt idx="59">
                  <c:v>5.7471264367816001E-2</c:v>
                </c:pt>
                <c:pt idx="60">
                  <c:v>3.8737446197991299E-2</c:v>
                </c:pt>
                <c:pt idx="61">
                  <c:v>5.2151238591916498E-2</c:v>
                </c:pt>
                <c:pt idx="62">
                  <c:v>4.8748353096179101E-2</c:v>
                </c:pt>
                <c:pt idx="63">
                  <c:v>4.3656207366984903E-2</c:v>
                </c:pt>
                <c:pt idx="64">
                  <c:v>4.6544428772919602E-2</c:v>
                </c:pt>
                <c:pt idx="65">
                  <c:v>5.3719008264462798E-2</c:v>
                </c:pt>
                <c:pt idx="66">
                  <c:v>4.8846675712347298E-2</c:v>
                </c:pt>
                <c:pt idx="67">
                  <c:v>3.7089871611982801E-2</c:v>
                </c:pt>
                <c:pt idx="68">
                  <c:v>3.9051603905160298E-2</c:v>
                </c:pt>
                <c:pt idx="69">
                  <c:v>2.5000000000000001E-2</c:v>
                </c:pt>
                <c:pt idx="70">
                  <c:v>7.5144508670520194E-2</c:v>
                </c:pt>
                <c:pt idx="71">
                  <c:v>3.7527593818984503E-2</c:v>
                </c:pt>
                <c:pt idx="72">
                  <c:v>4.7330097087378599E-2</c:v>
                </c:pt>
                <c:pt idx="73">
                  <c:v>3.5175879396984903E-2</c:v>
                </c:pt>
                <c:pt idx="74">
                  <c:v>4.2394014962593499E-2</c:v>
                </c:pt>
                <c:pt idx="75">
                  <c:v>6.1371841155234599E-2</c:v>
                </c:pt>
                <c:pt idx="76">
                  <c:v>4.4155844155844101E-2</c:v>
                </c:pt>
                <c:pt idx="77">
                  <c:v>4.3478260869565202E-2</c:v>
                </c:pt>
                <c:pt idx="78">
                  <c:v>5.0825921219822101E-2</c:v>
                </c:pt>
                <c:pt idx="79">
                  <c:v>5.67928730512249E-2</c:v>
                </c:pt>
                <c:pt idx="80">
                  <c:v>4.94505494505494E-2</c:v>
                </c:pt>
                <c:pt idx="81">
                  <c:v>4.4349070100143002E-2</c:v>
                </c:pt>
                <c:pt idx="82">
                  <c:v>3.5961272475795197E-2</c:v>
                </c:pt>
                <c:pt idx="83">
                  <c:v>5.4404145077720199E-2</c:v>
                </c:pt>
                <c:pt idx="84">
                  <c:v>4.8064085447262997E-2</c:v>
                </c:pt>
                <c:pt idx="85">
                  <c:v>3.9548022598869997E-2</c:v>
                </c:pt>
                <c:pt idx="86">
                  <c:v>5.52220888355342E-2</c:v>
                </c:pt>
                <c:pt idx="87">
                  <c:v>3.98322851153039E-2</c:v>
                </c:pt>
                <c:pt idx="88">
                  <c:v>3.2520325203252001E-2</c:v>
                </c:pt>
                <c:pt idx="89">
                  <c:v>4.8140043763676102E-2</c:v>
                </c:pt>
                <c:pt idx="90">
                  <c:v>5.0632911392405E-2</c:v>
                </c:pt>
                <c:pt idx="91">
                  <c:v>8.5207100591715906E-2</c:v>
                </c:pt>
                <c:pt idx="92">
                  <c:v>5.7421451787648903E-2</c:v>
                </c:pt>
                <c:pt idx="93">
                  <c:v>3.9955604883462802E-2</c:v>
                </c:pt>
                <c:pt idx="94">
                  <c:v>5.4989816700610997E-2</c:v>
                </c:pt>
                <c:pt idx="95">
                  <c:v>8.8983050847457598E-2</c:v>
                </c:pt>
                <c:pt idx="96">
                  <c:v>0.13951120162932701</c:v>
                </c:pt>
                <c:pt idx="97">
                  <c:v>6.3457330415754895E-2</c:v>
                </c:pt>
                <c:pt idx="98">
                  <c:v>4.64864864864864E-2</c:v>
                </c:pt>
                <c:pt idx="99">
                  <c:v>5.2915766738660899E-2</c:v>
                </c:pt>
                <c:pt idx="100">
                  <c:v>4.3838862559241701E-2</c:v>
                </c:pt>
                <c:pt idx="101">
                  <c:v>6.8156424581005501E-2</c:v>
                </c:pt>
                <c:pt idx="102">
                  <c:v>3.94337714863498E-2</c:v>
                </c:pt>
                <c:pt idx="103">
                  <c:v>5.22565320665083E-2</c:v>
                </c:pt>
                <c:pt idx="104">
                  <c:v>6.7692307692307593E-2</c:v>
                </c:pt>
                <c:pt idx="105">
                  <c:v>5.7057057057056999E-2</c:v>
                </c:pt>
                <c:pt idx="106">
                  <c:v>5.6353591160220998E-2</c:v>
                </c:pt>
                <c:pt idx="107">
                  <c:v>6.6968325791855202E-2</c:v>
                </c:pt>
                <c:pt idx="108">
                  <c:v>7.9347826086956494E-2</c:v>
                </c:pt>
                <c:pt idx="109">
                  <c:v>5.8931860036832401E-2</c:v>
                </c:pt>
                <c:pt idx="110">
                  <c:v>8.1930415263748599E-2</c:v>
                </c:pt>
                <c:pt idx="111">
                  <c:v>6.4478311840562699E-2</c:v>
                </c:pt>
                <c:pt idx="112">
                  <c:v>7.1005917159763302E-2</c:v>
                </c:pt>
                <c:pt idx="113">
                  <c:v>7.5126903553299498E-2</c:v>
                </c:pt>
                <c:pt idx="114">
                  <c:v>7.2449952335557594E-2</c:v>
                </c:pt>
                <c:pt idx="115">
                  <c:v>7.9537729435757903E-2</c:v>
                </c:pt>
                <c:pt idx="116">
                  <c:v>5.3807106598984702E-2</c:v>
                </c:pt>
                <c:pt idx="117">
                  <c:v>6.1616161616161597E-2</c:v>
                </c:pt>
                <c:pt idx="118">
                  <c:v>6.9716775599128505E-2</c:v>
                </c:pt>
                <c:pt idx="119">
                  <c:v>5.5772994129158503E-2</c:v>
                </c:pt>
                <c:pt idx="120">
                  <c:v>5.5684454756380501E-2</c:v>
                </c:pt>
                <c:pt idx="121">
                  <c:v>5.5937193326790903E-2</c:v>
                </c:pt>
                <c:pt idx="122">
                  <c:v>5.7601510859301201E-2</c:v>
                </c:pt>
                <c:pt idx="123">
                  <c:v>7.2216649949849498E-2</c:v>
                </c:pt>
                <c:pt idx="124">
                  <c:v>6.6132264529058099E-2</c:v>
                </c:pt>
                <c:pt idx="125">
                  <c:v>5.5417700578990897E-2</c:v>
                </c:pt>
                <c:pt idx="126">
                  <c:v>6.6139468008626801E-2</c:v>
                </c:pt>
                <c:pt idx="127">
                  <c:v>7.0200573065902494E-2</c:v>
                </c:pt>
                <c:pt idx="128">
                  <c:v>5.38793103448275E-2</c:v>
                </c:pt>
                <c:pt idx="129">
                  <c:v>6.1773255813953397E-2</c:v>
                </c:pt>
                <c:pt idx="130">
                  <c:v>6.5052950075642907E-2</c:v>
                </c:pt>
                <c:pt idx="131">
                  <c:v>7.19584569732937E-2</c:v>
                </c:pt>
                <c:pt idx="132">
                  <c:v>7.1376011773362696E-2</c:v>
                </c:pt>
                <c:pt idx="133">
                  <c:v>7.3382254836557706E-2</c:v>
                </c:pt>
                <c:pt idx="134">
                  <c:v>7.2250639386189197E-2</c:v>
                </c:pt>
                <c:pt idx="135">
                  <c:v>7.8639152258784095E-2</c:v>
                </c:pt>
                <c:pt idx="136">
                  <c:v>7.6020122973728302E-2</c:v>
                </c:pt>
                <c:pt idx="137">
                  <c:v>8.0857282026302907E-2</c:v>
                </c:pt>
                <c:pt idx="138">
                  <c:v>8.2820634169427296E-2</c:v>
                </c:pt>
                <c:pt idx="139">
                  <c:v>9.0296495956873293E-2</c:v>
                </c:pt>
                <c:pt idx="140">
                  <c:v>7.8076525336090996E-2</c:v>
                </c:pt>
                <c:pt idx="141">
                  <c:v>7.5635103926097E-2</c:v>
                </c:pt>
                <c:pt idx="142">
                  <c:v>8.3379045529347204E-2</c:v>
                </c:pt>
                <c:pt idx="143">
                  <c:v>7.7115673510265395E-2</c:v>
                </c:pt>
                <c:pt idx="144">
                  <c:v>8.0113636363636304E-2</c:v>
                </c:pt>
                <c:pt idx="145">
                  <c:v>8.4548104956268202E-2</c:v>
                </c:pt>
                <c:pt idx="146">
                  <c:v>9.2766427388183303E-2</c:v>
                </c:pt>
                <c:pt idx="147">
                  <c:v>8.7240356083086001E-2</c:v>
                </c:pt>
                <c:pt idx="148">
                  <c:v>8.3478260869565196E-2</c:v>
                </c:pt>
                <c:pt idx="149">
                  <c:v>9.9143206854345106E-2</c:v>
                </c:pt>
                <c:pt idx="150">
                  <c:v>7.70128354725787E-2</c:v>
                </c:pt>
                <c:pt idx="151">
                  <c:v>8.8723526044647893E-2</c:v>
                </c:pt>
                <c:pt idx="152">
                  <c:v>8.0625752105896495E-2</c:v>
                </c:pt>
                <c:pt idx="153">
                  <c:v>9.1147540983606501E-2</c:v>
                </c:pt>
                <c:pt idx="154">
                  <c:v>8.9374999999999996E-2</c:v>
                </c:pt>
                <c:pt idx="155">
                  <c:v>9.3556381660470797E-2</c:v>
                </c:pt>
                <c:pt idx="156">
                  <c:v>8.0669710806697104E-2</c:v>
                </c:pt>
                <c:pt idx="157">
                  <c:v>7.3251942286348501E-2</c:v>
                </c:pt>
                <c:pt idx="158">
                  <c:v>9.6840659340659302E-2</c:v>
                </c:pt>
                <c:pt idx="159">
                  <c:v>0.101846337105419</c:v>
                </c:pt>
                <c:pt idx="160">
                  <c:v>0.119834710743801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ClustersTimeSeries!$BH$3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ClustersTimeSeries!$BH$4:$BH$164</c:f>
              <c:numCache>
                <c:formatCode>0.00</c:formatCode>
                <c:ptCount val="161"/>
                <c:pt idx="0">
                  <c:v>7.4560707637154028E-2</c:v>
                </c:pt>
                <c:pt idx="1">
                  <c:v>7.4560707637154028E-2</c:v>
                </c:pt>
                <c:pt idx="2">
                  <c:v>7.4560707637154028E-2</c:v>
                </c:pt>
                <c:pt idx="3">
                  <c:v>7.4560707637154028E-2</c:v>
                </c:pt>
                <c:pt idx="4">
                  <c:v>7.4560707637154028E-2</c:v>
                </c:pt>
                <c:pt idx="5">
                  <c:v>7.4560707637154028E-2</c:v>
                </c:pt>
                <c:pt idx="6">
                  <c:v>7.4560707637154028E-2</c:v>
                </c:pt>
                <c:pt idx="7">
                  <c:v>7.4560707637154028E-2</c:v>
                </c:pt>
                <c:pt idx="8">
                  <c:v>7.4560707637154028E-2</c:v>
                </c:pt>
                <c:pt idx="9">
                  <c:v>7.4560707637154028E-2</c:v>
                </c:pt>
                <c:pt idx="10">
                  <c:v>7.4560707637154028E-2</c:v>
                </c:pt>
                <c:pt idx="11">
                  <c:v>7.4560707637154028E-2</c:v>
                </c:pt>
                <c:pt idx="12">
                  <c:v>7.4560707637154028E-2</c:v>
                </c:pt>
                <c:pt idx="13">
                  <c:v>7.4560707637154028E-2</c:v>
                </c:pt>
                <c:pt idx="14">
                  <c:v>7.4560707637154028E-2</c:v>
                </c:pt>
                <c:pt idx="15">
                  <c:v>7.4560707637154028E-2</c:v>
                </c:pt>
                <c:pt idx="16">
                  <c:v>7.4560707637154028E-2</c:v>
                </c:pt>
                <c:pt idx="17">
                  <c:v>7.4560707637154028E-2</c:v>
                </c:pt>
                <c:pt idx="18">
                  <c:v>7.4560707637154028E-2</c:v>
                </c:pt>
                <c:pt idx="19">
                  <c:v>7.4560707637154028E-2</c:v>
                </c:pt>
                <c:pt idx="20">
                  <c:v>7.4560707637154028E-2</c:v>
                </c:pt>
                <c:pt idx="21">
                  <c:v>7.4560707637154028E-2</c:v>
                </c:pt>
                <c:pt idx="22">
                  <c:v>7.4560707637154028E-2</c:v>
                </c:pt>
                <c:pt idx="23">
                  <c:v>7.4560707637154028E-2</c:v>
                </c:pt>
                <c:pt idx="24">
                  <c:v>7.4560707637154028E-2</c:v>
                </c:pt>
                <c:pt idx="25">
                  <c:v>7.4560707637154028E-2</c:v>
                </c:pt>
                <c:pt idx="26">
                  <c:v>7.4560707637154028E-2</c:v>
                </c:pt>
                <c:pt idx="27">
                  <c:v>7.4560707637154028E-2</c:v>
                </c:pt>
                <c:pt idx="28">
                  <c:v>7.4560707637154028E-2</c:v>
                </c:pt>
                <c:pt idx="29">
                  <c:v>7.4560707637154028E-2</c:v>
                </c:pt>
                <c:pt idx="30">
                  <c:v>7.4560707637154028E-2</c:v>
                </c:pt>
                <c:pt idx="31">
                  <c:v>7.4560707637154028E-2</c:v>
                </c:pt>
                <c:pt idx="32">
                  <c:v>7.4560707637154028E-2</c:v>
                </c:pt>
                <c:pt idx="33">
                  <c:v>7.4560707637154028E-2</c:v>
                </c:pt>
                <c:pt idx="34">
                  <c:v>7.4560707637154028E-2</c:v>
                </c:pt>
                <c:pt idx="35">
                  <c:v>7.4560707637154028E-2</c:v>
                </c:pt>
                <c:pt idx="36">
                  <c:v>7.4560707637154028E-2</c:v>
                </c:pt>
                <c:pt idx="37">
                  <c:v>7.4560707637154028E-2</c:v>
                </c:pt>
                <c:pt idx="38">
                  <c:v>7.4560707637154028E-2</c:v>
                </c:pt>
                <c:pt idx="39">
                  <c:v>7.4560707637154028E-2</c:v>
                </c:pt>
                <c:pt idx="40">
                  <c:v>7.4560707637154028E-2</c:v>
                </c:pt>
                <c:pt idx="41">
                  <c:v>7.4560707637154028E-2</c:v>
                </c:pt>
                <c:pt idx="42">
                  <c:v>7.4560707637154028E-2</c:v>
                </c:pt>
                <c:pt idx="43">
                  <c:v>7.4560707637154028E-2</c:v>
                </c:pt>
                <c:pt idx="44">
                  <c:v>7.4560707637154028E-2</c:v>
                </c:pt>
                <c:pt idx="45">
                  <c:v>7.4560707637154028E-2</c:v>
                </c:pt>
                <c:pt idx="46">
                  <c:v>7.4560707637154028E-2</c:v>
                </c:pt>
                <c:pt idx="47">
                  <c:v>7.4560707637154028E-2</c:v>
                </c:pt>
                <c:pt idx="48">
                  <c:v>7.4560707637154028E-2</c:v>
                </c:pt>
                <c:pt idx="49">
                  <c:v>7.4560707637154028E-2</c:v>
                </c:pt>
                <c:pt idx="50">
                  <c:v>7.4560707637154028E-2</c:v>
                </c:pt>
                <c:pt idx="51">
                  <c:v>7.4560707637154028E-2</c:v>
                </c:pt>
                <c:pt idx="52">
                  <c:v>7.4560707637154028E-2</c:v>
                </c:pt>
                <c:pt idx="53">
                  <c:v>7.4560707637154028E-2</c:v>
                </c:pt>
                <c:pt idx="54">
                  <c:v>7.4560707637154028E-2</c:v>
                </c:pt>
                <c:pt idx="55">
                  <c:v>7.4560707637154028E-2</c:v>
                </c:pt>
                <c:pt idx="56">
                  <c:v>7.4560707637154028E-2</c:v>
                </c:pt>
                <c:pt idx="57">
                  <c:v>7.4560707637154028E-2</c:v>
                </c:pt>
                <c:pt idx="58">
                  <c:v>7.4560707637154028E-2</c:v>
                </c:pt>
                <c:pt idx="59">
                  <c:v>7.4560707637154028E-2</c:v>
                </c:pt>
                <c:pt idx="60">
                  <c:v>7.4560707637154028E-2</c:v>
                </c:pt>
                <c:pt idx="61">
                  <c:v>7.4560707637154028E-2</c:v>
                </c:pt>
                <c:pt idx="62">
                  <c:v>7.4560707637154028E-2</c:v>
                </c:pt>
                <c:pt idx="63">
                  <c:v>7.4560707637154028E-2</c:v>
                </c:pt>
                <c:pt idx="64">
                  <c:v>7.4560707637154028E-2</c:v>
                </c:pt>
                <c:pt idx="65">
                  <c:v>7.4560707637154028E-2</c:v>
                </c:pt>
                <c:pt idx="66">
                  <c:v>7.4560707637154028E-2</c:v>
                </c:pt>
                <c:pt idx="67">
                  <c:v>7.4560707637154028E-2</c:v>
                </c:pt>
                <c:pt idx="68">
                  <c:v>7.4560707637154028E-2</c:v>
                </c:pt>
                <c:pt idx="69">
                  <c:v>7.4560707637154028E-2</c:v>
                </c:pt>
                <c:pt idx="70">
                  <c:v>7.4560707637154028E-2</c:v>
                </c:pt>
                <c:pt idx="71">
                  <c:v>7.4560707637154028E-2</c:v>
                </c:pt>
                <c:pt idx="72">
                  <c:v>7.4560707637154028E-2</c:v>
                </c:pt>
                <c:pt idx="73">
                  <c:v>7.4560707637154028E-2</c:v>
                </c:pt>
                <c:pt idx="74">
                  <c:v>7.4560707637154028E-2</c:v>
                </c:pt>
                <c:pt idx="75">
                  <c:v>7.4560707637154028E-2</c:v>
                </c:pt>
                <c:pt idx="76">
                  <c:v>7.4560707637154028E-2</c:v>
                </c:pt>
                <c:pt idx="77">
                  <c:v>7.4560707637154028E-2</c:v>
                </c:pt>
                <c:pt idx="78">
                  <c:v>7.4560707637154028E-2</c:v>
                </c:pt>
                <c:pt idx="79">
                  <c:v>7.4560707637154028E-2</c:v>
                </c:pt>
                <c:pt idx="80">
                  <c:v>7.4560707637154028E-2</c:v>
                </c:pt>
                <c:pt idx="81">
                  <c:v>7.4560707637154028E-2</c:v>
                </c:pt>
                <c:pt idx="82">
                  <c:v>7.4560707637154028E-2</c:v>
                </c:pt>
                <c:pt idx="83">
                  <c:v>7.4560707637154028E-2</c:v>
                </c:pt>
                <c:pt idx="84">
                  <c:v>7.4560707637154028E-2</c:v>
                </c:pt>
                <c:pt idx="85">
                  <c:v>7.4560707637154028E-2</c:v>
                </c:pt>
                <c:pt idx="86">
                  <c:v>7.4560707637154028E-2</c:v>
                </c:pt>
                <c:pt idx="87">
                  <c:v>7.4560707637154028E-2</c:v>
                </c:pt>
                <c:pt idx="88">
                  <c:v>7.4560707637154028E-2</c:v>
                </c:pt>
                <c:pt idx="89">
                  <c:v>7.4560707637154028E-2</c:v>
                </c:pt>
                <c:pt idx="90">
                  <c:v>7.4560707637154028E-2</c:v>
                </c:pt>
                <c:pt idx="91">
                  <c:v>7.4560707637154028E-2</c:v>
                </c:pt>
                <c:pt idx="92">
                  <c:v>7.4560707637154028E-2</c:v>
                </c:pt>
                <c:pt idx="93">
                  <c:v>7.4560707637154028E-2</c:v>
                </c:pt>
                <c:pt idx="94">
                  <c:v>7.4560707637154028E-2</c:v>
                </c:pt>
                <c:pt idx="95">
                  <c:v>7.4560707637154028E-2</c:v>
                </c:pt>
                <c:pt idx="96">
                  <c:v>7.4560707637154028E-2</c:v>
                </c:pt>
                <c:pt idx="97">
                  <c:v>7.4560707637154028E-2</c:v>
                </c:pt>
                <c:pt idx="98">
                  <c:v>7.4560707637154028E-2</c:v>
                </c:pt>
                <c:pt idx="99">
                  <c:v>7.4560707637154028E-2</c:v>
                </c:pt>
                <c:pt idx="100">
                  <c:v>7.4560707637154028E-2</c:v>
                </c:pt>
                <c:pt idx="101">
                  <c:v>7.4560707637154028E-2</c:v>
                </c:pt>
                <c:pt idx="102">
                  <c:v>7.4560707637154028E-2</c:v>
                </c:pt>
                <c:pt idx="103">
                  <c:v>7.4560707637154028E-2</c:v>
                </c:pt>
                <c:pt idx="104">
                  <c:v>7.4560707637154028E-2</c:v>
                </c:pt>
                <c:pt idx="105">
                  <c:v>7.4560707637154028E-2</c:v>
                </c:pt>
                <c:pt idx="106">
                  <c:v>7.4560707637154028E-2</c:v>
                </c:pt>
                <c:pt idx="107">
                  <c:v>7.4560707637154028E-2</c:v>
                </c:pt>
                <c:pt idx="108">
                  <c:v>7.4560707637154028E-2</c:v>
                </c:pt>
                <c:pt idx="109">
                  <c:v>7.4560707637154028E-2</c:v>
                </c:pt>
                <c:pt idx="110">
                  <c:v>7.4560707637154028E-2</c:v>
                </c:pt>
                <c:pt idx="111">
                  <c:v>7.4560707637154028E-2</c:v>
                </c:pt>
                <c:pt idx="112">
                  <c:v>7.4560707637154028E-2</c:v>
                </c:pt>
                <c:pt idx="113">
                  <c:v>7.4560707637154028E-2</c:v>
                </c:pt>
                <c:pt idx="114">
                  <c:v>7.4560707637154028E-2</c:v>
                </c:pt>
                <c:pt idx="115">
                  <c:v>7.4560707637154028E-2</c:v>
                </c:pt>
                <c:pt idx="116">
                  <c:v>7.4560707637154028E-2</c:v>
                </c:pt>
                <c:pt idx="117">
                  <c:v>7.4560707637154028E-2</c:v>
                </c:pt>
                <c:pt idx="118">
                  <c:v>7.4560707637154028E-2</c:v>
                </c:pt>
                <c:pt idx="119">
                  <c:v>7.4560707637154028E-2</c:v>
                </c:pt>
                <c:pt idx="120">
                  <c:v>7.4560707637154028E-2</c:v>
                </c:pt>
                <c:pt idx="121">
                  <c:v>7.4560707637154028E-2</c:v>
                </c:pt>
                <c:pt idx="122">
                  <c:v>7.4560707637154028E-2</c:v>
                </c:pt>
                <c:pt idx="123">
                  <c:v>7.4560707637154028E-2</c:v>
                </c:pt>
                <c:pt idx="124">
                  <c:v>7.4560707637154028E-2</c:v>
                </c:pt>
                <c:pt idx="125">
                  <c:v>7.4560707637154028E-2</c:v>
                </c:pt>
                <c:pt idx="126">
                  <c:v>7.4560707637154028E-2</c:v>
                </c:pt>
                <c:pt idx="127">
                  <c:v>7.4560707637154028E-2</c:v>
                </c:pt>
                <c:pt idx="128">
                  <c:v>7.4560707637154028E-2</c:v>
                </c:pt>
                <c:pt idx="129">
                  <c:v>7.4560707637154028E-2</c:v>
                </c:pt>
                <c:pt idx="130">
                  <c:v>7.4560707637154028E-2</c:v>
                </c:pt>
                <c:pt idx="131">
                  <c:v>7.4560707637154028E-2</c:v>
                </c:pt>
                <c:pt idx="132">
                  <c:v>7.4560707637154028E-2</c:v>
                </c:pt>
                <c:pt idx="133">
                  <c:v>7.4560707637154028E-2</c:v>
                </c:pt>
                <c:pt idx="134">
                  <c:v>7.4560707637154028E-2</c:v>
                </c:pt>
                <c:pt idx="135">
                  <c:v>7.4560707637154028E-2</c:v>
                </c:pt>
                <c:pt idx="136">
                  <c:v>7.4560707637154028E-2</c:v>
                </c:pt>
                <c:pt idx="137">
                  <c:v>7.4560707637154028E-2</c:v>
                </c:pt>
                <c:pt idx="138">
                  <c:v>7.4560707637154028E-2</c:v>
                </c:pt>
                <c:pt idx="139">
                  <c:v>7.4560707637154028E-2</c:v>
                </c:pt>
                <c:pt idx="140">
                  <c:v>7.4560707637154028E-2</c:v>
                </c:pt>
                <c:pt idx="141">
                  <c:v>7.4560707637154028E-2</c:v>
                </c:pt>
                <c:pt idx="142">
                  <c:v>7.4560707637154028E-2</c:v>
                </c:pt>
                <c:pt idx="143">
                  <c:v>7.4560707637154028E-2</c:v>
                </c:pt>
                <c:pt idx="144">
                  <c:v>7.4560707637154028E-2</c:v>
                </c:pt>
                <c:pt idx="145">
                  <c:v>7.4560707637154028E-2</c:v>
                </c:pt>
                <c:pt idx="146">
                  <c:v>7.4560707637154028E-2</c:v>
                </c:pt>
                <c:pt idx="147">
                  <c:v>7.4560707637154028E-2</c:v>
                </c:pt>
                <c:pt idx="148">
                  <c:v>7.4560707637154028E-2</c:v>
                </c:pt>
                <c:pt idx="149">
                  <c:v>7.4560707637154028E-2</c:v>
                </c:pt>
                <c:pt idx="150">
                  <c:v>7.4560707637154028E-2</c:v>
                </c:pt>
                <c:pt idx="151">
                  <c:v>7.4560707637154028E-2</c:v>
                </c:pt>
                <c:pt idx="152">
                  <c:v>7.4560707637154028E-2</c:v>
                </c:pt>
                <c:pt idx="153">
                  <c:v>7.4560707637154028E-2</c:v>
                </c:pt>
                <c:pt idx="154">
                  <c:v>7.4560707637154028E-2</c:v>
                </c:pt>
                <c:pt idx="155">
                  <c:v>7.4560707637154028E-2</c:v>
                </c:pt>
                <c:pt idx="156">
                  <c:v>7.4560707637154028E-2</c:v>
                </c:pt>
                <c:pt idx="157">
                  <c:v>7.4560707637154028E-2</c:v>
                </c:pt>
                <c:pt idx="158">
                  <c:v>7.4560707637154028E-2</c:v>
                </c:pt>
                <c:pt idx="159">
                  <c:v>7.4560707637154028E-2</c:v>
                </c:pt>
                <c:pt idx="160">
                  <c:v>7.4560707637154028E-2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ClustersTimeSeries!$BI$3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ClustersTimeSeries!$BI$4:$BI$164</c:f>
              <c:numCache>
                <c:formatCode>0.00</c:formatCode>
                <c:ptCount val="161"/>
                <c:pt idx="0">
                  <c:v>9.9382986484734759E-2</c:v>
                </c:pt>
                <c:pt idx="1">
                  <c:v>9.9382986484734759E-2</c:v>
                </c:pt>
                <c:pt idx="2">
                  <c:v>9.9382986484734759E-2</c:v>
                </c:pt>
                <c:pt idx="3">
                  <c:v>9.9382986484734759E-2</c:v>
                </c:pt>
                <c:pt idx="4">
                  <c:v>9.9382986484734759E-2</c:v>
                </c:pt>
                <c:pt idx="5">
                  <c:v>9.9382986484734759E-2</c:v>
                </c:pt>
                <c:pt idx="6">
                  <c:v>9.9382986484734759E-2</c:v>
                </c:pt>
                <c:pt idx="7">
                  <c:v>9.9382986484734759E-2</c:v>
                </c:pt>
                <c:pt idx="8">
                  <c:v>9.9382986484734759E-2</c:v>
                </c:pt>
                <c:pt idx="9">
                  <c:v>9.9382986484734759E-2</c:v>
                </c:pt>
                <c:pt idx="10">
                  <c:v>9.9382986484734759E-2</c:v>
                </c:pt>
                <c:pt idx="11">
                  <c:v>9.9382986484734759E-2</c:v>
                </c:pt>
                <c:pt idx="12">
                  <c:v>9.9382986484734759E-2</c:v>
                </c:pt>
                <c:pt idx="13">
                  <c:v>9.9382986484734759E-2</c:v>
                </c:pt>
                <c:pt idx="14">
                  <c:v>9.9382986484734759E-2</c:v>
                </c:pt>
                <c:pt idx="15">
                  <c:v>9.9382986484734759E-2</c:v>
                </c:pt>
                <c:pt idx="16">
                  <c:v>9.9382986484734759E-2</c:v>
                </c:pt>
                <c:pt idx="17">
                  <c:v>9.9382986484734759E-2</c:v>
                </c:pt>
                <c:pt idx="18">
                  <c:v>9.9382986484734759E-2</c:v>
                </c:pt>
                <c:pt idx="19">
                  <c:v>9.9382986484734759E-2</c:v>
                </c:pt>
                <c:pt idx="20">
                  <c:v>9.9382986484734759E-2</c:v>
                </c:pt>
                <c:pt idx="21">
                  <c:v>9.9382986484734759E-2</c:v>
                </c:pt>
                <c:pt idx="22">
                  <c:v>9.9382986484734759E-2</c:v>
                </c:pt>
                <c:pt idx="23">
                  <c:v>9.9382986484734759E-2</c:v>
                </c:pt>
                <c:pt idx="24">
                  <c:v>9.9382986484734759E-2</c:v>
                </c:pt>
                <c:pt idx="25">
                  <c:v>9.9382986484734759E-2</c:v>
                </c:pt>
                <c:pt idx="26">
                  <c:v>9.9382986484734759E-2</c:v>
                </c:pt>
                <c:pt idx="27">
                  <c:v>9.9382986484734759E-2</c:v>
                </c:pt>
                <c:pt idx="28">
                  <c:v>9.9382986484734759E-2</c:v>
                </c:pt>
                <c:pt idx="29">
                  <c:v>9.9382986484734759E-2</c:v>
                </c:pt>
                <c:pt idx="30">
                  <c:v>9.9382986484734759E-2</c:v>
                </c:pt>
                <c:pt idx="31">
                  <c:v>9.9382986484734759E-2</c:v>
                </c:pt>
                <c:pt idx="32">
                  <c:v>9.9382986484734759E-2</c:v>
                </c:pt>
                <c:pt idx="33">
                  <c:v>9.9382986484734759E-2</c:v>
                </c:pt>
                <c:pt idx="34">
                  <c:v>9.9382986484734759E-2</c:v>
                </c:pt>
                <c:pt idx="35">
                  <c:v>9.9382986484734759E-2</c:v>
                </c:pt>
                <c:pt idx="36">
                  <c:v>9.9382986484734759E-2</c:v>
                </c:pt>
                <c:pt idx="37">
                  <c:v>9.9382986484734759E-2</c:v>
                </c:pt>
                <c:pt idx="38">
                  <c:v>9.9382986484734759E-2</c:v>
                </c:pt>
                <c:pt idx="39">
                  <c:v>9.9382986484734759E-2</c:v>
                </c:pt>
                <c:pt idx="40">
                  <c:v>9.9382986484734759E-2</c:v>
                </c:pt>
                <c:pt idx="41">
                  <c:v>9.9382986484734759E-2</c:v>
                </c:pt>
                <c:pt idx="42">
                  <c:v>9.9382986484734759E-2</c:v>
                </c:pt>
                <c:pt idx="43">
                  <c:v>9.9382986484734759E-2</c:v>
                </c:pt>
                <c:pt idx="44">
                  <c:v>9.9382986484734759E-2</c:v>
                </c:pt>
                <c:pt idx="45">
                  <c:v>9.9382986484734759E-2</c:v>
                </c:pt>
                <c:pt idx="46">
                  <c:v>9.9382986484734759E-2</c:v>
                </c:pt>
                <c:pt idx="47">
                  <c:v>9.9382986484734759E-2</c:v>
                </c:pt>
                <c:pt idx="48">
                  <c:v>9.9382986484734759E-2</c:v>
                </c:pt>
                <c:pt idx="49">
                  <c:v>9.9382986484734759E-2</c:v>
                </c:pt>
                <c:pt idx="50">
                  <c:v>9.9382986484734759E-2</c:v>
                </c:pt>
                <c:pt idx="51">
                  <c:v>9.9382986484734759E-2</c:v>
                </c:pt>
                <c:pt idx="52">
                  <c:v>9.9382986484734759E-2</c:v>
                </c:pt>
                <c:pt idx="53">
                  <c:v>9.9382986484734759E-2</c:v>
                </c:pt>
                <c:pt idx="54">
                  <c:v>9.9382986484734759E-2</c:v>
                </c:pt>
                <c:pt idx="55">
                  <c:v>9.9382986484734759E-2</c:v>
                </c:pt>
                <c:pt idx="56">
                  <c:v>9.9382986484734759E-2</c:v>
                </c:pt>
                <c:pt idx="57">
                  <c:v>9.9382986484734759E-2</c:v>
                </c:pt>
                <c:pt idx="58">
                  <c:v>9.9382986484734759E-2</c:v>
                </c:pt>
                <c:pt idx="59">
                  <c:v>9.9382986484734759E-2</c:v>
                </c:pt>
                <c:pt idx="60">
                  <c:v>9.9382986484734759E-2</c:v>
                </c:pt>
                <c:pt idx="61">
                  <c:v>9.9382986484734759E-2</c:v>
                </c:pt>
                <c:pt idx="62">
                  <c:v>9.9382986484734759E-2</c:v>
                </c:pt>
                <c:pt idx="63">
                  <c:v>9.9382986484734759E-2</c:v>
                </c:pt>
                <c:pt idx="64">
                  <c:v>9.9382986484734759E-2</c:v>
                </c:pt>
                <c:pt idx="65">
                  <c:v>9.9382986484734759E-2</c:v>
                </c:pt>
                <c:pt idx="66">
                  <c:v>9.9382986484734759E-2</c:v>
                </c:pt>
                <c:pt idx="67">
                  <c:v>9.9382986484734759E-2</c:v>
                </c:pt>
                <c:pt idx="68">
                  <c:v>9.9382986484734759E-2</c:v>
                </c:pt>
                <c:pt idx="69">
                  <c:v>9.9382986484734759E-2</c:v>
                </c:pt>
                <c:pt idx="70">
                  <c:v>9.9382986484734759E-2</c:v>
                </c:pt>
                <c:pt idx="71">
                  <c:v>9.9382986484734759E-2</c:v>
                </c:pt>
                <c:pt idx="72">
                  <c:v>9.9382986484734759E-2</c:v>
                </c:pt>
                <c:pt idx="73">
                  <c:v>9.9382986484734759E-2</c:v>
                </c:pt>
                <c:pt idx="74">
                  <c:v>9.9382986484734759E-2</c:v>
                </c:pt>
                <c:pt idx="75">
                  <c:v>9.9382986484734759E-2</c:v>
                </c:pt>
                <c:pt idx="76">
                  <c:v>9.9382986484734759E-2</c:v>
                </c:pt>
                <c:pt idx="77">
                  <c:v>9.9382986484734759E-2</c:v>
                </c:pt>
                <c:pt idx="78">
                  <c:v>9.9382986484734759E-2</c:v>
                </c:pt>
                <c:pt idx="79">
                  <c:v>9.9382986484734759E-2</c:v>
                </c:pt>
                <c:pt idx="80">
                  <c:v>9.9382986484734759E-2</c:v>
                </c:pt>
                <c:pt idx="81">
                  <c:v>9.9382986484734759E-2</c:v>
                </c:pt>
                <c:pt idx="82">
                  <c:v>9.9382986484734759E-2</c:v>
                </c:pt>
                <c:pt idx="83">
                  <c:v>9.9382986484734759E-2</c:v>
                </c:pt>
                <c:pt idx="84">
                  <c:v>9.9382986484734759E-2</c:v>
                </c:pt>
                <c:pt idx="85">
                  <c:v>9.9382986484734759E-2</c:v>
                </c:pt>
                <c:pt idx="86">
                  <c:v>9.9382986484734759E-2</c:v>
                </c:pt>
                <c:pt idx="87">
                  <c:v>9.9382986484734759E-2</c:v>
                </c:pt>
                <c:pt idx="88">
                  <c:v>9.9382986484734759E-2</c:v>
                </c:pt>
                <c:pt idx="89">
                  <c:v>9.9382986484734759E-2</c:v>
                </c:pt>
                <c:pt idx="90">
                  <c:v>9.9382986484734759E-2</c:v>
                </c:pt>
                <c:pt idx="91">
                  <c:v>9.9382986484734759E-2</c:v>
                </c:pt>
                <c:pt idx="92">
                  <c:v>9.9382986484734759E-2</c:v>
                </c:pt>
                <c:pt idx="93">
                  <c:v>9.9382986484734759E-2</c:v>
                </c:pt>
                <c:pt idx="94">
                  <c:v>9.9382986484734759E-2</c:v>
                </c:pt>
                <c:pt idx="95">
                  <c:v>9.9382986484734759E-2</c:v>
                </c:pt>
                <c:pt idx="96">
                  <c:v>9.9382986484734759E-2</c:v>
                </c:pt>
                <c:pt idx="97">
                  <c:v>9.9382986484734759E-2</c:v>
                </c:pt>
                <c:pt idx="98">
                  <c:v>9.9382986484734759E-2</c:v>
                </c:pt>
                <c:pt idx="99">
                  <c:v>9.9382986484734759E-2</c:v>
                </c:pt>
                <c:pt idx="100">
                  <c:v>9.9382986484734759E-2</c:v>
                </c:pt>
                <c:pt idx="101">
                  <c:v>9.9382986484734759E-2</c:v>
                </c:pt>
                <c:pt idx="102">
                  <c:v>9.9382986484734759E-2</c:v>
                </c:pt>
                <c:pt idx="103">
                  <c:v>9.9382986484734759E-2</c:v>
                </c:pt>
                <c:pt idx="104">
                  <c:v>9.9382986484734759E-2</c:v>
                </c:pt>
                <c:pt idx="105">
                  <c:v>9.9382986484734759E-2</c:v>
                </c:pt>
                <c:pt idx="106">
                  <c:v>9.9382986484734759E-2</c:v>
                </c:pt>
                <c:pt idx="107">
                  <c:v>9.9382986484734759E-2</c:v>
                </c:pt>
                <c:pt idx="108">
                  <c:v>9.9382986484734759E-2</c:v>
                </c:pt>
                <c:pt idx="109">
                  <c:v>9.9382986484734759E-2</c:v>
                </c:pt>
                <c:pt idx="110">
                  <c:v>9.9382986484734759E-2</c:v>
                </c:pt>
                <c:pt idx="111">
                  <c:v>9.9382986484734759E-2</c:v>
                </c:pt>
                <c:pt idx="112">
                  <c:v>9.9382986484734759E-2</c:v>
                </c:pt>
                <c:pt idx="113">
                  <c:v>9.9382986484734759E-2</c:v>
                </c:pt>
                <c:pt idx="114">
                  <c:v>9.9382986484734759E-2</c:v>
                </c:pt>
                <c:pt idx="115">
                  <c:v>9.9382986484734759E-2</c:v>
                </c:pt>
                <c:pt idx="116">
                  <c:v>9.9382986484734759E-2</c:v>
                </c:pt>
                <c:pt idx="117">
                  <c:v>9.9382986484734759E-2</c:v>
                </c:pt>
                <c:pt idx="118">
                  <c:v>9.9382986484734759E-2</c:v>
                </c:pt>
                <c:pt idx="119">
                  <c:v>9.9382986484734759E-2</c:v>
                </c:pt>
                <c:pt idx="120">
                  <c:v>9.9382986484734759E-2</c:v>
                </c:pt>
                <c:pt idx="121">
                  <c:v>9.9382986484734759E-2</c:v>
                </c:pt>
                <c:pt idx="122">
                  <c:v>9.9382986484734759E-2</c:v>
                </c:pt>
                <c:pt idx="123">
                  <c:v>9.9382986484734759E-2</c:v>
                </c:pt>
                <c:pt idx="124">
                  <c:v>9.9382986484734759E-2</c:v>
                </c:pt>
                <c:pt idx="125">
                  <c:v>9.9382986484734759E-2</c:v>
                </c:pt>
                <c:pt idx="126">
                  <c:v>9.9382986484734759E-2</c:v>
                </c:pt>
                <c:pt idx="127">
                  <c:v>9.9382986484734759E-2</c:v>
                </c:pt>
                <c:pt idx="128">
                  <c:v>9.9382986484734759E-2</c:v>
                </c:pt>
                <c:pt idx="129">
                  <c:v>9.9382986484734759E-2</c:v>
                </c:pt>
                <c:pt idx="130">
                  <c:v>9.9382986484734759E-2</c:v>
                </c:pt>
                <c:pt idx="131">
                  <c:v>9.9382986484734759E-2</c:v>
                </c:pt>
                <c:pt idx="132">
                  <c:v>9.9382986484734759E-2</c:v>
                </c:pt>
                <c:pt idx="133">
                  <c:v>9.9382986484734759E-2</c:v>
                </c:pt>
                <c:pt idx="134">
                  <c:v>9.9382986484734759E-2</c:v>
                </c:pt>
                <c:pt idx="135">
                  <c:v>9.9382986484734759E-2</c:v>
                </c:pt>
                <c:pt idx="136">
                  <c:v>9.9382986484734759E-2</c:v>
                </c:pt>
                <c:pt idx="137">
                  <c:v>9.9382986484734759E-2</c:v>
                </c:pt>
                <c:pt idx="138">
                  <c:v>9.9382986484734759E-2</c:v>
                </c:pt>
                <c:pt idx="139">
                  <c:v>9.9382986484734759E-2</c:v>
                </c:pt>
                <c:pt idx="140">
                  <c:v>9.9382986484734759E-2</c:v>
                </c:pt>
                <c:pt idx="141">
                  <c:v>9.9382986484734759E-2</c:v>
                </c:pt>
                <c:pt idx="142">
                  <c:v>9.9382986484734759E-2</c:v>
                </c:pt>
                <c:pt idx="143">
                  <c:v>9.9382986484734759E-2</c:v>
                </c:pt>
                <c:pt idx="144">
                  <c:v>9.9382986484734759E-2</c:v>
                </c:pt>
                <c:pt idx="145">
                  <c:v>9.9382986484734759E-2</c:v>
                </c:pt>
                <c:pt idx="146">
                  <c:v>9.9382986484734759E-2</c:v>
                </c:pt>
                <c:pt idx="147">
                  <c:v>9.9382986484734759E-2</c:v>
                </c:pt>
                <c:pt idx="148">
                  <c:v>9.9382986484734759E-2</c:v>
                </c:pt>
                <c:pt idx="149">
                  <c:v>9.9382986484734759E-2</c:v>
                </c:pt>
                <c:pt idx="150">
                  <c:v>9.9382986484734759E-2</c:v>
                </c:pt>
                <c:pt idx="151">
                  <c:v>9.9382986484734759E-2</c:v>
                </c:pt>
                <c:pt idx="152">
                  <c:v>9.9382986484734759E-2</c:v>
                </c:pt>
                <c:pt idx="153">
                  <c:v>9.9382986484734759E-2</c:v>
                </c:pt>
                <c:pt idx="154">
                  <c:v>9.9382986484734759E-2</c:v>
                </c:pt>
                <c:pt idx="155">
                  <c:v>9.9382986484734759E-2</c:v>
                </c:pt>
                <c:pt idx="156">
                  <c:v>9.9382986484734759E-2</c:v>
                </c:pt>
                <c:pt idx="157">
                  <c:v>9.9382986484734759E-2</c:v>
                </c:pt>
                <c:pt idx="158">
                  <c:v>9.9382986484734759E-2</c:v>
                </c:pt>
                <c:pt idx="159">
                  <c:v>9.9382986484734759E-2</c:v>
                </c:pt>
                <c:pt idx="160">
                  <c:v>9.9382986484734759E-2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ClustersTimeSeries!$BJ$3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ClustersTimeSeries!$BJ$4:$BJ$164</c:f>
              <c:numCache>
                <c:formatCode>0.00</c:formatCode>
                <c:ptCount val="161"/>
                <c:pt idx="0">
                  <c:v>4.9738428789573297E-2</c:v>
                </c:pt>
                <c:pt idx="1">
                  <c:v>4.9738428789573297E-2</c:v>
                </c:pt>
                <c:pt idx="2">
                  <c:v>4.9738428789573297E-2</c:v>
                </c:pt>
                <c:pt idx="3">
                  <c:v>4.9738428789573297E-2</c:v>
                </c:pt>
                <c:pt idx="4">
                  <c:v>4.9738428789573297E-2</c:v>
                </c:pt>
                <c:pt idx="5">
                  <c:v>4.9738428789573297E-2</c:v>
                </c:pt>
                <c:pt idx="6">
                  <c:v>4.9738428789573297E-2</c:v>
                </c:pt>
                <c:pt idx="7">
                  <c:v>4.9738428789573297E-2</c:v>
                </c:pt>
                <c:pt idx="8">
                  <c:v>4.9738428789573297E-2</c:v>
                </c:pt>
                <c:pt idx="9">
                  <c:v>4.9738428789573297E-2</c:v>
                </c:pt>
                <c:pt idx="10">
                  <c:v>4.9738428789573297E-2</c:v>
                </c:pt>
                <c:pt idx="11">
                  <c:v>4.9738428789573297E-2</c:v>
                </c:pt>
                <c:pt idx="12">
                  <c:v>4.9738428789573297E-2</c:v>
                </c:pt>
                <c:pt idx="13">
                  <c:v>4.9738428789573297E-2</c:v>
                </c:pt>
                <c:pt idx="14">
                  <c:v>4.9738428789573297E-2</c:v>
                </c:pt>
                <c:pt idx="15">
                  <c:v>4.9738428789573297E-2</c:v>
                </c:pt>
                <c:pt idx="16">
                  <c:v>4.9738428789573297E-2</c:v>
                </c:pt>
                <c:pt idx="17">
                  <c:v>4.9738428789573297E-2</c:v>
                </c:pt>
                <c:pt idx="18">
                  <c:v>4.9738428789573297E-2</c:v>
                </c:pt>
                <c:pt idx="19">
                  <c:v>4.9738428789573297E-2</c:v>
                </c:pt>
                <c:pt idx="20">
                  <c:v>4.9738428789573297E-2</c:v>
                </c:pt>
                <c:pt idx="21">
                  <c:v>4.9738428789573297E-2</c:v>
                </c:pt>
                <c:pt idx="22">
                  <c:v>4.9738428789573297E-2</c:v>
                </c:pt>
                <c:pt idx="23">
                  <c:v>4.9738428789573297E-2</c:v>
                </c:pt>
                <c:pt idx="24">
                  <c:v>4.9738428789573297E-2</c:v>
                </c:pt>
                <c:pt idx="25">
                  <c:v>4.9738428789573297E-2</c:v>
                </c:pt>
                <c:pt idx="26">
                  <c:v>4.9738428789573297E-2</c:v>
                </c:pt>
                <c:pt idx="27">
                  <c:v>4.9738428789573297E-2</c:v>
                </c:pt>
                <c:pt idx="28">
                  <c:v>4.9738428789573297E-2</c:v>
                </c:pt>
                <c:pt idx="29">
                  <c:v>4.9738428789573297E-2</c:v>
                </c:pt>
                <c:pt idx="30">
                  <c:v>4.9738428789573297E-2</c:v>
                </c:pt>
                <c:pt idx="31">
                  <c:v>4.9738428789573297E-2</c:v>
                </c:pt>
                <c:pt idx="32">
                  <c:v>4.9738428789573297E-2</c:v>
                </c:pt>
                <c:pt idx="33">
                  <c:v>4.9738428789573297E-2</c:v>
                </c:pt>
                <c:pt idx="34">
                  <c:v>4.9738428789573297E-2</c:v>
                </c:pt>
                <c:pt idx="35">
                  <c:v>4.9738428789573297E-2</c:v>
                </c:pt>
                <c:pt idx="36">
                  <c:v>4.9738428789573297E-2</c:v>
                </c:pt>
                <c:pt idx="37">
                  <c:v>4.9738428789573297E-2</c:v>
                </c:pt>
                <c:pt idx="38">
                  <c:v>4.9738428789573297E-2</c:v>
                </c:pt>
                <c:pt idx="39">
                  <c:v>4.9738428789573297E-2</c:v>
                </c:pt>
                <c:pt idx="40">
                  <c:v>4.9738428789573297E-2</c:v>
                </c:pt>
                <c:pt idx="41">
                  <c:v>4.9738428789573297E-2</c:v>
                </c:pt>
                <c:pt idx="42">
                  <c:v>4.9738428789573297E-2</c:v>
                </c:pt>
                <c:pt idx="43">
                  <c:v>4.9738428789573297E-2</c:v>
                </c:pt>
                <c:pt idx="44">
                  <c:v>4.9738428789573297E-2</c:v>
                </c:pt>
                <c:pt idx="45">
                  <c:v>4.9738428789573297E-2</c:v>
                </c:pt>
                <c:pt idx="46">
                  <c:v>4.9738428789573297E-2</c:v>
                </c:pt>
                <c:pt idx="47">
                  <c:v>4.9738428789573297E-2</c:v>
                </c:pt>
                <c:pt idx="48">
                  <c:v>4.9738428789573297E-2</c:v>
                </c:pt>
                <c:pt idx="49">
                  <c:v>4.9738428789573297E-2</c:v>
                </c:pt>
                <c:pt idx="50">
                  <c:v>4.9738428789573297E-2</c:v>
                </c:pt>
                <c:pt idx="51">
                  <c:v>4.9738428789573297E-2</c:v>
                </c:pt>
                <c:pt idx="52">
                  <c:v>4.9738428789573297E-2</c:v>
                </c:pt>
                <c:pt idx="53">
                  <c:v>4.9738428789573297E-2</c:v>
                </c:pt>
                <c:pt idx="54">
                  <c:v>4.9738428789573297E-2</c:v>
                </c:pt>
                <c:pt idx="55">
                  <c:v>4.9738428789573297E-2</c:v>
                </c:pt>
                <c:pt idx="56">
                  <c:v>4.9738428789573297E-2</c:v>
                </c:pt>
                <c:pt idx="57">
                  <c:v>4.9738428789573297E-2</c:v>
                </c:pt>
                <c:pt idx="58">
                  <c:v>4.9738428789573297E-2</c:v>
                </c:pt>
                <c:pt idx="59">
                  <c:v>4.9738428789573297E-2</c:v>
                </c:pt>
                <c:pt idx="60">
                  <c:v>4.9738428789573297E-2</c:v>
                </c:pt>
                <c:pt idx="61">
                  <c:v>4.9738428789573297E-2</c:v>
                </c:pt>
                <c:pt idx="62">
                  <c:v>4.9738428789573297E-2</c:v>
                </c:pt>
                <c:pt idx="63">
                  <c:v>4.9738428789573297E-2</c:v>
                </c:pt>
                <c:pt idx="64">
                  <c:v>4.9738428789573297E-2</c:v>
                </c:pt>
                <c:pt idx="65">
                  <c:v>4.9738428789573297E-2</c:v>
                </c:pt>
                <c:pt idx="66">
                  <c:v>4.9738428789573297E-2</c:v>
                </c:pt>
                <c:pt idx="67">
                  <c:v>4.9738428789573297E-2</c:v>
                </c:pt>
                <c:pt idx="68">
                  <c:v>4.9738428789573297E-2</c:v>
                </c:pt>
                <c:pt idx="69">
                  <c:v>4.9738428789573297E-2</c:v>
                </c:pt>
                <c:pt idx="70">
                  <c:v>4.9738428789573297E-2</c:v>
                </c:pt>
                <c:pt idx="71">
                  <c:v>4.9738428789573297E-2</c:v>
                </c:pt>
                <c:pt idx="72">
                  <c:v>4.9738428789573297E-2</c:v>
                </c:pt>
                <c:pt idx="73">
                  <c:v>4.9738428789573297E-2</c:v>
                </c:pt>
                <c:pt idx="74">
                  <c:v>4.9738428789573297E-2</c:v>
                </c:pt>
                <c:pt idx="75">
                  <c:v>4.9738428789573297E-2</c:v>
                </c:pt>
                <c:pt idx="76">
                  <c:v>4.9738428789573297E-2</c:v>
                </c:pt>
                <c:pt idx="77">
                  <c:v>4.9738428789573297E-2</c:v>
                </c:pt>
                <c:pt idx="78">
                  <c:v>4.9738428789573297E-2</c:v>
                </c:pt>
                <c:pt idx="79">
                  <c:v>4.9738428789573297E-2</c:v>
                </c:pt>
                <c:pt idx="80">
                  <c:v>4.9738428789573297E-2</c:v>
                </c:pt>
                <c:pt idx="81">
                  <c:v>4.9738428789573297E-2</c:v>
                </c:pt>
                <c:pt idx="82">
                  <c:v>4.9738428789573297E-2</c:v>
                </c:pt>
                <c:pt idx="83">
                  <c:v>4.9738428789573297E-2</c:v>
                </c:pt>
                <c:pt idx="84">
                  <c:v>4.9738428789573297E-2</c:v>
                </c:pt>
                <c:pt idx="85">
                  <c:v>4.9738428789573297E-2</c:v>
                </c:pt>
                <c:pt idx="86">
                  <c:v>4.9738428789573297E-2</c:v>
                </c:pt>
                <c:pt idx="87">
                  <c:v>4.9738428789573297E-2</c:v>
                </c:pt>
                <c:pt idx="88">
                  <c:v>4.9738428789573297E-2</c:v>
                </c:pt>
                <c:pt idx="89">
                  <c:v>4.9738428789573297E-2</c:v>
                </c:pt>
                <c:pt idx="90">
                  <c:v>4.9738428789573297E-2</c:v>
                </c:pt>
                <c:pt idx="91">
                  <c:v>4.9738428789573297E-2</c:v>
                </c:pt>
                <c:pt idx="92">
                  <c:v>4.9738428789573297E-2</c:v>
                </c:pt>
                <c:pt idx="93">
                  <c:v>4.9738428789573297E-2</c:v>
                </c:pt>
                <c:pt idx="94">
                  <c:v>4.9738428789573297E-2</c:v>
                </c:pt>
                <c:pt idx="95">
                  <c:v>4.9738428789573297E-2</c:v>
                </c:pt>
                <c:pt idx="96">
                  <c:v>4.9738428789573297E-2</c:v>
                </c:pt>
                <c:pt idx="97">
                  <c:v>4.9738428789573297E-2</c:v>
                </c:pt>
                <c:pt idx="98">
                  <c:v>4.9738428789573297E-2</c:v>
                </c:pt>
                <c:pt idx="99">
                  <c:v>4.9738428789573297E-2</c:v>
                </c:pt>
                <c:pt idx="100">
                  <c:v>4.9738428789573297E-2</c:v>
                </c:pt>
                <c:pt idx="101">
                  <c:v>4.9738428789573297E-2</c:v>
                </c:pt>
                <c:pt idx="102">
                  <c:v>4.9738428789573297E-2</c:v>
                </c:pt>
                <c:pt idx="103">
                  <c:v>4.9738428789573297E-2</c:v>
                </c:pt>
                <c:pt idx="104">
                  <c:v>4.9738428789573297E-2</c:v>
                </c:pt>
                <c:pt idx="105">
                  <c:v>4.9738428789573297E-2</c:v>
                </c:pt>
                <c:pt idx="106">
                  <c:v>4.9738428789573297E-2</c:v>
                </c:pt>
                <c:pt idx="107">
                  <c:v>4.9738428789573297E-2</c:v>
                </c:pt>
                <c:pt idx="108">
                  <c:v>4.9738428789573297E-2</c:v>
                </c:pt>
                <c:pt idx="109">
                  <c:v>4.9738428789573297E-2</c:v>
                </c:pt>
                <c:pt idx="110">
                  <c:v>4.9738428789573297E-2</c:v>
                </c:pt>
                <c:pt idx="111">
                  <c:v>4.9738428789573297E-2</c:v>
                </c:pt>
                <c:pt idx="112">
                  <c:v>4.9738428789573297E-2</c:v>
                </c:pt>
                <c:pt idx="113">
                  <c:v>4.9738428789573297E-2</c:v>
                </c:pt>
                <c:pt idx="114">
                  <c:v>4.9738428789573297E-2</c:v>
                </c:pt>
                <c:pt idx="115">
                  <c:v>4.9738428789573297E-2</c:v>
                </c:pt>
                <c:pt idx="116">
                  <c:v>4.9738428789573297E-2</c:v>
                </c:pt>
                <c:pt idx="117">
                  <c:v>4.9738428789573297E-2</c:v>
                </c:pt>
                <c:pt idx="118">
                  <c:v>4.9738428789573297E-2</c:v>
                </c:pt>
                <c:pt idx="119">
                  <c:v>4.9738428789573297E-2</c:v>
                </c:pt>
                <c:pt idx="120">
                  <c:v>4.9738428789573297E-2</c:v>
                </c:pt>
                <c:pt idx="121">
                  <c:v>4.9738428789573297E-2</c:v>
                </c:pt>
                <c:pt idx="122">
                  <c:v>4.9738428789573297E-2</c:v>
                </c:pt>
                <c:pt idx="123">
                  <c:v>4.9738428789573297E-2</c:v>
                </c:pt>
                <c:pt idx="124">
                  <c:v>4.9738428789573297E-2</c:v>
                </c:pt>
                <c:pt idx="125">
                  <c:v>4.9738428789573297E-2</c:v>
                </c:pt>
                <c:pt idx="126">
                  <c:v>4.9738428789573297E-2</c:v>
                </c:pt>
                <c:pt idx="127">
                  <c:v>4.9738428789573297E-2</c:v>
                </c:pt>
                <c:pt idx="128">
                  <c:v>4.9738428789573297E-2</c:v>
                </c:pt>
                <c:pt idx="129">
                  <c:v>4.9738428789573297E-2</c:v>
                </c:pt>
                <c:pt idx="130">
                  <c:v>4.9738428789573297E-2</c:v>
                </c:pt>
                <c:pt idx="131">
                  <c:v>4.9738428789573297E-2</c:v>
                </c:pt>
                <c:pt idx="132">
                  <c:v>4.9738428789573297E-2</c:v>
                </c:pt>
                <c:pt idx="133">
                  <c:v>4.9738428789573297E-2</c:v>
                </c:pt>
                <c:pt idx="134">
                  <c:v>4.9738428789573297E-2</c:v>
                </c:pt>
                <c:pt idx="135">
                  <c:v>4.9738428789573297E-2</c:v>
                </c:pt>
                <c:pt idx="136">
                  <c:v>4.9738428789573297E-2</c:v>
                </c:pt>
                <c:pt idx="137">
                  <c:v>4.9738428789573297E-2</c:v>
                </c:pt>
                <c:pt idx="138">
                  <c:v>4.9738428789573297E-2</c:v>
                </c:pt>
                <c:pt idx="139">
                  <c:v>4.9738428789573297E-2</c:v>
                </c:pt>
                <c:pt idx="140">
                  <c:v>4.9738428789573297E-2</c:v>
                </c:pt>
                <c:pt idx="141">
                  <c:v>4.9738428789573297E-2</c:v>
                </c:pt>
                <c:pt idx="142">
                  <c:v>4.9738428789573297E-2</c:v>
                </c:pt>
                <c:pt idx="143">
                  <c:v>4.9738428789573297E-2</c:v>
                </c:pt>
                <c:pt idx="144">
                  <c:v>4.9738428789573297E-2</c:v>
                </c:pt>
                <c:pt idx="145">
                  <c:v>4.9738428789573297E-2</c:v>
                </c:pt>
                <c:pt idx="146">
                  <c:v>4.9738428789573297E-2</c:v>
                </c:pt>
                <c:pt idx="147">
                  <c:v>4.9738428789573297E-2</c:v>
                </c:pt>
                <c:pt idx="148">
                  <c:v>4.9738428789573297E-2</c:v>
                </c:pt>
                <c:pt idx="149">
                  <c:v>4.9738428789573297E-2</c:v>
                </c:pt>
                <c:pt idx="150">
                  <c:v>4.9738428789573297E-2</c:v>
                </c:pt>
                <c:pt idx="151">
                  <c:v>4.9738428789573297E-2</c:v>
                </c:pt>
                <c:pt idx="152">
                  <c:v>4.9738428789573297E-2</c:v>
                </c:pt>
                <c:pt idx="153">
                  <c:v>4.9738428789573297E-2</c:v>
                </c:pt>
                <c:pt idx="154">
                  <c:v>4.9738428789573297E-2</c:v>
                </c:pt>
                <c:pt idx="155">
                  <c:v>4.9738428789573297E-2</c:v>
                </c:pt>
                <c:pt idx="156">
                  <c:v>4.9738428789573297E-2</c:v>
                </c:pt>
                <c:pt idx="157">
                  <c:v>4.9738428789573297E-2</c:v>
                </c:pt>
                <c:pt idx="158">
                  <c:v>4.9738428789573297E-2</c:v>
                </c:pt>
                <c:pt idx="159">
                  <c:v>4.9738428789573297E-2</c:v>
                </c:pt>
                <c:pt idx="160">
                  <c:v>4.9738428789573297E-2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2138384"/>
        <c:axId val="192133288"/>
      </c:lineChart>
      <c:dateAx>
        <c:axId val="192138384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2133288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213328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2138384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Sub cluster 1e - Oil &amp; gas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EnergySubClustersTS!$W$3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EnergySubClustersTS!$W$4:$W$164</c:f>
              <c:numCache>
                <c:formatCode>0.00</c:formatCode>
                <c:ptCount val="161"/>
                <c:pt idx="0">
                  <c:v>4.3478260869565202E-2</c:v>
                </c:pt>
                <c:pt idx="1">
                  <c:v>2.5000000000000001E-2</c:v>
                </c:pt>
                <c:pt idx="2">
                  <c:v>0.15686274509803899</c:v>
                </c:pt>
                <c:pt idx="3">
                  <c:v>0.34939759036144502</c:v>
                </c:pt>
                <c:pt idx="4">
                  <c:v>0.32044198895027598</c:v>
                </c:pt>
                <c:pt idx="5">
                  <c:v>0.29699248120300697</c:v>
                </c:pt>
                <c:pt idx="6">
                  <c:v>0.20600858369098701</c:v>
                </c:pt>
                <c:pt idx="7">
                  <c:v>0.233082706766917</c:v>
                </c:pt>
                <c:pt idx="8">
                  <c:v>0.24161073825503299</c:v>
                </c:pt>
                <c:pt idx="9">
                  <c:v>0.134020618556701</c:v>
                </c:pt>
                <c:pt idx="10">
                  <c:v>0.21686746987951799</c:v>
                </c:pt>
                <c:pt idx="11">
                  <c:v>0.2</c:v>
                </c:pt>
                <c:pt idx="12">
                  <c:v>0.19148936170212699</c:v>
                </c:pt>
                <c:pt idx="13">
                  <c:v>0.16521739130434701</c:v>
                </c:pt>
                <c:pt idx="14">
                  <c:v>0.13750000000000001</c:v>
                </c:pt>
                <c:pt idx="15">
                  <c:v>0.15384615384615299</c:v>
                </c:pt>
                <c:pt idx="16">
                  <c:v>0.160919540229885</c:v>
                </c:pt>
                <c:pt idx="17">
                  <c:v>0.112359550561797</c:v>
                </c:pt>
                <c:pt idx="18">
                  <c:v>0.14285714285714199</c:v>
                </c:pt>
                <c:pt idx="19">
                  <c:v>0.17391304347826</c:v>
                </c:pt>
                <c:pt idx="20">
                  <c:v>0.15862068965517201</c:v>
                </c:pt>
                <c:pt idx="21">
                  <c:v>0.26548672566371601</c:v>
                </c:pt>
                <c:pt idx="22">
                  <c:v>0.171171171171171</c:v>
                </c:pt>
                <c:pt idx="23">
                  <c:v>0.192</c:v>
                </c:pt>
                <c:pt idx="24">
                  <c:v>0.18461538461538399</c:v>
                </c:pt>
                <c:pt idx="25">
                  <c:v>0.228187919463087</c:v>
                </c:pt>
                <c:pt idx="26">
                  <c:v>0.30434782608695599</c:v>
                </c:pt>
                <c:pt idx="27">
                  <c:v>0.68370607028753905</c:v>
                </c:pt>
                <c:pt idx="28">
                  <c:v>0.60479041916167597</c:v>
                </c:pt>
                <c:pt idx="29">
                  <c:v>0.42322097378277101</c:v>
                </c:pt>
                <c:pt idx="30">
                  <c:v>0.28837209302325501</c:v>
                </c:pt>
                <c:pt idx="31">
                  <c:v>0.243523316062176</c:v>
                </c:pt>
                <c:pt idx="32">
                  <c:v>0.22159090909090901</c:v>
                </c:pt>
                <c:pt idx="33">
                  <c:v>0.256410256410256</c:v>
                </c:pt>
                <c:pt idx="34">
                  <c:v>0.17518248175182399</c:v>
                </c:pt>
                <c:pt idx="35">
                  <c:v>0.20253164556962</c:v>
                </c:pt>
                <c:pt idx="36">
                  <c:v>0.304054054054054</c:v>
                </c:pt>
                <c:pt idx="37">
                  <c:v>0.190163934426229</c:v>
                </c:pt>
                <c:pt idx="38">
                  <c:v>0.191335740072202</c:v>
                </c:pt>
                <c:pt idx="39">
                  <c:v>0.16393442622950799</c:v>
                </c:pt>
                <c:pt idx="40">
                  <c:v>0.14285714285714199</c:v>
                </c:pt>
                <c:pt idx="41">
                  <c:v>0.36186770428015502</c:v>
                </c:pt>
                <c:pt idx="42">
                  <c:v>0.28372093023255801</c:v>
                </c:pt>
                <c:pt idx="43">
                  <c:v>0.22754491017963999</c:v>
                </c:pt>
                <c:pt idx="44">
                  <c:v>0.29530201342281798</c:v>
                </c:pt>
                <c:pt idx="45">
                  <c:v>0.25280898876404401</c:v>
                </c:pt>
                <c:pt idx="46">
                  <c:v>0.26618705035971202</c:v>
                </c:pt>
                <c:pt idx="47">
                  <c:v>0.30065359477124098</c:v>
                </c:pt>
                <c:pt idx="48">
                  <c:v>0.31395348837209303</c:v>
                </c:pt>
                <c:pt idx="49">
                  <c:v>0.37198067632850201</c:v>
                </c:pt>
                <c:pt idx="50">
                  <c:v>0.202380952380952</c:v>
                </c:pt>
                <c:pt idx="51">
                  <c:v>0.19886363636363599</c:v>
                </c:pt>
                <c:pt idx="52">
                  <c:v>0.24137931034482701</c:v>
                </c:pt>
                <c:pt idx="53">
                  <c:v>0.32653061224489699</c:v>
                </c:pt>
                <c:pt idx="54">
                  <c:v>0.25</c:v>
                </c:pt>
                <c:pt idx="55">
                  <c:v>0.15217391304347799</c:v>
                </c:pt>
                <c:pt idx="56">
                  <c:v>0.25</c:v>
                </c:pt>
                <c:pt idx="57">
                  <c:v>0.413223140495867</c:v>
                </c:pt>
                <c:pt idx="58">
                  <c:v>0.33333333333333298</c:v>
                </c:pt>
                <c:pt idx="59">
                  <c:v>0.31976744186046502</c:v>
                </c:pt>
                <c:pt idx="60">
                  <c:v>0.32098765432098703</c:v>
                </c:pt>
                <c:pt idx="61">
                  <c:v>0.36224489795918302</c:v>
                </c:pt>
                <c:pt idx="62">
                  <c:v>0.37440758293838799</c:v>
                </c:pt>
                <c:pt idx="63">
                  <c:v>0.28488372093023201</c:v>
                </c:pt>
                <c:pt idx="64">
                  <c:v>0.25974025974025899</c:v>
                </c:pt>
                <c:pt idx="65">
                  <c:v>0.31472081218274101</c:v>
                </c:pt>
                <c:pt idx="66">
                  <c:v>0.29473684210526302</c:v>
                </c:pt>
                <c:pt idx="67">
                  <c:v>0.220430107526881</c:v>
                </c:pt>
                <c:pt idx="68">
                  <c:v>0.238095238095238</c:v>
                </c:pt>
                <c:pt idx="69">
                  <c:v>0.17613636363636301</c:v>
                </c:pt>
                <c:pt idx="70">
                  <c:v>0.30246913580246898</c:v>
                </c:pt>
                <c:pt idx="71">
                  <c:v>0.24</c:v>
                </c:pt>
                <c:pt idx="72">
                  <c:v>0.33862433862433799</c:v>
                </c:pt>
                <c:pt idx="73">
                  <c:v>0.32338308457711401</c:v>
                </c:pt>
                <c:pt idx="74">
                  <c:v>0.25966850828729199</c:v>
                </c:pt>
                <c:pt idx="75">
                  <c:v>0.30927835051546299</c:v>
                </c:pt>
                <c:pt idx="76">
                  <c:v>0.20858895705521399</c:v>
                </c:pt>
                <c:pt idx="77">
                  <c:v>0.229813664596273</c:v>
                </c:pt>
                <c:pt idx="78">
                  <c:v>0.20192307692307601</c:v>
                </c:pt>
                <c:pt idx="79">
                  <c:v>0.25</c:v>
                </c:pt>
                <c:pt idx="80">
                  <c:v>0.25414364640883902</c:v>
                </c:pt>
                <c:pt idx="81">
                  <c:v>0.27272727272727199</c:v>
                </c:pt>
                <c:pt idx="82">
                  <c:v>0.26136363636363602</c:v>
                </c:pt>
                <c:pt idx="83">
                  <c:v>0.28865979381443202</c:v>
                </c:pt>
                <c:pt idx="84">
                  <c:v>0.30898876404494302</c:v>
                </c:pt>
                <c:pt idx="85">
                  <c:v>0.26818181818181802</c:v>
                </c:pt>
                <c:pt idx="86">
                  <c:v>0.29145728643216001</c:v>
                </c:pt>
                <c:pt idx="87">
                  <c:v>0.27037037037036998</c:v>
                </c:pt>
                <c:pt idx="88">
                  <c:v>0.23499999999999999</c:v>
                </c:pt>
                <c:pt idx="89">
                  <c:v>0.24607329842931899</c:v>
                </c:pt>
                <c:pt idx="90">
                  <c:v>0.27040816326530598</c:v>
                </c:pt>
                <c:pt idx="91">
                  <c:v>0.26404494382022398</c:v>
                </c:pt>
                <c:pt idx="92">
                  <c:v>0.20320855614973199</c:v>
                </c:pt>
                <c:pt idx="93">
                  <c:v>0.19298245614035001</c:v>
                </c:pt>
                <c:pt idx="94">
                  <c:v>0.28125</c:v>
                </c:pt>
                <c:pt idx="95">
                  <c:v>0.27513227513227501</c:v>
                </c:pt>
                <c:pt idx="96">
                  <c:v>0.23888888888888801</c:v>
                </c:pt>
                <c:pt idx="97">
                  <c:v>0.183673469387755</c:v>
                </c:pt>
                <c:pt idx="98">
                  <c:v>0.17277486910994699</c:v>
                </c:pt>
                <c:pt idx="99">
                  <c:v>0.25257731958762802</c:v>
                </c:pt>
                <c:pt idx="100">
                  <c:v>0.20329670329670299</c:v>
                </c:pt>
                <c:pt idx="101">
                  <c:v>0.19642857142857101</c:v>
                </c:pt>
                <c:pt idx="102">
                  <c:v>0.17791411042944699</c:v>
                </c:pt>
                <c:pt idx="103">
                  <c:v>0.20809248554913201</c:v>
                </c:pt>
                <c:pt idx="104">
                  <c:v>0.17127071823204401</c:v>
                </c:pt>
                <c:pt idx="105">
                  <c:v>0.232954545454545</c:v>
                </c:pt>
                <c:pt idx="106">
                  <c:v>0.28749999999999998</c:v>
                </c:pt>
                <c:pt idx="107">
                  <c:v>0.175438596491228</c:v>
                </c:pt>
                <c:pt idx="108">
                  <c:v>0.13986013986013901</c:v>
                </c:pt>
                <c:pt idx="109">
                  <c:v>0.18181818181818099</c:v>
                </c:pt>
                <c:pt idx="110">
                  <c:v>0.18461538461538399</c:v>
                </c:pt>
                <c:pt idx="111">
                  <c:v>0.20555555555555499</c:v>
                </c:pt>
                <c:pt idx="112">
                  <c:v>0.157894736842105</c:v>
                </c:pt>
                <c:pt idx="113">
                  <c:v>0.155</c:v>
                </c:pt>
                <c:pt idx="114">
                  <c:v>0.14893617021276501</c:v>
                </c:pt>
                <c:pt idx="115">
                  <c:v>0.124260355029585</c:v>
                </c:pt>
                <c:pt idx="116">
                  <c:v>0.16574585635359099</c:v>
                </c:pt>
                <c:pt idx="117">
                  <c:v>0.15343915343915299</c:v>
                </c:pt>
                <c:pt idx="118">
                  <c:v>0.23428571428571399</c:v>
                </c:pt>
                <c:pt idx="119">
                  <c:v>0.20603015075376799</c:v>
                </c:pt>
                <c:pt idx="120">
                  <c:v>0.15333333333333299</c:v>
                </c:pt>
                <c:pt idx="121">
                  <c:v>0.220858895705521</c:v>
                </c:pt>
                <c:pt idx="122">
                  <c:v>0.16853932584269599</c:v>
                </c:pt>
                <c:pt idx="123">
                  <c:v>0.17469879518072201</c:v>
                </c:pt>
                <c:pt idx="124">
                  <c:v>0.17482517482517401</c:v>
                </c:pt>
                <c:pt idx="125">
                  <c:v>0.162921348314606</c:v>
                </c:pt>
                <c:pt idx="126">
                  <c:v>0.184049079754601</c:v>
                </c:pt>
                <c:pt idx="127">
                  <c:v>0.14792899408283999</c:v>
                </c:pt>
                <c:pt idx="128">
                  <c:v>0.16042780748663099</c:v>
                </c:pt>
                <c:pt idx="129">
                  <c:v>0.16763005780346801</c:v>
                </c:pt>
                <c:pt idx="130">
                  <c:v>0.20855614973261999</c:v>
                </c:pt>
                <c:pt idx="131">
                  <c:v>0.119565217391304</c:v>
                </c:pt>
                <c:pt idx="132">
                  <c:v>0.125</c:v>
                </c:pt>
                <c:pt idx="133">
                  <c:v>0.214285714285714</c:v>
                </c:pt>
                <c:pt idx="134">
                  <c:v>0.16393442622950799</c:v>
                </c:pt>
                <c:pt idx="135">
                  <c:v>0.145454545454545</c:v>
                </c:pt>
                <c:pt idx="136">
                  <c:v>0.22222222222222199</c:v>
                </c:pt>
                <c:pt idx="137">
                  <c:v>0.18867924528301799</c:v>
                </c:pt>
                <c:pt idx="138">
                  <c:v>0.17372881355932199</c:v>
                </c:pt>
                <c:pt idx="139">
                  <c:v>0.12380952380952299</c:v>
                </c:pt>
                <c:pt idx="140">
                  <c:v>9.9547511312217105E-2</c:v>
                </c:pt>
                <c:pt idx="141">
                  <c:v>0.21634615384615299</c:v>
                </c:pt>
                <c:pt idx="142">
                  <c:v>0.13861386138613799</c:v>
                </c:pt>
                <c:pt idx="143">
                  <c:v>0.15816326530612199</c:v>
                </c:pt>
                <c:pt idx="144">
                  <c:v>0.22549019607843099</c:v>
                </c:pt>
                <c:pt idx="145">
                  <c:v>0.28658536585365801</c:v>
                </c:pt>
                <c:pt idx="146">
                  <c:v>0.31016042780748598</c:v>
                </c:pt>
                <c:pt idx="147">
                  <c:v>0.17171717171717099</c:v>
                </c:pt>
                <c:pt idx="148">
                  <c:v>0.22164948453608199</c:v>
                </c:pt>
                <c:pt idx="149">
                  <c:v>0.19680851063829699</c:v>
                </c:pt>
                <c:pt idx="150">
                  <c:v>0.213017751479289</c:v>
                </c:pt>
                <c:pt idx="151">
                  <c:v>0.17469879518072201</c:v>
                </c:pt>
                <c:pt idx="152">
                  <c:v>0.14438502673796699</c:v>
                </c:pt>
                <c:pt idx="153">
                  <c:v>9.38967136150234E-2</c:v>
                </c:pt>
                <c:pt idx="154">
                  <c:v>0.128514056224899</c:v>
                </c:pt>
                <c:pt idx="155">
                  <c:v>0.18018018018018001</c:v>
                </c:pt>
                <c:pt idx="156">
                  <c:v>0.17307692307692299</c:v>
                </c:pt>
                <c:pt idx="157">
                  <c:v>0.17037037037037001</c:v>
                </c:pt>
                <c:pt idx="158">
                  <c:v>9.1428571428571401E-2</c:v>
                </c:pt>
                <c:pt idx="159">
                  <c:v>0.17073170731707299</c:v>
                </c:pt>
                <c:pt idx="160">
                  <c:v>0.203619909502262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EnergySubClustersTS!$X$3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EnergySubClustersTS!$X$4:$X$164</c:f>
              <c:numCache>
                <c:formatCode>0.00</c:formatCode>
                <c:ptCount val="161"/>
                <c:pt idx="0">
                  <c:v>0.157894736842105</c:v>
                </c:pt>
                <c:pt idx="1">
                  <c:v>8.5714285714285701E-2</c:v>
                </c:pt>
                <c:pt idx="2">
                  <c:v>0.20588235294117599</c:v>
                </c:pt>
                <c:pt idx="3">
                  <c:v>0.375</c:v>
                </c:pt>
                <c:pt idx="4">
                  <c:v>0.37012987012986998</c:v>
                </c:pt>
                <c:pt idx="5">
                  <c:v>0.30708661417322802</c:v>
                </c:pt>
                <c:pt idx="6">
                  <c:v>0.20524017467248901</c:v>
                </c:pt>
                <c:pt idx="7">
                  <c:v>0.16129032258064499</c:v>
                </c:pt>
                <c:pt idx="8">
                  <c:v>0.1875</c:v>
                </c:pt>
                <c:pt idx="9">
                  <c:v>0.19166666666666601</c:v>
                </c:pt>
                <c:pt idx="10">
                  <c:v>0.19047619047618999</c:v>
                </c:pt>
                <c:pt idx="11">
                  <c:v>0.19298245614035001</c:v>
                </c:pt>
                <c:pt idx="12">
                  <c:v>0.183673469387755</c:v>
                </c:pt>
                <c:pt idx="13">
                  <c:v>0.14583333333333301</c:v>
                </c:pt>
                <c:pt idx="14">
                  <c:v>0.18666666666666601</c:v>
                </c:pt>
                <c:pt idx="15">
                  <c:v>0.18811881188118801</c:v>
                </c:pt>
                <c:pt idx="16">
                  <c:v>0.18032786885245899</c:v>
                </c:pt>
                <c:pt idx="17">
                  <c:v>0.17499999999999999</c:v>
                </c:pt>
                <c:pt idx="18">
                  <c:v>0.20652173913043401</c:v>
                </c:pt>
                <c:pt idx="19">
                  <c:v>0.19090909090909</c:v>
                </c:pt>
                <c:pt idx="20">
                  <c:v>0.173228346456692</c:v>
                </c:pt>
                <c:pt idx="21">
                  <c:v>0.22689075630252101</c:v>
                </c:pt>
                <c:pt idx="22">
                  <c:v>0.23478260869565201</c:v>
                </c:pt>
                <c:pt idx="23">
                  <c:v>0.164179104477611</c:v>
                </c:pt>
                <c:pt idx="24">
                  <c:v>0.19230769230769201</c:v>
                </c:pt>
                <c:pt idx="25">
                  <c:v>0.25</c:v>
                </c:pt>
                <c:pt idx="26">
                  <c:v>0.26351351351351299</c:v>
                </c:pt>
                <c:pt idx="27">
                  <c:v>0.65357142857142803</c:v>
                </c:pt>
                <c:pt idx="28">
                  <c:v>0.64525993883791999</c:v>
                </c:pt>
                <c:pt idx="29">
                  <c:v>0.439688715953307</c:v>
                </c:pt>
                <c:pt idx="30">
                  <c:v>0.340101522842639</c:v>
                </c:pt>
                <c:pt idx="31">
                  <c:v>0.21910112359550499</c:v>
                </c:pt>
                <c:pt idx="32">
                  <c:v>0.18954248366012999</c:v>
                </c:pt>
                <c:pt idx="33">
                  <c:v>0.22666666666666599</c:v>
                </c:pt>
                <c:pt idx="34">
                  <c:v>0.172839506172839</c:v>
                </c:pt>
                <c:pt idx="35">
                  <c:v>0.219512195121951</c:v>
                </c:pt>
                <c:pt idx="36">
                  <c:v>0.39552238805970102</c:v>
                </c:pt>
                <c:pt idx="37">
                  <c:v>0.16666666666666599</c:v>
                </c:pt>
                <c:pt idx="38">
                  <c:v>0.18918918918918901</c:v>
                </c:pt>
                <c:pt idx="39">
                  <c:v>0.21319796954314699</c:v>
                </c:pt>
                <c:pt idx="40">
                  <c:v>0.19469026548672499</c:v>
                </c:pt>
                <c:pt idx="41">
                  <c:v>0.29385964912280699</c:v>
                </c:pt>
                <c:pt idx="42">
                  <c:v>0.31279620853080498</c:v>
                </c:pt>
                <c:pt idx="43">
                  <c:v>0.29605263157894701</c:v>
                </c:pt>
                <c:pt idx="44">
                  <c:v>0.26086956521739102</c:v>
                </c:pt>
                <c:pt idx="45">
                  <c:v>0.32026143790849598</c:v>
                </c:pt>
                <c:pt idx="46">
                  <c:v>0.29166666666666602</c:v>
                </c:pt>
                <c:pt idx="47">
                  <c:v>0.39772727272727199</c:v>
                </c:pt>
                <c:pt idx="48">
                  <c:v>0.33950617283950602</c:v>
                </c:pt>
                <c:pt idx="49">
                  <c:v>0.34536082474226798</c:v>
                </c:pt>
                <c:pt idx="50">
                  <c:v>0.239819004524886</c:v>
                </c:pt>
                <c:pt idx="51">
                  <c:v>0.26256983240223403</c:v>
                </c:pt>
                <c:pt idx="52">
                  <c:v>0.32142857142857101</c:v>
                </c:pt>
                <c:pt idx="53">
                  <c:v>0.29032258064516098</c:v>
                </c:pt>
                <c:pt idx="54">
                  <c:v>0.29104477611940299</c:v>
                </c:pt>
                <c:pt idx="55">
                  <c:v>0.32407407407407401</c:v>
                </c:pt>
                <c:pt idx="56">
                  <c:v>0.32026143790849598</c:v>
                </c:pt>
                <c:pt idx="57">
                  <c:v>0.30645161290322498</c:v>
                </c:pt>
                <c:pt idx="58">
                  <c:v>0.375</c:v>
                </c:pt>
                <c:pt idx="59">
                  <c:v>0.36477987421383601</c:v>
                </c:pt>
                <c:pt idx="60">
                  <c:v>0.38285714285714201</c:v>
                </c:pt>
                <c:pt idx="61">
                  <c:v>0.33944954128440302</c:v>
                </c:pt>
                <c:pt idx="62">
                  <c:v>0.37254901960784298</c:v>
                </c:pt>
                <c:pt idx="63">
                  <c:v>0.272151898734177</c:v>
                </c:pt>
                <c:pt idx="64">
                  <c:v>0.25974025974025899</c:v>
                </c:pt>
                <c:pt idx="65">
                  <c:v>0.32051282051281998</c:v>
                </c:pt>
                <c:pt idx="66">
                  <c:v>0.36269430051813401</c:v>
                </c:pt>
                <c:pt idx="67">
                  <c:v>0.25465838509316702</c:v>
                </c:pt>
                <c:pt idx="68">
                  <c:v>0.27500000000000002</c:v>
                </c:pt>
                <c:pt idx="69">
                  <c:v>0.214285714285714</c:v>
                </c:pt>
                <c:pt idx="70">
                  <c:v>0.33950617283950602</c:v>
                </c:pt>
                <c:pt idx="71">
                  <c:v>0.29292929292929198</c:v>
                </c:pt>
                <c:pt idx="72">
                  <c:v>0.323943661971831</c:v>
                </c:pt>
                <c:pt idx="73">
                  <c:v>0.33695652173912999</c:v>
                </c:pt>
                <c:pt idx="74">
                  <c:v>0.24698795180722799</c:v>
                </c:pt>
                <c:pt idx="75">
                  <c:v>0.266666666666666</c:v>
                </c:pt>
                <c:pt idx="76">
                  <c:v>0.19480519480519401</c:v>
                </c:pt>
                <c:pt idx="77">
                  <c:v>0.20915032679738499</c:v>
                </c:pt>
                <c:pt idx="78">
                  <c:v>0.22807017543859601</c:v>
                </c:pt>
                <c:pt idx="79">
                  <c:v>0.23837209302325499</c:v>
                </c:pt>
                <c:pt idx="80">
                  <c:v>0.22875816993463999</c:v>
                </c:pt>
                <c:pt idx="81">
                  <c:v>0.321212121212121</c:v>
                </c:pt>
                <c:pt idx="82">
                  <c:v>0.35393258426966201</c:v>
                </c:pt>
                <c:pt idx="83">
                  <c:v>0.25</c:v>
                </c:pt>
                <c:pt idx="84">
                  <c:v>0.30219780219780201</c:v>
                </c:pt>
                <c:pt idx="85">
                  <c:v>0.35</c:v>
                </c:pt>
                <c:pt idx="86">
                  <c:v>0.28901734104046201</c:v>
                </c:pt>
                <c:pt idx="87">
                  <c:v>0.289592760180995</c:v>
                </c:pt>
                <c:pt idx="88">
                  <c:v>0.20105820105820099</c:v>
                </c:pt>
                <c:pt idx="89">
                  <c:v>0.235602094240837</c:v>
                </c:pt>
                <c:pt idx="90">
                  <c:v>0.26035502958579798</c:v>
                </c:pt>
                <c:pt idx="91">
                  <c:v>0.28571428571428498</c:v>
                </c:pt>
                <c:pt idx="92">
                  <c:v>0.17894736842105199</c:v>
                </c:pt>
                <c:pt idx="93">
                  <c:v>0.18079096045197701</c:v>
                </c:pt>
                <c:pt idx="94">
                  <c:v>0.33673469387755101</c:v>
                </c:pt>
                <c:pt idx="95">
                  <c:v>0.27500000000000002</c:v>
                </c:pt>
                <c:pt idx="96">
                  <c:v>0.27040816326530598</c:v>
                </c:pt>
                <c:pt idx="97">
                  <c:v>0.16080402010050199</c:v>
                </c:pt>
                <c:pt idx="98">
                  <c:v>0.21078431372549</c:v>
                </c:pt>
                <c:pt idx="99">
                  <c:v>0.24260355029585701</c:v>
                </c:pt>
                <c:pt idx="100">
                  <c:v>0.19354838709677399</c:v>
                </c:pt>
                <c:pt idx="101">
                  <c:v>0.2</c:v>
                </c:pt>
                <c:pt idx="102">
                  <c:v>0.18279569892473099</c:v>
                </c:pt>
                <c:pt idx="103">
                  <c:v>0.24832214765100599</c:v>
                </c:pt>
                <c:pt idx="104">
                  <c:v>0.23756906077348</c:v>
                </c:pt>
                <c:pt idx="105">
                  <c:v>0.181286549707602</c:v>
                </c:pt>
                <c:pt idx="106">
                  <c:v>0.207792207792207</c:v>
                </c:pt>
                <c:pt idx="107">
                  <c:v>0.23756906077348</c:v>
                </c:pt>
                <c:pt idx="108">
                  <c:v>0.16867469879517999</c:v>
                </c:pt>
                <c:pt idx="109">
                  <c:v>0.206060606060606</c:v>
                </c:pt>
                <c:pt idx="110">
                  <c:v>0.19658119658119599</c:v>
                </c:pt>
                <c:pt idx="111">
                  <c:v>0.19078947368421001</c:v>
                </c:pt>
                <c:pt idx="112">
                  <c:v>0.10759493670886</c:v>
                </c:pt>
                <c:pt idx="113">
                  <c:v>0.16184971098265799</c:v>
                </c:pt>
                <c:pt idx="114">
                  <c:v>0.164835164835164</c:v>
                </c:pt>
                <c:pt idx="115">
                  <c:v>0.119047619047619</c:v>
                </c:pt>
                <c:pt idx="116">
                  <c:v>0.181286549707602</c:v>
                </c:pt>
                <c:pt idx="117">
                  <c:v>0.22727272727272699</c:v>
                </c:pt>
                <c:pt idx="118">
                  <c:v>0.20422535211267601</c:v>
                </c:pt>
                <c:pt idx="119">
                  <c:v>0.22222222222222199</c:v>
                </c:pt>
                <c:pt idx="120">
                  <c:v>0.179640718562874</c:v>
                </c:pt>
                <c:pt idx="121">
                  <c:v>0.14516129032257999</c:v>
                </c:pt>
                <c:pt idx="122">
                  <c:v>0.20652173913043401</c:v>
                </c:pt>
                <c:pt idx="123">
                  <c:v>0.146198830409356</c:v>
                </c:pt>
                <c:pt idx="124">
                  <c:v>0.17714285714285699</c:v>
                </c:pt>
                <c:pt idx="125">
                  <c:v>0.21341463414634099</c:v>
                </c:pt>
                <c:pt idx="126">
                  <c:v>0.15469613259668499</c:v>
                </c:pt>
                <c:pt idx="127">
                  <c:v>0.13698630136986301</c:v>
                </c:pt>
                <c:pt idx="128">
                  <c:v>0.209876543209876</c:v>
                </c:pt>
                <c:pt idx="129">
                  <c:v>0.171597633136094</c:v>
                </c:pt>
                <c:pt idx="130">
                  <c:v>0.21195652173912999</c:v>
                </c:pt>
                <c:pt idx="131">
                  <c:v>0.122093023255813</c:v>
                </c:pt>
                <c:pt idx="132">
                  <c:v>0.18064516129032199</c:v>
                </c:pt>
                <c:pt idx="133">
                  <c:v>0.208633093525179</c:v>
                </c:pt>
                <c:pt idx="134">
                  <c:v>0.10362694300518099</c:v>
                </c:pt>
                <c:pt idx="135">
                  <c:v>0.164948453608247</c:v>
                </c:pt>
                <c:pt idx="136">
                  <c:v>0.16959064327485299</c:v>
                </c:pt>
                <c:pt idx="137">
                  <c:v>0.14399999999999999</c:v>
                </c:pt>
                <c:pt idx="138">
                  <c:v>0.15238095238095201</c:v>
                </c:pt>
                <c:pt idx="139">
                  <c:v>0.18181818181818099</c:v>
                </c:pt>
                <c:pt idx="140">
                  <c:v>0.208695652173913</c:v>
                </c:pt>
                <c:pt idx="141">
                  <c:v>0.186440677966101</c:v>
                </c:pt>
                <c:pt idx="142">
                  <c:v>0.14525139664804401</c:v>
                </c:pt>
                <c:pt idx="143">
                  <c:v>0.14054054054053999</c:v>
                </c:pt>
                <c:pt idx="144">
                  <c:v>0.21393034825870599</c:v>
                </c:pt>
                <c:pt idx="145">
                  <c:v>0.178160919540229</c:v>
                </c:pt>
                <c:pt idx="146">
                  <c:v>0.26288659793814401</c:v>
                </c:pt>
                <c:pt idx="147">
                  <c:v>0.172222222222222</c:v>
                </c:pt>
                <c:pt idx="148">
                  <c:v>0.21546961325966801</c:v>
                </c:pt>
                <c:pt idx="149">
                  <c:v>0.232704402515723</c:v>
                </c:pt>
                <c:pt idx="150">
                  <c:v>0.269461077844311</c:v>
                </c:pt>
                <c:pt idx="151">
                  <c:v>0.14857142857142799</c:v>
                </c:pt>
                <c:pt idx="152">
                  <c:v>0.19004524886877799</c:v>
                </c:pt>
                <c:pt idx="153">
                  <c:v>0.155555555555555</c:v>
                </c:pt>
                <c:pt idx="154">
                  <c:v>0.14163090128755301</c:v>
                </c:pt>
                <c:pt idx="155">
                  <c:v>0.18446601941747501</c:v>
                </c:pt>
                <c:pt idx="156">
                  <c:v>0.15306122448979501</c:v>
                </c:pt>
                <c:pt idx="157">
                  <c:v>0.139130434782608</c:v>
                </c:pt>
                <c:pt idx="158">
                  <c:v>0.16577540106951799</c:v>
                </c:pt>
                <c:pt idx="159">
                  <c:v>0.17647058823529399</c:v>
                </c:pt>
                <c:pt idx="160">
                  <c:v>0.216589861751152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EnergySubClustersTS!$Y$3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EnergySubClustersTS!$Y$4:$Y$164</c:f>
              <c:numCache>
                <c:formatCode>0.00</c:formatCode>
                <c:ptCount val="161"/>
                <c:pt idx="0">
                  <c:v>0.22958323007895975</c:v>
                </c:pt>
                <c:pt idx="1">
                  <c:v>0.22958323007895975</c:v>
                </c:pt>
                <c:pt idx="2">
                  <c:v>0.22958323007895975</c:v>
                </c:pt>
                <c:pt idx="3">
                  <c:v>0.22958323007895975</c:v>
                </c:pt>
                <c:pt idx="4">
                  <c:v>0.22958323007895975</c:v>
                </c:pt>
                <c:pt idx="5">
                  <c:v>0.22958323007895975</c:v>
                </c:pt>
                <c:pt idx="6">
                  <c:v>0.22958323007895975</c:v>
                </c:pt>
                <c:pt idx="7">
                  <c:v>0.22958323007895975</c:v>
                </c:pt>
                <c:pt idx="8">
                  <c:v>0.22958323007895975</c:v>
                </c:pt>
                <c:pt idx="9">
                  <c:v>0.22958323007895975</c:v>
                </c:pt>
                <c:pt idx="10">
                  <c:v>0.22958323007895975</c:v>
                </c:pt>
                <c:pt idx="11">
                  <c:v>0.22958323007895975</c:v>
                </c:pt>
                <c:pt idx="12">
                  <c:v>0.22958323007895975</c:v>
                </c:pt>
                <c:pt idx="13">
                  <c:v>0.22958323007895975</c:v>
                </c:pt>
                <c:pt idx="14">
                  <c:v>0.22958323007895975</c:v>
                </c:pt>
                <c:pt idx="15">
                  <c:v>0.22958323007895975</c:v>
                </c:pt>
                <c:pt idx="16">
                  <c:v>0.22958323007895975</c:v>
                </c:pt>
                <c:pt idx="17">
                  <c:v>0.22958323007895975</c:v>
                </c:pt>
                <c:pt idx="18">
                  <c:v>0.22958323007895975</c:v>
                </c:pt>
                <c:pt idx="19">
                  <c:v>0.22958323007895975</c:v>
                </c:pt>
                <c:pt idx="20">
                  <c:v>0.22958323007895975</c:v>
                </c:pt>
                <c:pt idx="21">
                  <c:v>0.22958323007895975</c:v>
                </c:pt>
                <c:pt idx="22">
                  <c:v>0.22958323007895975</c:v>
                </c:pt>
                <c:pt idx="23">
                  <c:v>0.22958323007895975</c:v>
                </c:pt>
                <c:pt idx="24">
                  <c:v>0.22958323007895975</c:v>
                </c:pt>
                <c:pt idx="25">
                  <c:v>0.22958323007895975</c:v>
                </c:pt>
                <c:pt idx="26">
                  <c:v>0.22958323007895975</c:v>
                </c:pt>
                <c:pt idx="27">
                  <c:v>0.22958323007895975</c:v>
                </c:pt>
                <c:pt idx="28">
                  <c:v>0.22958323007895975</c:v>
                </c:pt>
                <c:pt idx="29">
                  <c:v>0.22958323007895975</c:v>
                </c:pt>
                <c:pt idx="30">
                  <c:v>0.22958323007895975</c:v>
                </c:pt>
                <c:pt idx="31">
                  <c:v>0.22958323007895975</c:v>
                </c:pt>
                <c:pt idx="32">
                  <c:v>0.22958323007895975</c:v>
                </c:pt>
                <c:pt idx="33">
                  <c:v>0.22958323007895975</c:v>
                </c:pt>
                <c:pt idx="34">
                  <c:v>0.22958323007895975</c:v>
                </c:pt>
                <c:pt idx="35">
                  <c:v>0.22958323007895975</c:v>
                </c:pt>
                <c:pt idx="36">
                  <c:v>0.22958323007895975</c:v>
                </c:pt>
                <c:pt idx="37">
                  <c:v>0.22958323007895975</c:v>
                </c:pt>
                <c:pt idx="38">
                  <c:v>0.22958323007895975</c:v>
                </c:pt>
                <c:pt idx="39">
                  <c:v>0.22958323007895975</c:v>
                </c:pt>
                <c:pt idx="40">
                  <c:v>0.22958323007895975</c:v>
                </c:pt>
                <c:pt idx="41">
                  <c:v>0.22958323007895975</c:v>
                </c:pt>
                <c:pt idx="42">
                  <c:v>0.22958323007895975</c:v>
                </c:pt>
                <c:pt idx="43">
                  <c:v>0.22958323007895975</c:v>
                </c:pt>
                <c:pt idx="44">
                  <c:v>0.22958323007895975</c:v>
                </c:pt>
                <c:pt idx="45">
                  <c:v>0.22958323007895975</c:v>
                </c:pt>
                <c:pt idx="46">
                  <c:v>0.22958323007895975</c:v>
                </c:pt>
                <c:pt idx="47">
                  <c:v>0.22958323007895975</c:v>
                </c:pt>
                <c:pt idx="48">
                  <c:v>0.22958323007895975</c:v>
                </c:pt>
                <c:pt idx="49">
                  <c:v>0.22958323007895975</c:v>
                </c:pt>
                <c:pt idx="50">
                  <c:v>0.22958323007895975</c:v>
                </c:pt>
                <c:pt idx="51">
                  <c:v>0.22958323007895975</c:v>
                </c:pt>
                <c:pt idx="52">
                  <c:v>0.22958323007895975</c:v>
                </c:pt>
                <c:pt idx="53">
                  <c:v>0.22958323007895975</c:v>
                </c:pt>
                <c:pt idx="54">
                  <c:v>0.22958323007895975</c:v>
                </c:pt>
                <c:pt idx="55">
                  <c:v>0.22958323007895975</c:v>
                </c:pt>
                <c:pt idx="56">
                  <c:v>0.22958323007895975</c:v>
                </c:pt>
                <c:pt idx="57">
                  <c:v>0.22958323007895975</c:v>
                </c:pt>
                <c:pt idx="58">
                  <c:v>0.22958323007895975</c:v>
                </c:pt>
                <c:pt idx="59">
                  <c:v>0.22958323007895975</c:v>
                </c:pt>
                <c:pt idx="60">
                  <c:v>0.22958323007895975</c:v>
                </c:pt>
                <c:pt idx="61">
                  <c:v>0.22958323007895975</c:v>
                </c:pt>
                <c:pt idx="62">
                  <c:v>0.22958323007895975</c:v>
                </c:pt>
                <c:pt idx="63">
                  <c:v>0.22958323007895975</c:v>
                </c:pt>
                <c:pt idx="64">
                  <c:v>0.22958323007895975</c:v>
                </c:pt>
                <c:pt idx="65">
                  <c:v>0.22958323007895975</c:v>
                </c:pt>
                <c:pt idx="66">
                  <c:v>0.22958323007895975</c:v>
                </c:pt>
                <c:pt idx="67">
                  <c:v>0.22958323007895975</c:v>
                </c:pt>
                <c:pt idx="68">
                  <c:v>0.22958323007895975</c:v>
                </c:pt>
                <c:pt idx="69">
                  <c:v>0.22958323007895975</c:v>
                </c:pt>
                <c:pt idx="70">
                  <c:v>0.22958323007895975</c:v>
                </c:pt>
                <c:pt idx="71">
                  <c:v>0.22958323007895975</c:v>
                </c:pt>
                <c:pt idx="72">
                  <c:v>0.22958323007895975</c:v>
                </c:pt>
                <c:pt idx="73">
                  <c:v>0.22958323007895975</c:v>
                </c:pt>
                <c:pt idx="74">
                  <c:v>0.22958323007895975</c:v>
                </c:pt>
                <c:pt idx="75">
                  <c:v>0.22958323007895975</c:v>
                </c:pt>
                <c:pt idx="76">
                  <c:v>0.22958323007895975</c:v>
                </c:pt>
                <c:pt idx="77">
                  <c:v>0.22958323007895975</c:v>
                </c:pt>
                <c:pt idx="78">
                  <c:v>0.22958323007895975</c:v>
                </c:pt>
                <c:pt idx="79">
                  <c:v>0.22958323007895975</c:v>
                </c:pt>
                <c:pt idx="80">
                  <c:v>0.22958323007895975</c:v>
                </c:pt>
                <c:pt idx="81">
                  <c:v>0.22958323007895975</c:v>
                </c:pt>
                <c:pt idx="82">
                  <c:v>0.22958323007895975</c:v>
                </c:pt>
                <c:pt idx="83">
                  <c:v>0.22958323007895975</c:v>
                </c:pt>
                <c:pt idx="84">
                  <c:v>0.22958323007895975</c:v>
                </c:pt>
                <c:pt idx="85">
                  <c:v>0.22958323007895975</c:v>
                </c:pt>
                <c:pt idx="86">
                  <c:v>0.22958323007895975</c:v>
                </c:pt>
                <c:pt idx="87">
                  <c:v>0.22958323007895975</c:v>
                </c:pt>
                <c:pt idx="88">
                  <c:v>0.22958323007895975</c:v>
                </c:pt>
                <c:pt idx="89">
                  <c:v>0.22958323007895975</c:v>
                </c:pt>
                <c:pt idx="90">
                  <c:v>0.22958323007895975</c:v>
                </c:pt>
                <c:pt idx="91">
                  <c:v>0.22958323007895975</c:v>
                </c:pt>
                <c:pt idx="92">
                  <c:v>0.22958323007895975</c:v>
                </c:pt>
                <c:pt idx="93">
                  <c:v>0.22958323007895975</c:v>
                </c:pt>
                <c:pt idx="94">
                  <c:v>0.22958323007895975</c:v>
                </c:pt>
                <c:pt idx="95">
                  <c:v>0.22958323007895975</c:v>
                </c:pt>
                <c:pt idx="96">
                  <c:v>0.22958323007895975</c:v>
                </c:pt>
                <c:pt idx="97">
                  <c:v>0.22958323007895975</c:v>
                </c:pt>
                <c:pt idx="98">
                  <c:v>0.22958323007895975</c:v>
                </c:pt>
                <c:pt idx="99">
                  <c:v>0.22958323007895975</c:v>
                </c:pt>
                <c:pt idx="100">
                  <c:v>0.22958323007895975</c:v>
                </c:pt>
                <c:pt idx="101">
                  <c:v>0.22958323007895975</c:v>
                </c:pt>
                <c:pt idx="102">
                  <c:v>0.22958323007895975</c:v>
                </c:pt>
                <c:pt idx="103">
                  <c:v>0.22958323007895975</c:v>
                </c:pt>
                <c:pt idx="104">
                  <c:v>0.22958323007895975</c:v>
                </c:pt>
                <c:pt idx="105">
                  <c:v>0.22958323007895975</c:v>
                </c:pt>
                <c:pt idx="106">
                  <c:v>0.22958323007895975</c:v>
                </c:pt>
                <c:pt idx="107">
                  <c:v>0.22958323007895975</c:v>
                </c:pt>
                <c:pt idx="108">
                  <c:v>0.22958323007895975</c:v>
                </c:pt>
                <c:pt idx="109">
                  <c:v>0.22958323007895975</c:v>
                </c:pt>
                <c:pt idx="110">
                  <c:v>0.22958323007895975</c:v>
                </c:pt>
                <c:pt idx="111">
                  <c:v>0.22958323007895975</c:v>
                </c:pt>
                <c:pt idx="112">
                  <c:v>0.22958323007895975</c:v>
                </c:pt>
                <c:pt idx="113">
                  <c:v>0.22958323007895975</c:v>
                </c:pt>
                <c:pt idx="114">
                  <c:v>0.22958323007895975</c:v>
                </c:pt>
                <c:pt idx="115">
                  <c:v>0.22958323007895975</c:v>
                </c:pt>
                <c:pt idx="116">
                  <c:v>0.22958323007895975</c:v>
                </c:pt>
                <c:pt idx="117">
                  <c:v>0.22958323007895975</c:v>
                </c:pt>
                <c:pt idx="118">
                  <c:v>0.22958323007895975</c:v>
                </c:pt>
                <c:pt idx="119">
                  <c:v>0.22958323007895975</c:v>
                </c:pt>
                <c:pt idx="120">
                  <c:v>0.22958323007895975</c:v>
                </c:pt>
                <c:pt idx="121">
                  <c:v>0.22958323007895975</c:v>
                </c:pt>
                <c:pt idx="122">
                  <c:v>0.22958323007895975</c:v>
                </c:pt>
                <c:pt idx="123">
                  <c:v>0.22958323007895975</c:v>
                </c:pt>
                <c:pt idx="124">
                  <c:v>0.22958323007895975</c:v>
                </c:pt>
                <c:pt idx="125">
                  <c:v>0.22958323007895975</c:v>
                </c:pt>
                <c:pt idx="126">
                  <c:v>0.22958323007895975</c:v>
                </c:pt>
                <c:pt idx="127">
                  <c:v>0.22958323007895975</c:v>
                </c:pt>
                <c:pt idx="128">
                  <c:v>0.22958323007895975</c:v>
                </c:pt>
                <c:pt idx="129">
                  <c:v>0.22958323007895975</c:v>
                </c:pt>
                <c:pt idx="130">
                  <c:v>0.22958323007895975</c:v>
                </c:pt>
                <c:pt idx="131">
                  <c:v>0.22958323007895975</c:v>
                </c:pt>
                <c:pt idx="132">
                  <c:v>0.22958323007895975</c:v>
                </c:pt>
                <c:pt idx="133">
                  <c:v>0.22958323007895975</c:v>
                </c:pt>
                <c:pt idx="134">
                  <c:v>0.22958323007895975</c:v>
                </c:pt>
                <c:pt idx="135">
                  <c:v>0.22958323007895975</c:v>
                </c:pt>
                <c:pt idx="136">
                  <c:v>0.22958323007895975</c:v>
                </c:pt>
                <c:pt idx="137">
                  <c:v>0.22958323007895975</c:v>
                </c:pt>
                <c:pt idx="138">
                  <c:v>0.22958323007895975</c:v>
                </c:pt>
                <c:pt idx="139">
                  <c:v>0.22958323007895975</c:v>
                </c:pt>
                <c:pt idx="140">
                  <c:v>0.22958323007895975</c:v>
                </c:pt>
                <c:pt idx="141">
                  <c:v>0.22958323007895975</c:v>
                </c:pt>
                <c:pt idx="142">
                  <c:v>0.22958323007895975</c:v>
                </c:pt>
                <c:pt idx="143">
                  <c:v>0.22958323007895975</c:v>
                </c:pt>
                <c:pt idx="144">
                  <c:v>0.22958323007895975</c:v>
                </c:pt>
                <c:pt idx="145">
                  <c:v>0.22958323007895975</c:v>
                </c:pt>
                <c:pt idx="146">
                  <c:v>0.22958323007895975</c:v>
                </c:pt>
                <c:pt idx="147">
                  <c:v>0.22958323007895975</c:v>
                </c:pt>
                <c:pt idx="148">
                  <c:v>0.22958323007895975</c:v>
                </c:pt>
                <c:pt idx="149">
                  <c:v>0.22958323007895975</c:v>
                </c:pt>
                <c:pt idx="150">
                  <c:v>0.22958323007895975</c:v>
                </c:pt>
                <c:pt idx="151">
                  <c:v>0.22958323007895975</c:v>
                </c:pt>
                <c:pt idx="152">
                  <c:v>0.22958323007895975</c:v>
                </c:pt>
                <c:pt idx="153">
                  <c:v>0.22958323007895975</c:v>
                </c:pt>
                <c:pt idx="154">
                  <c:v>0.22958323007895975</c:v>
                </c:pt>
                <c:pt idx="155">
                  <c:v>0.22958323007895975</c:v>
                </c:pt>
                <c:pt idx="156">
                  <c:v>0.22958323007895975</c:v>
                </c:pt>
                <c:pt idx="157">
                  <c:v>0.22958323007895975</c:v>
                </c:pt>
                <c:pt idx="158">
                  <c:v>0.22958323007895975</c:v>
                </c:pt>
                <c:pt idx="159">
                  <c:v>0.22958323007895975</c:v>
                </c:pt>
                <c:pt idx="160">
                  <c:v>0.22958323007895975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EnergySubClustersTS!$Z$3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EnergySubClustersTS!$Z$4:$Z$164</c:f>
              <c:numCache>
                <c:formatCode>0.00</c:formatCode>
                <c:ptCount val="161"/>
                <c:pt idx="0">
                  <c:v>0.3140252858770391</c:v>
                </c:pt>
                <c:pt idx="1">
                  <c:v>0.3140252858770391</c:v>
                </c:pt>
                <c:pt idx="2">
                  <c:v>0.3140252858770391</c:v>
                </c:pt>
                <c:pt idx="3">
                  <c:v>0.3140252858770391</c:v>
                </c:pt>
                <c:pt idx="4">
                  <c:v>0.3140252858770391</c:v>
                </c:pt>
                <c:pt idx="5">
                  <c:v>0.3140252858770391</c:v>
                </c:pt>
                <c:pt idx="6">
                  <c:v>0.3140252858770391</c:v>
                </c:pt>
                <c:pt idx="7">
                  <c:v>0.3140252858770391</c:v>
                </c:pt>
                <c:pt idx="8">
                  <c:v>0.3140252858770391</c:v>
                </c:pt>
                <c:pt idx="9">
                  <c:v>0.3140252858770391</c:v>
                </c:pt>
                <c:pt idx="10">
                  <c:v>0.3140252858770391</c:v>
                </c:pt>
                <c:pt idx="11">
                  <c:v>0.3140252858770391</c:v>
                </c:pt>
                <c:pt idx="12">
                  <c:v>0.3140252858770391</c:v>
                </c:pt>
                <c:pt idx="13">
                  <c:v>0.3140252858770391</c:v>
                </c:pt>
                <c:pt idx="14">
                  <c:v>0.3140252858770391</c:v>
                </c:pt>
                <c:pt idx="15">
                  <c:v>0.3140252858770391</c:v>
                </c:pt>
                <c:pt idx="16">
                  <c:v>0.3140252858770391</c:v>
                </c:pt>
                <c:pt idx="17">
                  <c:v>0.3140252858770391</c:v>
                </c:pt>
                <c:pt idx="18">
                  <c:v>0.3140252858770391</c:v>
                </c:pt>
                <c:pt idx="19">
                  <c:v>0.3140252858770391</c:v>
                </c:pt>
                <c:pt idx="20">
                  <c:v>0.3140252858770391</c:v>
                </c:pt>
                <c:pt idx="21">
                  <c:v>0.3140252858770391</c:v>
                </c:pt>
                <c:pt idx="22">
                  <c:v>0.3140252858770391</c:v>
                </c:pt>
                <c:pt idx="23">
                  <c:v>0.3140252858770391</c:v>
                </c:pt>
                <c:pt idx="24">
                  <c:v>0.3140252858770391</c:v>
                </c:pt>
                <c:pt idx="25">
                  <c:v>0.3140252858770391</c:v>
                </c:pt>
                <c:pt idx="26">
                  <c:v>0.3140252858770391</c:v>
                </c:pt>
                <c:pt idx="27">
                  <c:v>0.3140252858770391</c:v>
                </c:pt>
                <c:pt idx="28">
                  <c:v>0.3140252858770391</c:v>
                </c:pt>
                <c:pt idx="29">
                  <c:v>0.3140252858770391</c:v>
                </c:pt>
                <c:pt idx="30">
                  <c:v>0.3140252858770391</c:v>
                </c:pt>
                <c:pt idx="31">
                  <c:v>0.3140252858770391</c:v>
                </c:pt>
                <c:pt idx="32">
                  <c:v>0.3140252858770391</c:v>
                </c:pt>
                <c:pt idx="33">
                  <c:v>0.3140252858770391</c:v>
                </c:pt>
                <c:pt idx="34">
                  <c:v>0.3140252858770391</c:v>
                </c:pt>
                <c:pt idx="35">
                  <c:v>0.3140252858770391</c:v>
                </c:pt>
                <c:pt idx="36">
                  <c:v>0.3140252858770391</c:v>
                </c:pt>
                <c:pt idx="37">
                  <c:v>0.3140252858770391</c:v>
                </c:pt>
                <c:pt idx="38">
                  <c:v>0.3140252858770391</c:v>
                </c:pt>
                <c:pt idx="39">
                  <c:v>0.3140252858770391</c:v>
                </c:pt>
                <c:pt idx="40">
                  <c:v>0.3140252858770391</c:v>
                </c:pt>
                <c:pt idx="41">
                  <c:v>0.3140252858770391</c:v>
                </c:pt>
                <c:pt idx="42">
                  <c:v>0.3140252858770391</c:v>
                </c:pt>
                <c:pt idx="43">
                  <c:v>0.3140252858770391</c:v>
                </c:pt>
                <c:pt idx="44">
                  <c:v>0.3140252858770391</c:v>
                </c:pt>
                <c:pt idx="45">
                  <c:v>0.3140252858770391</c:v>
                </c:pt>
                <c:pt idx="46">
                  <c:v>0.3140252858770391</c:v>
                </c:pt>
                <c:pt idx="47">
                  <c:v>0.3140252858770391</c:v>
                </c:pt>
                <c:pt idx="48">
                  <c:v>0.3140252858770391</c:v>
                </c:pt>
                <c:pt idx="49">
                  <c:v>0.3140252858770391</c:v>
                </c:pt>
                <c:pt idx="50">
                  <c:v>0.3140252858770391</c:v>
                </c:pt>
                <c:pt idx="51">
                  <c:v>0.3140252858770391</c:v>
                </c:pt>
                <c:pt idx="52">
                  <c:v>0.3140252858770391</c:v>
                </c:pt>
                <c:pt idx="53">
                  <c:v>0.3140252858770391</c:v>
                </c:pt>
                <c:pt idx="54">
                  <c:v>0.3140252858770391</c:v>
                </c:pt>
                <c:pt idx="55">
                  <c:v>0.3140252858770391</c:v>
                </c:pt>
                <c:pt idx="56">
                  <c:v>0.3140252858770391</c:v>
                </c:pt>
                <c:pt idx="57">
                  <c:v>0.3140252858770391</c:v>
                </c:pt>
                <c:pt idx="58">
                  <c:v>0.3140252858770391</c:v>
                </c:pt>
                <c:pt idx="59">
                  <c:v>0.3140252858770391</c:v>
                </c:pt>
                <c:pt idx="60">
                  <c:v>0.3140252858770391</c:v>
                </c:pt>
                <c:pt idx="61">
                  <c:v>0.3140252858770391</c:v>
                </c:pt>
                <c:pt idx="62">
                  <c:v>0.3140252858770391</c:v>
                </c:pt>
                <c:pt idx="63">
                  <c:v>0.3140252858770391</c:v>
                </c:pt>
                <c:pt idx="64">
                  <c:v>0.3140252858770391</c:v>
                </c:pt>
                <c:pt idx="65">
                  <c:v>0.3140252858770391</c:v>
                </c:pt>
                <c:pt idx="66">
                  <c:v>0.3140252858770391</c:v>
                </c:pt>
                <c:pt idx="67">
                  <c:v>0.3140252858770391</c:v>
                </c:pt>
                <c:pt idx="68">
                  <c:v>0.3140252858770391</c:v>
                </c:pt>
                <c:pt idx="69">
                  <c:v>0.3140252858770391</c:v>
                </c:pt>
                <c:pt idx="70">
                  <c:v>0.3140252858770391</c:v>
                </c:pt>
                <c:pt idx="71">
                  <c:v>0.3140252858770391</c:v>
                </c:pt>
                <c:pt idx="72">
                  <c:v>0.3140252858770391</c:v>
                </c:pt>
                <c:pt idx="73">
                  <c:v>0.3140252858770391</c:v>
                </c:pt>
                <c:pt idx="74">
                  <c:v>0.3140252858770391</c:v>
                </c:pt>
                <c:pt idx="75">
                  <c:v>0.3140252858770391</c:v>
                </c:pt>
                <c:pt idx="76">
                  <c:v>0.3140252858770391</c:v>
                </c:pt>
                <c:pt idx="77">
                  <c:v>0.3140252858770391</c:v>
                </c:pt>
                <c:pt idx="78">
                  <c:v>0.3140252858770391</c:v>
                </c:pt>
                <c:pt idx="79">
                  <c:v>0.3140252858770391</c:v>
                </c:pt>
                <c:pt idx="80">
                  <c:v>0.3140252858770391</c:v>
                </c:pt>
                <c:pt idx="81">
                  <c:v>0.3140252858770391</c:v>
                </c:pt>
                <c:pt idx="82">
                  <c:v>0.3140252858770391</c:v>
                </c:pt>
                <c:pt idx="83">
                  <c:v>0.3140252858770391</c:v>
                </c:pt>
                <c:pt idx="84">
                  <c:v>0.3140252858770391</c:v>
                </c:pt>
                <c:pt idx="85">
                  <c:v>0.3140252858770391</c:v>
                </c:pt>
                <c:pt idx="86">
                  <c:v>0.3140252858770391</c:v>
                </c:pt>
                <c:pt idx="87">
                  <c:v>0.3140252858770391</c:v>
                </c:pt>
                <c:pt idx="88">
                  <c:v>0.3140252858770391</c:v>
                </c:pt>
                <c:pt idx="89">
                  <c:v>0.3140252858770391</c:v>
                </c:pt>
                <c:pt idx="90">
                  <c:v>0.3140252858770391</c:v>
                </c:pt>
                <c:pt idx="91">
                  <c:v>0.3140252858770391</c:v>
                </c:pt>
                <c:pt idx="92">
                  <c:v>0.3140252858770391</c:v>
                </c:pt>
                <c:pt idx="93">
                  <c:v>0.3140252858770391</c:v>
                </c:pt>
                <c:pt idx="94">
                  <c:v>0.3140252858770391</c:v>
                </c:pt>
                <c:pt idx="95">
                  <c:v>0.3140252858770391</c:v>
                </c:pt>
                <c:pt idx="96">
                  <c:v>0.3140252858770391</c:v>
                </c:pt>
                <c:pt idx="97">
                  <c:v>0.3140252858770391</c:v>
                </c:pt>
                <c:pt idx="98">
                  <c:v>0.3140252858770391</c:v>
                </c:pt>
                <c:pt idx="99">
                  <c:v>0.3140252858770391</c:v>
                </c:pt>
                <c:pt idx="100">
                  <c:v>0.3140252858770391</c:v>
                </c:pt>
                <c:pt idx="101">
                  <c:v>0.3140252858770391</c:v>
                </c:pt>
                <c:pt idx="102">
                  <c:v>0.3140252858770391</c:v>
                </c:pt>
                <c:pt idx="103">
                  <c:v>0.3140252858770391</c:v>
                </c:pt>
                <c:pt idx="104">
                  <c:v>0.3140252858770391</c:v>
                </c:pt>
                <c:pt idx="105">
                  <c:v>0.3140252858770391</c:v>
                </c:pt>
                <c:pt idx="106">
                  <c:v>0.3140252858770391</c:v>
                </c:pt>
                <c:pt idx="107">
                  <c:v>0.3140252858770391</c:v>
                </c:pt>
                <c:pt idx="108">
                  <c:v>0.3140252858770391</c:v>
                </c:pt>
                <c:pt idx="109">
                  <c:v>0.3140252858770391</c:v>
                </c:pt>
                <c:pt idx="110">
                  <c:v>0.3140252858770391</c:v>
                </c:pt>
                <c:pt idx="111">
                  <c:v>0.3140252858770391</c:v>
                </c:pt>
                <c:pt idx="112">
                  <c:v>0.3140252858770391</c:v>
                </c:pt>
                <c:pt idx="113">
                  <c:v>0.3140252858770391</c:v>
                </c:pt>
                <c:pt idx="114">
                  <c:v>0.3140252858770391</c:v>
                </c:pt>
                <c:pt idx="115">
                  <c:v>0.3140252858770391</c:v>
                </c:pt>
                <c:pt idx="116">
                  <c:v>0.3140252858770391</c:v>
                </c:pt>
                <c:pt idx="117">
                  <c:v>0.3140252858770391</c:v>
                </c:pt>
                <c:pt idx="118">
                  <c:v>0.3140252858770391</c:v>
                </c:pt>
                <c:pt idx="119">
                  <c:v>0.3140252858770391</c:v>
                </c:pt>
                <c:pt idx="120">
                  <c:v>0.3140252858770391</c:v>
                </c:pt>
                <c:pt idx="121">
                  <c:v>0.3140252858770391</c:v>
                </c:pt>
                <c:pt idx="122">
                  <c:v>0.3140252858770391</c:v>
                </c:pt>
                <c:pt idx="123">
                  <c:v>0.3140252858770391</c:v>
                </c:pt>
                <c:pt idx="124">
                  <c:v>0.3140252858770391</c:v>
                </c:pt>
                <c:pt idx="125">
                  <c:v>0.3140252858770391</c:v>
                </c:pt>
                <c:pt idx="126">
                  <c:v>0.3140252858770391</c:v>
                </c:pt>
                <c:pt idx="127">
                  <c:v>0.3140252858770391</c:v>
                </c:pt>
                <c:pt idx="128">
                  <c:v>0.3140252858770391</c:v>
                </c:pt>
                <c:pt idx="129">
                  <c:v>0.3140252858770391</c:v>
                </c:pt>
                <c:pt idx="130">
                  <c:v>0.3140252858770391</c:v>
                </c:pt>
                <c:pt idx="131">
                  <c:v>0.3140252858770391</c:v>
                </c:pt>
                <c:pt idx="132">
                  <c:v>0.3140252858770391</c:v>
                </c:pt>
                <c:pt idx="133">
                  <c:v>0.3140252858770391</c:v>
                </c:pt>
                <c:pt idx="134">
                  <c:v>0.3140252858770391</c:v>
                </c:pt>
                <c:pt idx="135">
                  <c:v>0.3140252858770391</c:v>
                </c:pt>
                <c:pt idx="136">
                  <c:v>0.3140252858770391</c:v>
                </c:pt>
                <c:pt idx="137">
                  <c:v>0.3140252858770391</c:v>
                </c:pt>
                <c:pt idx="138">
                  <c:v>0.3140252858770391</c:v>
                </c:pt>
                <c:pt idx="139">
                  <c:v>0.3140252858770391</c:v>
                </c:pt>
                <c:pt idx="140">
                  <c:v>0.3140252858770391</c:v>
                </c:pt>
                <c:pt idx="141">
                  <c:v>0.3140252858770391</c:v>
                </c:pt>
                <c:pt idx="142">
                  <c:v>0.3140252858770391</c:v>
                </c:pt>
                <c:pt idx="143">
                  <c:v>0.3140252858770391</c:v>
                </c:pt>
                <c:pt idx="144">
                  <c:v>0.3140252858770391</c:v>
                </c:pt>
                <c:pt idx="145">
                  <c:v>0.3140252858770391</c:v>
                </c:pt>
                <c:pt idx="146">
                  <c:v>0.3140252858770391</c:v>
                </c:pt>
                <c:pt idx="147">
                  <c:v>0.3140252858770391</c:v>
                </c:pt>
                <c:pt idx="148">
                  <c:v>0.3140252858770391</c:v>
                </c:pt>
                <c:pt idx="149">
                  <c:v>0.3140252858770391</c:v>
                </c:pt>
                <c:pt idx="150">
                  <c:v>0.3140252858770391</c:v>
                </c:pt>
                <c:pt idx="151">
                  <c:v>0.3140252858770391</c:v>
                </c:pt>
                <c:pt idx="152">
                  <c:v>0.3140252858770391</c:v>
                </c:pt>
                <c:pt idx="153">
                  <c:v>0.3140252858770391</c:v>
                </c:pt>
                <c:pt idx="154">
                  <c:v>0.3140252858770391</c:v>
                </c:pt>
                <c:pt idx="155">
                  <c:v>0.3140252858770391</c:v>
                </c:pt>
                <c:pt idx="156">
                  <c:v>0.3140252858770391</c:v>
                </c:pt>
                <c:pt idx="157">
                  <c:v>0.3140252858770391</c:v>
                </c:pt>
                <c:pt idx="158">
                  <c:v>0.3140252858770391</c:v>
                </c:pt>
                <c:pt idx="159">
                  <c:v>0.3140252858770391</c:v>
                </c:pt>
                <c:pt idx="160">
                  <c:v>0.3140252858770391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EnergySubClustersTS!$AA$3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EnergySubClustersTS!$AA$4:$AA$164</c:f>
              <c:numCache>
                <c:formatCode>0.00</c:formatCode>
                <c:ptCount val="161"/>
                <c:pt idx="0">
                  <c:v>0.14514117428088041</c:v>
                </c:pt>
                <c:pt idx="1">
                  <c:v>0.14514117428088041</c:v>
                </c:pt>
                <c:pt idx="2">
                  <c:v>0.14514117428088041</c:v>
                </c:pt>
                <c:pt idx="3">
                  <c:v>0.14514117428088041</c:v>
                </c:pt>
                <c:pt idx="4">
                  <c:v>0.14514117428088041</c:v>
                </c:pt>
                <c:pt idx="5">
                  <c:v>0.14514117428088041</c:v>
                </c:pt>
                <c:pt idx="6">
                  <c:v>0.14514117428088041</c:v>
                </c:pt>
                <c:pt idx="7">
                  <c:v>0.14514117428088041</c:v>
                </c:pt>
                <c:pt idx="8">
                  <c:v>0.14514117428088041</c:v>
                </c:pt>
                <c:pt idx="9">
                  <c:v>0.14514117428088041</c:v>
                </c:pt>
                <c:pt idx="10">
                  <c:v>0.14514117428088041</c:v>
                </c:pt>
                <c:pt idx="11">
                  <c:v>0.14514117428088041</c:v>
                </c:pt>
                <c:pt idx="12">
                  <c:v>0.14514117428088041</c:v>
                </c:pt>
                <c:pt idx="13">
                  <c:v>0.14514117428088041</c:v>
                </c:pt>
                <c:pt idx="14">
                  <c:v>0.14514117428088041</c:v>
                </c:pt>
                <c:pt idx="15">
                  <c:v>0.14514117428088041</c:v>
                </c:pt>
                <c:pt idx="16">
                  <c:v>0.14514117428088041</c:v>
                </c:pt>
                <c:pt idx="17">
                  <c:v>0.14514117428088041</c:v>
                </c:pt>
                <c:pt idx="18">
                  <c:v>0.14514117428088041</c:v>
                </c:pt>
                <c:pt idx="19">
                  <c:v>0.14514117428088041</c:v>
                </c:pt>
                <c:pt idx="20">
                  <c:v>0.14514117428088041</c:v>
                </c:pt>
                <c:pt idx="21">
                  <c:v>0.14514117428088041</c:v>
                </c:pt>
                <c:pt idx="22">
                  <c:v>0.14514117428088041</c:v>
                </c:pt>
                <c:pt idx="23">
                  <c:v>0.14514117428088041</c:v>
                </c:pt>
                <c:pt idx="24">
                  <c:v>0.14514117428088041</c:v>
                </c:pt>
                <c:pt idx="25">
                  <c:v>0.14514117428088041</c:v>
                </c:pt>
                <c:pt idx="26">
                  <c:v>0.14514117428088041</c:v>
                </c:pt>
                <c:pt idx="27">
                  <c:v>0.14514117428088041</c:v>
                </c:pt>
                <c:pt idx="28">
                  <c:v>0.14514117428088041</c:v>
                </c:pt>
                <c:pt idx="29">
                  <c:v>0.14514117428088041</c:v>
                </c:pt>
                <c:pt idx="30">
                  <c:v>0.14514117428088041</c:v>
                </c:pt>
                <c:pt idx="31">
                  <c:v>0.14514117428088041</c:v>
                </c:pt>
                <c:pt idx="32">
                  <c:v>0.14514117428088041</c:v>
                </c:pt>
                <c:pt idx="33">
                  <c:v>0.14514117428088041</c:v>
                </c:pt>
                <c:pt idx="34">
                  <c:v>0.14514117428088041</c:v>
                </c:pt>
                <c:pt idx="35">
                  <c:v>0.14514117428088041</c:v>
                </c:pt>
                <c:pt idx="36">
                  <c:v>0.14514117428088041</c:v>
                </c:pt>
                <c:pt idx="37">
                  <c:v>0.14514117428088041</c:v>
                </c:pt>
                <c:pt idx="38">
                  <c:v>0.14514117428088041</c:v>
                </c:pt>
                <c:pt idx="39">
                  <c:v>0.14514117428088041</c:v>
                </c:pt>
                <c:pt idx="40">
                  <c:v>0.14514117428088041</c:v>
                </c:pt>
                <c:pt idx="41">
                  <c:v>0.14514117428088041</c:v>
                </c:pt>
                <c:pt idx="42">
                  <c:v>0.14514117428088041</c:v>
                </c:pt>
                <c:pt idx="43">
                  <c:v>0.14514117428088041</c:v>
                </c:pt>
                <c:pt idx="44">
                  <c:v>0.14514117428088041</c:v>
                </c:pt>
                <c:pt idx="45">
                  <c:v>0.14514117428088041</c:v>
                </c:pt>
                <c:pt idx="46">
                  <c:v>0.14514117428088041</c:v>
                </c:pt>
                <c:pt idx="47">
                  <c:v>0.14514117428088041</c:v>
                </c:pt>
                <c:pt idx="48">
                  <c:v>0.14514117428088041</c:v>
                </c:pt>
                <c:pt idx="49">
                  <c:v>0.14514117428088041</c:v>
                </c:pt>
                <c:pt idx="50">
                  <c:v>0.14514117428088041</c:v>
                </c:pt>
                <c:pt idx="51">
                  <c:v>0.14514117428088041</c:v>
                </c:pt>
                <c:pt idx="52">
                  <c:v>0.14514117428088041</c:v>
                </c:pt>
                <c:pt idx="53">
                  <c:v>0.14514117428088041</c:v>
                </c:pt>
                <c:pt idx="54">
                  <c:v>0.14514117428088041</c:v>
                </c:pt>
                <c:pt idx="55">
                  <c:v>0.14514117428088041</c:v>
                </c:pt>
                <c:pt idx="56">
                  <c:v>0.14514117428088041</c:v>
                </c:pt>
                <c:pt idx="57">
                  <c:v>0.14514117428088041</c:v>
                </c:pt>
                <c:pt idx="58">
                  <c:v>0.14514117428088041</c:v>
                </c:pt>
                <c:pt idx="59">
                  <c:v>0.14514117428088041</c:v>
                </c:pt>
                <c:pt idx="60">
                  <c:v>0.14514117428088041</c:v>
                </c:pt>
                <c:pt idx="61">
                  <c:v>0.14514117428088041</c:v>
                </c:pt>
                <c:pt idx="62">
                  <c:v>0.14514117428088041</c:v>
                </c:pt>
                <c:pt idx="63">
                  <c:v>0.14514117428088041</c:v>
                </c:pt>
                <c:pt idx="64">
                  <c:v>0.14514117428088041</c:v>
                </c:pt>
                <c:pt idx="65">
                  <c:v>0.14514117428088041</c:v>
                </c:pt>
                <c:pt idx="66">
                  <c:v>0.14514117428088041</c:v>
                </c:pt>
                <c:pt idx="67">
                  <c:v>0.14514117428088041</c:v>
                </c:pt>
                <c:pt idx="68">
                  <c:v>0.14514117428088041</c:v>
                </c:pt>
                <c:pt idx="69">
                  <c:v>0.14514117428088041</c:v>
                </c:pt>
                <c:pt idx="70">
                  <c:v>0.14514117428088041</c:v>
                </c:pt>
                <c:pt idx="71">
                  <c:v>0.14514117428088041</c:v>
                </c:pt>
                <c:pt idx="72">
                  <c:v>0.14514117428088041</c:v>
                </c:pt>
                <c:pt idx="73">
                  <c:v>0.14514117428088041</c:v>
                </c:pt>
                <c:pt idx="74">
                  <c:v>0.14514117428088041</c:v>
                </c:pt>
                <c:pt idx="75">
                  <c:v>0.14514117428088041</c:v>
                </c:pt>
                <c:pt idx="76">
                  <c:v>0.14514117428088041</c:v>
                </c:pt>
                <c:pt idx="77">
                  <c:v>0.14514117428088041</c:v>
                </c:pt>
                <c:pt idx="78">
                  <c:v>0.14514117428088041</c:v>
                </c:pt>
                <c:pt idx="79">
                  <c:v>0.14514117428088041</c:v>
                </c:pt>
                <c:pt idx="80">
                  <c:v>0.14514117428088041</c:v>
                </c:pt>
                <c:pt idx="81">
                  <c:v>0.14514117428088041</c:v>
                </c:pt>
                <c:pt idx="82">
                  <c:v>0.14514117428088041</c:v>
                </c:pt>
                <c:pt idx="83">
                  <c:v>0.14514117428088041</c:v>
                </c:pt>
                <c:pt idx="84">
                  <c:v>0.14514117428088041</c:v>
                </c:pt>
                <c:pt idx="85">
                  <c:v>0.14514117428088041</c:v>
                </c:pt>
                <c:pt idx="86">
                  <c:v>0.14514117428088041</c:v>
                </c:pt>
                <c:pt idx="87">
                  <c:v>0.14514117428088041</c:v>
                </c:pt>
                <c:pt idx="88">
                  <c:v>0.14514117428088041</c:v>
                </c:pt>
                <c:pt idx="89">
                  <c:v>0.14514117428088041</c:v>
                </c:pt>
                <c:pt idx="90">
                  <c:v>0.14514117428088041</c:v>
                </c:pt>
                <c:pt idx="91">
                  <c:v>0.14514117428088041</c:v>
                </c:pt>
                <c:pt idx="92">
                  <c:v>0.14514117428088041</c:v>
                </c:pt>
                <c:pt idx="93">
                  <c:v>0.14514117428088041</c:v>
                </c:pt>
                <c:pt idx="94">
                  <c:v>0.14514117428088041</c:v>
                </c:pt>
                <c:pt idx="95">
                  <c:v>0.14514117428088041</c:v>
                </c:pt>
                <c:pt idx="96">
                  <c:v>0.14514117428088041</c:v>
                </c:pt>
                <c:pt idx="97">
                  <c:v>0.14514117428088041</c:v>
                </c:pt>
                <c:pt idx="98">
                  <c:v>0.14514117428088041</c:v>
                </c:pt>
                <c:pt idx="99">
                  <c:v>0.14514117428088041</c:v>
                </c:pt>
                <c:pt idx="100">
                  <c:v>0.14514117428088041</c:v>
                </c:pt>
                <c:pt idx="101">
                  <c:v>0.14514117428088041</c:v>
                </c:pt>
                <c:pt idx="102">
                  <c:v>0.14514117428088041</c:v>
                </c:pt>
                <c:pt idx="103">
                  <c:v>0.14514117428088041</c:v>
                </c:pt>
                <c:pt idx="104">
                  <c:v>0.14514117428088041</c:v>
                </c:pt>
                <c:pt idx="105">
                  <c:v>0.14514117428088041</c:v>
                </c:pt>
                <c:pt idx="106">
                  <c:v>0.14514117428088041</c:v>
                </c:pt>
                <c:pt idx="107">
                  <c:v>0.14514117428088041</c:v>
                </c:pt>
                <c:pt idx="108">
                  <c:v>0.14514117428088041</c:v>
                </c:pt>
                <c:pt idx="109">
                  <c:v>0.14514117428088041</c:v>
                </c:pt>
                <c:pt idx="110">
                  <c:v>0.14514117428088041</c:v>
                </c:pt>
                <c:pt idx="111">
                  <c:v>0.14514117428088041</c:v>
                </c:pt>
                <c:pt idx="112">
                  <c:v>0.14514117428088041</c:v>
                </c:pt>
                <c:pt idx="113">
                  <c:v>0.14514117428088041</c:v>
                </c:pt>
                <c:pt idx="114">
                  <c:v>0.14514117428088041</c:v>
                </c:pt>
                <c:pt idx="115">
                  <c:v>0.14514117428088041</c:v>
                </c:pt>
                <c:pt idx="116">
                  <c:v>0.14514117428088041</c:v>
                </c:pt>
                <c:pt idx="117">
                  <c:v>0.14514117428088041</c:v>
                </c:pt>
                <c:pt idx="118">
                  <c:v>0.14514117428088041</c:v>
                </c:pt>
                <c:pt idx="119">
                  <c:v>0.14514117428088041</c:v>
                </c:pt>
                <c:pt idx="120">
                  <c:v>0.14514117428088041</c:v>
                </c:pt>
                <c:pt idx="121">
                  <c:v>0.14514117428088041</c:v>
                </c:pt>
                <c:pt idx="122">
                  <c:v>0.14514117428088041</c:v>
                </c:pt>
                <c:pt idx="123">
                  <c:v>0.14514117428088041</c:v>
                </c:pt>
                <c:pt idx="124">
                  <c:v>0.14514117428088041</c:v>
                </c:pt>
                <c:pt idx="125">
                  <c:v>0.14514117428088041</c:v>
                </c:pt>
                <c:pt idx="126">
                  <c:v>0.14514117428088041</c:v>
                </c:pt>
                <c:pt idx="127">
                  <c:v>0.14514117428088041</c:v>
                </c:pt>
                <c:pt idx="128">
                  <c:v>0.14514117428088041</c:v>
                </c:pt>
                <c:pt idx="129">
                  <c:v>0.14514117428088041</c:v>
                </c:pt>
                <c:pt idx="130">
                  <c:v>0.14514117428088041</c:v>
                </c:pt>
                <c:pt idx="131">
                  <c:v>0.14514117428088041</c:v>
                </c:pt>
                <c:pt idx="132">
                  <c:v>0.14514117428088041</c:v>
                </c:pt>
                <c:pt idx="133">
                  <c:v>0.14514117428088041</c:v>
                </c:pt>
                <c:pt idx="134">
                  <c:v>0.14514117428088041</c:v>
                </c:pt>
                <c:pt idx="135">
                  <c:v>0.14514117428088041</c:v>
                </c:pt>
                <c:pt idx="136">
                  <c:v>0.14514117428088041</c:v>
                </c:pt>
                <c:pt idx="137">
                  <c:v>0.14514117428088041</c:v>
                </c:pt>
                <c:pt idx="138">
                  <c:v>0.14514117428088041</c:v>
                </c:pt>
                <c:pt idx="139">
                  <c:v>0.14514117428088041</c:v>
                </c:pt>
                <c:pt idx="140">
                  <c:v>0.14514117428088041</c:v>
                </c:pt>
                <c:pt idx="141">
                  <c:v>0.14514117428088041</c:v>
                </c:pt>
                <c:pt idx="142">
                  <c:v>0.14514117428088041</c:v>
                </c:pt>
                <c:pt idx="143">
                  <c:v>0.14514117428088041</c:v>
                </c:pt>
                <c:pt idx="144">
                  <c:v>0.14514117428088041</c:v>
                </c:pt>
                <c:pt idx="145">
                  <c:v>0.14514117428088041</c:v>
                </c:pt>
                <c:pt idx="146">
                  <c:v>0.14514117428088041</c:v>
                </c:pt>
                <c:pt idx="147">
                  <c:v>0.14514117428088041</c:v>
                </c:pt>
                <c:pt idx="148">
                  <c:v>0.14514117428088041</c:v>
                </c:pt>
                <c:pt idx="149">
                  <c:v>0.14514117428088041</c:v>
                </c:pt>
                <c:pt idx="150">
                  <c:v>0.14514117428088041</c:v>
                </c:pt>
                <c:pt idx="151">
                  <c:v>0.14514117428088041</c:v>
                </c:pt>
                <c:pt idx="152">
                  <c:v>0.14514117428088041</c:v>
                </c:pt>
                <c:pt idx="153">
                  <c:v>0.14514117428088041</c:v>
                </c:pt>
                <c:pt idx="154">
                  <c:v>0.14514117428088041</c:v>
                </c:pt>
                <c:pt idx="155">
                  <c:v>0.14514117428088041</c:v>
                </c:pt>
                <c:pt idx="156">
                  <c:v>0.14514117428088041</c:v>
                </c:pt>
                <c:pt idx="157">
                  <c:v>0.14514117428088041</c:v>
                </c:pt>
                <c:pt idx="158">
                  <c:v>0.14514117428088041</c:v>
                </c:pt>
                <c:pt idx="159">
                  <c:v>0.14514117428088041</c:v>
                </c:pt>
                <c:pt idx="160">
                  <c:v>0.14514117428088041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8554672"/>
        <c:axId val="308555848"/>
      </c:lineChart>
      <c:dateAx>
        <c:axId val="308554672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8555848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30855584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855467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Sub cluster 1d - Nuclear energy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EnergySubClustersTS!$R$3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EnergySubClustersTS!$R$4:$R$164</c:f>
              <c:numCache>
                <c:formatCode>0.00</c:formatCode>
                <c:ptCount val="161"/>
                <c:pt idx="1">
                  <c:v>2.5000000000000001E-2</c:v>
                </c:pt>
                <c:pt idx="3">
                  <c:v>4.8192771084337303E-2</c:v>
                </c:pt>
                <c:pt idx="4">
                  <c:v>2.7624309392265099E-2</c:v>
                </c:pt>
                <c:pt idx="5">
                  <c:v>7.8947368421052599E-2</c:v>
                </c:pt>
                <c:pt idx="6">
                  <c:v>9.8712446351931299E-2</c:v>
                </c:pt>
                <c:pt idx="7">
                  <c:v>3.7593984962405999E-2</c:v>
                </c:pt>
                <c:pt idx="8">
                  <c:v>2.68456375838926E-2</c:v>
                </c:pt>
                <c:pt idx="9">
                  <c:v>8.2474226804123696E-2</c:v>
                </c:pt>
                <c:pt idx="10">
                  <c:v>3.6144578313252997E-2</c:v>
                </c:pt>
                <c:pt idx="11">
                  <c:v>5.7142857142857099E-2</c:v>
                </c:pt>
                <c:pt idx="12">
                  <c:v>6.3829787234042507E-2</c:v>
                </c:pt>
                <c:pt idx="13">
                  <c:v>6.08695652173913E-2</c:v>
                </c:pt>
                <c:pt idx="14">
                  <c:v>3.7499999999999999E-2</c:v>
                </c:pt>
                <c:pt idx="15">
                  <c:v>8.6538461538461495E-2</c:v>
                </c:pt>
                <c:pt idx="16">
                  <c:v>0.114942528735632</c:v>
                </c:pt>
                <c:pt idx="17">
                  <c:v>7.8651685393258397E-2</c:v>
                </c:pt>
                <c:pt idx="18">
                  <c:v>9.18367346938775E-2</c:v>
                </c:pt>
                <c:pt idx="19">
                  <c:v>6.9565217391304293E-2</c:v>
                </c:pt>
                <c:pt idx="20">
                  <c:v>0.11724137931034399</c:v>
                </c:pt>
                <c:pt idx="21">
                  <c:v>0.14159292035398199</c:v>
                </c:pt>
                <c:pt idx="22">
                  <c:v>8.1081081081081002E-2</c:v>
                </c:pt>
                <c:pt idx="23">
                  <c:v>0.128</c:v>
                </c:pt>
                <c:pt idx="24">
                  <c:v>0.107692307692307</c:v>
                </c:pt>
                <c:pt idx="25">
                  <c:v>0.12080536912751599</c:v>
                </c:pt>
                <c:pt idx="26">
                  <c:v>9.9378881987577605E-2</c:v>
                </c:pt>
                <c:pt idx="27">
                  <c:v>4.4728434504792303E-2</c:v>
                </c:pt>
                <c:pt idx="28">
                  <c:v>5.0898203592814301E-2</c:v>
                </c:pt>
                <c:pt idx="29">
                  <c:v>8.98876404494382E-2</c:v>
                </c:pt>
                <c:pt idx="30">
                  <c:v>6.9767441860465101E-2</c:v>
                </c:pt>
                <c:pt idx="31">
                  <c:v>6.7357512953367796E-2</c:v>
                </c:pt>
                <c:pt idx="32">
                  <c:v>2.27272727272727E-2</c:v>
                </c:pt>
                <c:pt idx="33">
                  <c:v>5.7692307692307598E-2</c:v>
                </c:pt>
                <c:pt idx="34">
                  <c:v>4.3795620437956199E-2</c:v>
                </c:pt>
                <c:pt idx="35">
                  <c:v>0.120253164556962</c:v>
                </c:pt>
                <c:pt idx="36">
                  <c:v>6.7567567567567502E-2</c:v>
                </c:pt>
                <c:pt idx="37">
                  <c:v>0.49180327868852403</c:v>
                </c:pt>
                <c:pt idx="38">
                  <c:v>0.29602888086642598</c:v>
                </c:pt>
                <c:pt idx="39">
                  <c:v>0.185792349726775</c:v>
                </c:pt>
                <c:pt idx="40">
                  <c:v>0.183673469387755</c:v>
                </c:pt>
                <c:pt idx="41">
                  <c:v>0.11284046692607</c:v>
                </c:pt>
                <c:pt idx="42">
                  <c:v>0.190697674418604</c:v>
                </c:pt>
                <c:pt idx="43">
                  <c:v>0.119760479041916</c:v>
                </c:pt>
                <c:pt idx="44">
                  <c:v>8.7248322147651006E-2</c:v>
                </c:pt>
                <c:pt idx="45">
                  <c:v>0.12921348314606701</c:v>
                </c:pt>
                <c:pt idx="46">
                  <c:v>0.13669064748201401</c:v>
                </c:pt>
                <c:pt idx="47">
                  <c:v>0.12418300653594699</c:v>
                </c:pt>
                <c:pt idx="48">
                  <c:v>0.127906976744186</c:v>
                </c:pt>
                <c:pt idx="49">
                  <c:v>0.120772946859903</c:v>
                </c:pt>
                <c:pt idx="50">
                  <c:v>0.19642857142857101</c:v>
                </c:pt>
                <c:pt idx="51">
                  <c:v>0.17613636363636301</c:v>
                </c:pt>
                <c:pt idx="52">
                  <c:v>0.16551724137931001</c:v>
                </c:pt>
                <c:pt idx="53">
                  <c:v>0.115646258503401</c:v>
                </c:pt>
                <c:pt idx="54">
                  <c:v>0.15540540540540501</c:v>
                </c:pt>
                <c:pt idx="55">
                  <c:v>0.101449275362318</c:v>
                </c:pt>
                <c:pt idx="56">
                  <c:v>0.11184210526315699</c:v>
                </c:pt>
                <c:pt idx="57">
                  <c:v>7.43801652892562E-2</c:v>
                </c:pt>
                <c:pt idx="58">
                  <c:v>0.12903225806451599</c:v>
                </c:pt>
                <c:pt idx="59">
                  <c:v>0.104651162790697</c:v>
                </c:pt>
                <c:pt idx="60">
                  <c:v>0.117283950617283</c:v>
                </c:pt>
                <c:pt idx="61">
                  <c:v>0.13775510204081601</c:v>
                </c:pt>
                <c:pt idx="62">
                  <c:v>9.4786729857819899E-2</c:v>
                </c:pt>
                <c:pt idx="63">
                  <c:v>0.127906976744186</c:v>
                </c:pt>
                <c:pt idx="64">
                  <c:v>0.162337662337662</c:v>
                </c:pt>
                <c:pt idx="65">
                  <c:v>0.14213197969543101</c:v>
                </c:pt>
                <c:pt idx="66">
                  <c:v>0.24210526315789399</c:v>
                </c:pt>
                <c:pt idx="67">
                  <c:v>0.225806451612903</c:v>
                </c:pt>
                <c:pt idx="68">
                  <c:v>0.216931216931216</c:v>
                </c:pt>
                <c:pt idx="69">
                  <c:v>0.22727272727272699</c:v>
                </c:pt>
                <c:pt idx="70">
                  <c:v>0.12345679012345601</c:v>
                </c:pt>
                <c:pt idx="71">
                  <c:v>0.125</c:v>
                </c:pt>
                <c:pt idx="72">
                  <c:v>8.99470899470899E-2</c:v>
                </c:pt>
                <c:pt idx="73">
                  <c:v>9.9502487562189004E-2</c:v>
                </c:pt>
                <c:pt idx="74">
                  <c:v>0.121546961325966</c:v>
                </c:pt>
                <c:pt idx="75">
                  <c:v>0.134020618556701</c:v>
                </c:pt>
                <c:pt idx="76">
                  <c:v>0.20245398773006101</c:v>
                </c:pt>
                <c:pt idx="77">
                  <c:v>0.13664596273291901</c:v>
                </c:pt>
                <c:pt idx="78">
                  <c:v>0.13942307692307601</c:v>
                </c:pt>
                <c:pt idx="79">
                  <c:v>0.13636363636363599</c:v>
                </c:pt>
                <c:pt idx="80">
                  <c:v>0.149171270718232</c:v>
                </c:pt>
                <c:pt idx="81">
                  <c:v>9.0909090909090898E-2</c:v>
                </c:pt>
                <c:pt idx="82">
                  <c:v>0.13636363636363599</c:v>
                </c:pt>
                <c:pt idx="83">
                  <c:v>0.103092783505154</c:v>
                </c:pt>
                <c:pt idx="84">
                  <c:v>0.151685393258426</c:v>
                </c:pt>
                <c:pt idx="85">
                  <c:v>0.14090909090909001</c:v>
                </c:pt>
                <c:pt idx="86">
                  <c:v>0.14572864321608001</c:v>
                </c:pt>
                <c:pt idx="87">
                  <c:v>0.114814814814814</c:v>
                </c:pt>
                <c:pt idx="88">
                  <c:v>0.14000000000000001</c:v>
                </c:pt>
                <c:pt idx="89">
                  <c:v>0.115183246073298</c:v>
                </c:pt>
                <c:pt idx="90">
                  <c:v>0.15306122448979501</c:v>
                </c:pt>
                <c:pt idx="91">
                  <c:v>0.106741573033707</c:v>
                </c:pt>
                <c:pt idx="92">
                  <c:v>0.16042780748663099</c:v>
                </c:pt>
                <c:pt idx="93">
                  <c:v>0.15204678362572999</c:v>
                </c:pt>
                <c:pt idx="94">
                  <c:v>0.1125</c:v>
                </c:pt>
                <c:pt idx="95">
                  <c:v>0.148148148148148</c:v>
                </c:pt>
                <c:pt idx="96">
                  <c:v>0.172222222222222</c:v>
                </c:pt>
                <c:pt idx="97">
                  <c:v>0.17346938775510201</c:v>
                </c:pt>
                <c:pt idx="98">
                  <c:v>0.14136125654450199</c:v>
                </c:pt>
                <c:pt idx="99">
                  <c:v>0.108247422680412</c:v>
                </c:pt>
                <c:pt idx="100">
                  <c:v>0.109890109890109</c:v>
                </c:pt>
                <c:pt idx="101">
                  <c:v>9.5238095238095205E-2</c:v>
                </c:pt>
                <c:pt idx="102">
                  <c:v>0.14110429447852699</c:v>
                </c:pt>
                <c:pt idx="103">
                  <c:v>0.144508670520231</c:v>
                </c:pt>
                <c:pt idx="104">
                  <c:v>0.121546961325966</c:v>
                </c:pt>
                <c:pt idx="105">
                  <c:v>0.125</c:v>
                </c:pt>
                <c:pt idx="106">
                  <c:v>6.8750000000000006E-2</c:v>
                </c:pt>
                <c:pt idx="107">
                  <c:v>0.175438596491228</c:v>
                </c:pt>
                <c:pt idx="108">
                  <c:v>0.188811188811188</c:v>
                </c:pt>
                <c:pt idx="109">
                  <c:v>0.13939393939393899</c:v>
                </c:pt>
                <c:pt idx="110">
                  <c:v>0.17692307692307599</c:v>
                </c:pt>
                <c:pt idx="111">
                  <c:v>0.17777777777777701</c:v>
                </c:pt>
                <c:pt idx="112">
                  <c:v>0.181286549707602</c:v>
                </c:pt>
                <c:pt idx="113">
                  <c:v>0.17499999999999999</c:v>
                </c:pt>
                <c:pt idx="114">
                  <c:v>0.154255319148936</c:v>
                </c:pt>
                <c:pt idx="115">
                  <c:v>0.14792899408283999</c:v>
                </c:pt>
                <c:pt idx="116">
                  <c:v>0.13259668508287201</c:v>
                </c:pt>
                <c:pt idx="117">
                  <c:v>0.13227513227513199</c:v>
                </c:pt>
                <c:pt idx="118">
                  <c:v>9.1428571428571401E-2</c:v>
                </c:pt>
                <c:pt idx="119">
                  <c:v>0.110552763819095</c:v>
                </c:pt>
                <c:pt idx="120">
                  <c:v>0.146666666666666</c:v>
                </c:pt>
                <c:pt idx="121">
                  <c:v>0.14723926380368099</c:v>
                </c:pt>
                <c:pt idx="122">
                  <c:v>0.17977528089887601</c:v>
                </c:pt>
                <c:pt idx="123">
                  <c:v>6.6265060240963805E-2</c:v>
                </c:pt>
                <c:pt idx="124">
                  <c:v>9.7902097902097904E-2</c:v>
                </c:pt>
                <c:pt idx="125">
                  <c:v>0.15730337078651599</c:v>
                </c:pt>
                <c:pt idx="126">
                  <c:v>0.11042944785276</c:v>
                </c:pt>
                <c:pt idx="127">
                  <c:v>0.100591715976331</c:v>
                </c:pt>
                <c:pt idx="128">
                  <c:v>0.16042780748663099</c:v>
                </c:pt>
                <c:pt idx="129">
                  <c:v>0.12716763005780299</c:v>
                </c:pt>
                <c:pt idx="130">
                  <c:v>0.11229946524064099</c:v>
                </c:pt>
                <c:pt idx="131">
                  <c:v>0.13586956521739099</c:v>
                </c:pt>
                <c:pt idx="132">
                  <c:v>0.10625</c:v>
                </c:pt>
                <c:pt idx="133">
                  <c:v>0.164835164835164</c:v>
                </c:pt>
                <c:pt idx="134">
                  <c:v>0.109289617486338</c:v>
                </c:pt>
                <c:pt idx="135">
                  <c:v>0.12727272727272701</c:v>
                </c:pt>
                <c:pt idx="136">
                  <c:v>8.4656084656084596E-2</c:v>
                </c:pt>
                <c:pt idx="137">
                  <c:v>0.14622641509433901</c:v>
                </c:pt>
                <c:pt idx="138">
                  <c:v>0.13559322033898299</c:v>
                </c:pt>
                <c:pt idx="139">
                  <c:v>0.133333333333333</c:v>
                </c:pt>
                <c:pt idx="140">
                  <c:v>0.14932126696832501</c:v>
                </c:pt>
                <c:pt idx="141">
                  <c:v>0.10576923076923</c:v>
                </c:pt>
                <c:pt idx="142">
                  <c:v>0.15346534653465299</c:v>
                </c:pt>
                <c:pt idx="143">
                  <c:v>0.17857142857142799</c:v>
                </c:pt>
                <c:pt idx="144">
                  <c:v>0.12745098039215599</c:v>
                </c:pt>
                <c:pt idx="145">
                  <c:v>7.9268292682926803E-2</c:v>
                </c:pt>
                <c:pt idx="146">
                  <c:v>9.6256684491978606E-2</c:v>
                </c:pt>
                <c:pt idx="147">
                  <c:v>0.15656565656565599</c:v>
                </c:pt>
                <c:pt idx="148">
                  <c:v>0.11340206185567001</c:v>
                </c:pt>
                <c:pt idx="149">
                  <c:v>0.13297872340425501</c:v>
                </c:pt>
                <c:pt idx="150">
                  <c:v>0.13609467455621299</c:v>
                </c:pt>
                <c:pt idx="151">
                  <c:v>0.12650602409638501</c:v>
                </c:pt>
                <c:pt idx="152">
                  <c:v>0.20855614973261999</c:v>
                </c:pt>
                <c:pt idx="153">
                  <c:v>0.154929577464788</c:v>
                </c:pt>
                <c:pt idx="154">
                  <c:v>0.136546184738955</c:v>
                </c:pt>
                <c:pt idx="155">
                  <c:v>0.103603603603603</c:v>
                </c:pt>
                <c:pt idx="156">
                  <c:v>0.15384615384615299</c:v>
                </c:pt>
                <c:pt idx="157">
                  <c:v>0.125925925925925</c:v>
                </c:pt>
                <c:pt idx="158">
                  <c:v>0.2</c:v>
                </c:pt>
                <c:pt idx="159">
                  <c:v>9.2682926829268195E-2</c:v>
                </c:pt>
                <c:pt idx="160">
                  <c:v>0.167420814479638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EnergySubClustersTS!$S$3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EnergySubClustersTS!$S$4:$S$164</c:f>
              <c:numCache>
                <c:formatCode>0.00</c:formatCode>
                <c:ptCount val="161"/>
                <c:pt idx="1">
                  <c:v>2.8571428571428501E-2</c:v>
                </c:pt>
                <c:pt idx="2">
                  <c:v>0</c:v>
                </c:pt>
                <c:pt idx="3">
                  <c:v>1.2500000000000001E-2</c:v>
                </c:pt>
                <c:pt idx="4">
                  <c:v>3.2467532467532402E-2</c:v>
                </c:pt>
                <c:pt idx="5">
                  <c:v>9.0551181102362197E-2</c:v>
                </c:pt>
                <c:pt idx="6">
                  <c:v>0.126637554585152</c:v>
                </c:pt>
                <c:pt idx="7">
                  <c:v>3.2258064516128997E-2</c:v>
                </c:pt>
                <c:pt idx="8">
                  <c:v>4.6875E-2</c:v>
                </c:pt>
                <c:pt idx="9">
                  <c:v>8.3333333333333297E-3</c:v>
                </c:pt>
                <c:pt idx="10">
                  <c:v>3.5714285714285698E-2</c:v>
                </c:pt>
                <c:pt idx="11">
                  <c:v>5.2631578947368397E-2</c:v>
                </c:pt>
                <c:pt idx="12">
                  <c:v>7.1428571428571397E-2</c:v>
                </c:pt>
                <c:pt idx="13">
                  <c:v>4.1666666666666602E-2</c:v>
                </c:pt>
                <c:pt idx="14">
                  <c:v>2.6666666666666599E-2</c:v>
                </c:pt>
                <c:pt idx="15">
                  <c:v>7.9207920792079195E-2</c:v>
                </c:pt>
                <c:pt idx="16">
                  <c:v>6.5573770491803199E-2</c:v>
                </c:pt>
                <c:pt idx="17">
                  <c:v>0.05</c:v>
                </c:pt>
                <c:pt idx="18">
                  <c:v>4.3478260869565202E-2</c:v>
                </c:pt>
                <c:pt idx="19">
                  <c:v>5.4545454545454501E-2</c:v>
                </c:pt>
                <c:pt idx="20">
                  <c:v>7.0866141732283394E-2</c:v>
                </c:pt>
                <c:pt idx="21">
                  <c:v>0.10084033613445301</c:v>
                </c:pt>
                <c:pt idx="22">
                  <c:v>6.9565217391304293E-2</c:v>
                </c:pt>
                <c:pt idx="23">
                  <c:v>8.2089552238805902E-2</c:v>
                </c:pt>
                <c:pt idx="24">
                  <c:v>0.15384615384615299</c:v>
                </c:pt>
                <c:pt idx="25">
                  <c:v>7.3529411764705802E-2</c:v>
                </c:pt>
                <c:pt idx="26">
                  <c:v>0.101351351351351</c:v>
                </c:pt>
                <c:pt idx="27">
                  <c:v>0.1</c:v>
                </c:pt>
                <c:pt idx="28">
                  <c:v>6.4220183486238494E-2</c:v>
                </c:pt>
                <c:pt idx="29">
                  <c:v>8.9494163424124501E-2</c:v>
                </c:pt>
                <c:pt idx="30">
                  <c:v>7.6142131979695396E-2</c:v>
                </c:pt>
                <c:pt idx="31">
                  <c:v>5.6179775280898799E-2</c:v>
                </c:pt>
                <c:pt idx="32">
                  <c:v>5.8823529411764698E-2</c:v>
                </c:pt>
                <c:pt idx="33">
                  <c:v>9.3333333333333296E-2</c:v>
                </c:pt>
                <c:pt idx="34">
                  <c:v>8.6419753086419707E-2</c:v>
                </c:pt>
                <c:pt idx="35">
                  <c:v>7.3170731707316999E-2</c:v>
                </c:pt>
                <c:pt idx="36">
                  <c:v>7.4626865671641701E-2</c:v>
                </c:pt>
                <c:pt idx="37">
                  <c:v>0.47126436781609099</c:v>
                </c:pt>
                <c:pt idx="38">
                  <c:v>0.30501930501930502</c:v>
                </c:pt>
                <c:pt idx="39">
                  <c:v>0.21319796954314699</c:v>
                </c:pt>
                <c:pt idx="40">
                  <c:v>0.25221238938053098</c:v>
                </c:pt>
                <c:pt idx="41">
                  <c:v>0.20175438596491199</c:v>
                </c:pt>
                <c:pt idx="42">
                  <c:v>0.161137440758293</c:v>
                </c:pt>
                <c:pt idx="43">
                  <c:v>0.13815789473684201</c:v>
                </c:pt>
                <c:pt idx="44">
                  <c:v>0.12422360248447201</c:v>
                </c:pt>
                <c:pt idx="45">
                  <c:v>0.15686274509803899</c:v>
                </c:pt>
                <c:pt idx="46">
                  <c:v>0.131944444444444</c:v>
                </c:pt>
                <c:pt idx="47">
                  <c:v>8.5227272727272693E-2</c:v>
                </c:pt>
                <c:pt idx="48">
                  <c:v>0.15432098765432001</c:v>
                </c:pt>
                <c:pt idx="49">
                  <c:v>0.118556701030927</c:v>
                </c:pt>
                <c:pt idx="50">
                  <c:v>0.217194570135746</c:v>
                </c:pt>
                <c:pt idx="51">
                  <c:v>0.13966480446927301</c:v>
                </c:pt>
                <c:pt idx="52">
                  <c:v>0.14285714285714199</c:v>
                </c:pt>
                <c:pt idx="53">
                  <c:v>0.14516129032257999</c:v>
                </c:pt>
                <c:pt idx="54">
                  <c:v>0.171641791044776</c:v>
                </c:pt>
                <c:pt idx="55">
                  <c:v>0.148148148148148</c:v>
                </c:pt>
                <c:pt idx="56">
                  <c:v>0.13071895424836599</c:v>
                </c:pt>
                <c:pt idx="57">
                  <c:v>8.8709677419354802E-2</c:v>
                </c:pt>
                <c:pt idx="58">
                  <c:v>8.9285714285714204E-2</c:v>
                </c:pt>
                <c:pt idx="59">
                  <c:v>0.125786163522012</c:v>
                </c:pt>
                <c:pt idx="60">
                  <c:v>0.108571428571428</c:v>
                </c:pt>
                <c:pt idx="61">
                  <c:v>0.146788990825688</c:v>
                </c:pt>
                <c:pt idx="62">
                  <c:v>0.16176470588235201</c:v>
                </c:pt>
                <c:pt idx="63">
                  <c:v>0.158227848101265</c:v>
                </c:pt>
                <c:pt idx="64">
                  <c:v>0.15584415584415501</c:v>
                </c:pt>
                <c:pt idx="65">
                  <c:v>0.16025641025640999</c:v>
                </c:pt>
                <c:pt idx="66">
                  <c:v>0.176165803108808</c:v>
                </c:pt>
                <c:pt idx="67">
                  <c:v>0.25465838509316702</c:v>
                </c:pt>
                <c:pt idx="68">
                  <c:v>0.155</c:v>
                </c:pt>
                <c:pt idx="69">
                  <c:v>0.17582417582417501</c:v>
                </c:pt>
                <c:pt idx="70">
                  <c:v>0.117283950617283</c:v>
                </c:pt>
                <c:pt idx="71">
                  <c:v>0.15151515151515099</c:v>
                </c:pt>
                <c:pt idx="72">
                  <c:v>0.15962441314553899</c:v>
                </c:pt>
                <c:pt idx="73">
                  <c:v>0.16304347826086901</c:v>
                </c:pt>
                <c:pt idx="74">
                  <c:v>0.102409638554216</c:v>
                </c:pt>
                <c:pt idx="75">
                  <c:v>0.12777777777777699</c:v>
                </c:pt>
                <c:pt idx="76">
                  <c:v>0.129870129870129</c:v>
                </c:pt>
                <c:pt idx="77">
                  <c:v>0.16339869281045699</c:v>
                </c:pt>
                <c:pt idx="78">
                  <c:v>0.175438596491228</c:v>
                </c:pt>
                <c:pt idx="79">
                  <c:v>0.15697674418604601</c:v>
                </c:pt>
                <c:pt idx="80">
                  <c:v>0.10457516339869199</c:v>
                </c:pt>
                <c:pt idx="81">
                  <c:v>9.0909090909090898E-2</c:v>
                </c:pt>
                <c:pt idx="82">
                  <c:v>8.4269662921348298E-2</c:v>
                </c:pt>
                <c:pt idx="83">
                  <c:v>8.1730769230769204E-2</c:v>
                </c:pt>
                <c:pt idx="84">
                  <c:v>0.159340659340659</c:v>
                </c:pt>
                <c:pt idx="85">
                  <c:v>0.18333333333333299</c:v>
                </c:pt>
                <c:pt idx="86">
                  <c:v>0.15606936416184899</c:v>
                </c:pt>
                <c:pt idx="87">
                  <c:v>0.122171945701357</c:v>
                </c:pt>
                <c:pt idx="88">
                  <c:v>0.13227513227513199</c:v>
                </c:pt>
                <c:pt idx="89">
                  <c:v>0.15183246073298401</c:v>
                </c:pt>
                <c:pt idx="90">
                  <c:v>0.15976331360946699</c:v>
                </c:pt>
                <c:pt idx="91">
                  <c:v>0.14285714285714199</c:v>
                </c:pt>
                <c:pt idx="92">
                  <c:v>0.14210526315789401</c:v>
                </c:pt>
                <c:pt idx="93">
                  <c:v>0.152542372881355</c:v>
                </c:pt>
                <c:pt idx="94">
                  <c:v>0.122448979591836</c:v>
                </c:pt>
                <c:pt idx="95">
                  <c:v>0.16875000000000001</c:v>
                </c:pt>
                <c:pt idx="96">
                  <c:v>0.20408163265306101</c:v>
                </c:pt>
                <c:pt idx="97">
                  <c:v>0.180904522613065</c:v>
                </c:pt>
                <c:pt idx="98">
                  <c:v>0.15196078431372501</c:v>
                </c:pt>
                <c:pt idx="99">
                  <c:v>0.124260355029585</c:v>
                </c:pt>
                <c:pt idx="100">
                  <c:v>0.15053763440860199</c:v>
                </c:pt>
                <c:pt idx="101">
                  <c:v>0.11724137931034399</c:v>
                </c:pt>
                <c:pt idx="102">
                  <c:v>0.15053763440860199</c:v>
                </c:pt>
                <c:pt idx="103">
                  <c:v>0.187919463087248</c:v>
                </c:pt>
                <c:pt idx="104">
                  <c:v>0.12707182320441901</c:v>
                </c:pt>
                <c:pt idx="105">
                  <c:v>0.140350877192982</c:v>
                </c:pt>
                <c:pt idx="106">
                  <c:v>9.7402597402597393E-2</c:v>
                </c:pt>
                <c:pt idx="107">
                  <c:v>0.143646408839779</c:v>
                </c:pt>
                <c:pt idx="108">
                  <c:v>0.13855421686746899</c:v>
                </c:pt>
                <c:pt idx="109">
                  <c:v>0.15151515151515099</c:v>
                </c:pt>
                <c:pt idx="110">
                  <c:v>0.10256410256410201</c:v>
                </c:pt>
                <c:pt idx="111">
                  <c:v>0.144736842105263</c:v>
                </c:pt>
                <c:pt idx="112">
                  <c:v>0.139240506329113</c:v>
                </c:pt>
                <c:pt idx="113">
                  <c:v>0.12716763005780299</c:v>
                </c:pt>
                <c:pt idx="114">
                  <c:v>0.13736263736263701</c:v>
                </c:pt>
                <c:pt idx="115">
                  <c:v>0.119047619047619</c:v>
                </c:pt>
                <c:pt idx="116">
                  <c:v>5.2631578947368397E-2</c:v>
                </c:pt>
                <c:pt idx="117">
                  <c:v>0.15909090909090901</c:v>
                </c:pt>
                <c:pt idx="118">
                  <c:v>0.11971830985915401</c:v>
                </c:pt>
                <c:pt idx="119">
                  <c:v>0.1</c:v>
                </c:pt>
                <c:pt idx="120">
                  <c:v>0.11377245508981999</c:v>
                </c:pt>
                <c:pt idx="121">
                  <c:v>0.13978494623655899</c:v>
                </c:pt>
                <c:pt idx="122">
                  <c:v>0.13043478260869501</c:v>
                </c:pt>
                <c:pt idx="123">
                  <c:v>0.146198830409356</c:v>
                </c:pt>
                <c:pt idx="124">
                  <c:v>0.13714285714285701</c:v>
                </c:pt>
                <c:pt idx="125">
                  <c:v>0.15243902439024301</c:v>
                </c:pt>
                <c:pt idx="126">
                  <c:v>7.7348066298342497E-2</c:v>
                </c:pt>
                <c:pt idx="127">
                  <c:v>0.15753424657534201</c:v>
                </c:pt>
                <c:pt idx="128">
                  <c:v>0.11111111111111099</c:v>
                </c:pt>
                <c:pt idx="129">
                  <c:v>0.106508875739644</c:v>
                </c:pt>
                <c:pt idx="130">
                  <c:v>0.125</c:v>
                </c:pt>
                <c:pt idx="131">
                  <c:v>0.145348837209302</c:v>
                </c:pt>
                <c:pt idx="132">
                  <c:v>0.154838709677419</c:v>
                </c:pt>
                <c:pt idx="133">
                  <c:v>0.14388489208633001</c:v>
                </c:pt>
                <c:pt idx="134">
                  <c:v>0.181347150259067</c:v>
                </c:pt>
                <c:pt idx="135">
                  <c:v>0.18041237113402001</c:v>
                </c:pt>
                <c:pt idx="136">
                  <c:v>0.11111111111111099</c:v>
                </c:pt>
                <c:pt idx="137">
                  <c:v>0.14399999999999999</c:v>
                </c:pt>
                <c:pt idx="138">
                  <c:v>0.13809523809523799</c:v>
                </c:pt>
                <c:pt idx="139">
                  <c:v>0.17676767676767599</c:v>
                </c:pt>
                <c:pt idx="140">
                  <c:v>7.8260869565217397E-2</c:v>
                </c:pt>
                <c:pt idx="141">
                  <c:v>8.4745762711864403E-2</c:v>
                </c:pt>
                <c:pt idx="142">
                  <c:v>0.15642458100558601</c:v>
                </c:pt>
                <c:pt idx="143">
                  <c:v>0.17297297297297201</c:v>
                </c:pt>
                <c:pt idx="144">
                  <c:v>0.119402985074626</c:v>
                </c:pt>
                <c:pt idx="145">
                  <c:v>0.15517241379310301</c:v>
                </c:pt>
                <c:pt idx="146">
                  <c:v>0.118556701030927</c:v>
                </c:pt>
                <c:pt idx="147">
                  <c:v>0.12777777777777699</c:v>
                </c:pt>
                <c:pt idx="148">
                  <c:v>0.143646408839779</c:v>
                </c:pt>
                <c:pt idx="149">
                  <c:v>0.125786163522012</c:v>
                </c:pt>
                <c:pt idx="150">
                  <c:v>0.19161676646706499</c:v>
                </c:pt>
                <c:pt idx="151">
                  <c:v>0.20571428571428499</c:v>
                </c:pt>
                <c:pt idx="152">
                  <c:v>0.131221719457013</c:v>
                </c:pt>
                <c:pt idx="153">
                  <c:v>0.2</c:v>
                </c:pt>
                <c:pt idx="154">
                  <c:v>0.124463519313304</c:v>
                </c:pt>
                <c:pt idx="155">
                  <c:v>0.14563106796116501</c:v>
                </c:pt>
                <c:pt idx="156">
                  <c:v>0.13775510204081601</c:v>
                </c:pt>
                <c:pt idx="157">
                  <c:v>0.15652173913043399</c:v>
                </c:pt>
                <c:pt idx="158">
                  <c:v>0.17112299465240599</c:v>
                </c:pt>
                <c:pt idx="159">
                  <c:v>0.14215686274509801</c:v>
                </c:pt>
                <c:pt idx="160">
                  <c:v>0.17050691244239599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EnergySubClustersTS!$T$3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EnergySubClustersTS!$T$4:$T$164</c:f>
              <c:numCache>
                <c:formatCode>0.00</c:formatCode>
                <c:ptCount val="161"/>
                <c:pt idx="0">
                  <c:v>0.12770895640266564</c:v>
                </c:pt>
                <c:pt idx="1">
                  <c:v>0.12770895640266564</c:v>
                </c:pt>
                <c:pt idx="2">
                  <c:v>0.12770895640266564</c:v>
                </c:pt>
                <c:pt idx="3">
                  <c:v>0.12770895640266564</c:v>
                </c:pt>
                <c:pt idx="4">
                  <c:v>0.12770895640266564</c:v>
                </c:pt>
                <c:pt idx="5">
                  <c:v>0.12770895640266564</c:v>
                </c:pt>
                <c:pt idx="6">
                  <c:v>0.12770895640266564</c:v>
                </c:pt>
                <c:pt idx="7">
                  <c:v>0.12770895640266564</c:v>
                </c:pt>
                <c:pt idx="8">
                  <c:v>0.12770895640266564</c:v>
                </c:pt>
                <c:pt idx="9">
                  <c:v>0.12770895640266564</c:v>
                </c:pt>
                <c:pt idx="10">
                  <c:v>0.12770895640266564</c:v>
                </c:pt>
                <c:pt idx="11">
                  <c:v>0.12770895640266564</c:v>
                </c:pt>
                <c:pt idx="12">
                  <c:v>0.12770895640266564</c:v>
                </c:pt>
                <c:pt idx="13">
                  <c:v>0.12770895640266564</c:v>
                </c:pt>
                <c:pt idx="14">
                  <c:v>0.12770895640266564</c:v>
                </c:pt>
                <c:pt idx="15">
                  <c:v>0.12770895640266564</c:v>
                </c:pt>
                <c:pt idx="16">
                  <c:v>0.12770895640266564</c:v>
                </c:pt>
                <c:pt idx="17">
                  <c:v>0.12770895640266564</c:v>
                </c:pt>
                <c:pt idx="18">
                  <c:v>0.12770895640266564</c:v>
                </c:pt>
                <c:pt idx="19">
                  <c:v>0.12770895640266564</c:v>
                </c:pt>
                <c:pt idx="20">
                  <c:v>0.12770895640266564</c:v>
                </c:pt>
                <c:pt idx="21">
                  <c:v>0.12770895640266564</c:v>
                </c:pt>
                <c:pt idx="22">
                  <c:v>0.12770895640266564</c:v>
                </c:pt>
                <c:pt idx="23">
                  <c:v>0.12770895640266564</c:v>
                </c:pt>
                <c:pt idx="24">
                  <c:v>0.12770895640266564</c:v>
                </c:pt>
                <c:pt idx="25">
                  <c:v>0.12770895640266564</c:v>
                </c:pt>
                <c:pt idx="26">
                  <c:v>0.12770895640266564</c:v>
                </c:pt>
                <c:pt idx="27">
                  <c:v>0.12770895640266564</c:v>
                </c:pt>
                <c:pt idx="28">
                  <c:v>0.12770895640266564</c:v>
                </c:pt>
                <c:pt idx="29">
                  <c:v>0.12770895640266564</c:v>
                </c:pt>
                <c:pt idx="30">
                  <c:v>0.12770895640266564</c:v>
                </c:pt>
                <c:pt idx="31">
                  <c:v>0.12770895640266564</c:v>
                </c:pt>
                <c:pt idx="32">
                  <c:v>0.12770895640266564</c:v>
                </c:pt>
                <c:pt idx="33">
                  <c:v>0.12770895640266564</c:v>
                </c:pt>
                <c:pt idx="34">
                  <c:v>0.12770895640266564</c:v>
                </c:pt>
                <c:pt idx="35">
                  <c:v>0.12770895640266564</c:v>
                </c:pt>
                <c:pt idx="36">
                  <c:v>0.12770895640266564</c:v>
                </c:pt>
                <c:pt idx="37">
                  <c:v>0.12770895640266564</c:v>
                </c:pt>
                <c:pt idx="38">
                  <c:v>0.12770895640266564</c:v>
                </c:pt>
                <c:pt idx="39">
                  <c:v>0.12770895640266564</c:v>
                </c:pt>
                <c:pt idx="40">
                  <c:v>0.12770895640266564</c:v>
                </c:pt>
                <c:pt idx="41">
                  <c:v>0.12770895640266564</c:v>
                </c:pt>
                <c:pt idx="42">
                  <c:v>0.12770895640266564</c:v>
                </c:pt>
                <c:pt idx="43">
                  <c:v>0.12770895640266564</c:v>
                </c:pt>
                <c:pt idx="44">
                  <c:v>0.12770895640266564</c:v>
                </c:pt>
                <c:pt idx="45">
                  <c:v>0.12770895640266564</c:v>
                </c:pt>
                <c:pt idx="46">
                  <c:v>0.12770895640266564</c:v>
                </c:pt>
                <c:pt idx="47">
                  <c:v>0.12770895640266564</c:v>
                </c:pt>
                <c:pt idx="48">
                  <c:v>0.12770895640266564</c:v>
                </c:pt>
                <c:pt idx="49">
                  <c:v>0.12770895640266564</c:v>
                </c:pt>
                <c:pt idx="50">
                  <c:v>0.12770895640266564</c:v>
                </c:pt>
                <c:pt idx="51">
                  <c:v>0.12770895640266564</c:v>
                </c:pt>
                <c:pt idx="52">
                  <c:v>0.12770895640266564</c:v>
                </c:pt>
                <c:pt idx="53">
                  <c:v>0.12770895640266564</c:v>
                </c:pt>
                <c:pt idx="54">
                  <c:v>0.12770895640266564</c:v>
                </c:pt>
                <c:pt idx="55">
                  <c:v>0.12770895640266564</c:v>
                </c:pt>
                <c:pt idx="56">
                  <c:v>0.12770895640266564</c:v>
                </c:pt>
                <c:pt idx="57">
                  <c:v>0.12770895640266564</c:v>
                </c:pt>
                <c:pt idx="58">
                  <c:v>0.12770895640266564</c:v>
                </c:pt>
                <c:pt idx="59">
                  <c:v>0.12770895640266564</c:v>
                </c:pt>
                <c:pt idx="60">
                  <c:v>0.12770895640266564</c:v>
                </c:pt>
                <c:pt idx="61">
                  <c:v>0.12770895640266564</c:v>
                </c:pt>
                <c:pt idx="62">
                  <c:v>0.12770895640266564</c:v>
                </c:pt>
                <c:pt idx="63">
                  <c:v>0.12770895640266564</c:v>
                </c:pt>
                <c:pt idx="64">
                  <c:v>0.12770895640266564</c:v>
                </c:pt>
                <c:pt idx="65">
                  <c:v>0.12770895640266564</c:v>
                </c:pt>
                <c:pt idx="66">
                  <c:v>0.12770895640266564</c:v>
                </c:pt>
                <c:pt idx="67">
                  <c:v>0.12770895640266564</c:v>
                </c:pt>
                <c:pt idx="68">
                  <c:v>0.12770895640266564</c:v>
                </c:pt>
                <c:pt idx="69">
                  <c:v>0.12770895640266564</c:v>
                </c:pt>
                <c:pt idx="70">
                  <c:v>0.12770895640266564</c:v>
                </c:pt>
                <c:pt idx="71">
                  <c:v>0.12770895640266564</c:v>
                </c:pt>
                <c:pt idx="72">
                  <c:v>0.12770895640266564</c:v>
                </c:pt>
                <c:pt idx="73">
                  <c:v>0.12770895640266564</c:v>
                </c:pt>
                <c:pt idx="74">
                  <c:v>0.12770895640266564</c:v>
                </c:pt>
                <c:pt idx="75">
                  <c:v>0.12770895640266564</c:v>
                </c:pt>
                <c:pt idx="76">
                  <c:v>0.12770895640266564</c:v>
                </c:pt>
                <c:pt idx="77">
                  <c:v>0.12770895640266564</c:v>
                </c:pt>
                <c:pt idx="78">
                  <c:v>0.12770895640266564</c:v>
                </c:pt>
                <c:pt idx="79">
                  <c:v>0.12770895640266564</c:v>
                </c:pt>
                <c:pt idx="80">
                  <c:v>0.12770895640266564</c:v>
                </c:pt>
                <c:pt idx="81">
                  <c:v>0.12770895640266564</c:v>
                </c:pt>
                <c:pt idx="82">
                  <c:v>0.12770895640266564</c:v>
                </c:pt>
                <c:pt idx="83">
                  <c:v>0.12770895640266564</c:v>
                </c:pt>
                <c:pt idx="84">
                  <c:v>0.12770895640266564</c:v>
                </c:pt>
                <c:pt idx="85">
                  <c:v>0.12770895640266564</c:v>
                </c:pt>
                <c:pt idx="86">
                  <c:v>0.12770895640266564</c:v>
                </c:pt>
                <c:pt idx="87">
                  <c:v>0.12770895640266564</c:v>
                </c:pt>
                <c:pt idx="88">
                  <c:v>0.12770895640266564</c:v>
                </c:pt>
                <c:pt idx="89">
                  <c:v>0.12770895640266564</c:v>
                </c:pt>
                <c:pt idx="90">
                  <c:v>0.12770895640266564</c:v>
                </c:pt>
                <c:pt idx="91">
                  <c:v>0.12770895640266564</c:v>
                </c:pt>
                <c:pt idx="92">
                  <c:v>0.12770895640266564</c:v>
                </c:pt>
                <c:pt idx="93">
                  <c:v>0.12770895640266564</c:v>
                </c:pt>
                <c:pt idx="94">
                  <c:v>0.12770895640266564</c:v>
                </c:pt>
                <c:pt idx="95">
                  <c:v>0.12770895640266564</c:v>
                </c:pt>
                <c:pt idx="96">
                  <c:v>0.12770895640266564</c:v>
                </c:pt>
                <c:pt idx="97">
                  <c:v>0.12770895640266564</c:v>
                </c:pt>
                <c:pt idx="98">
                  <c:v>0.12770895640266564</c:v>
                </c:pt>
                <c:pt idx="99">
                  <c:v>0.12770895640266564</c:v>
                </c:pt>
                <c:pt idx="100">
                  <c:v>0.12770895640266564</c:v>
                </c:pt>
                <c:pt idx="101">
                  <c:v>0.12770895640266564</c:v>
                </c:pt>
                <c:pt idx="102">
                  <c:v>0.12770895640266564</c:v>
                </c:pt>
                <c:pt idx="103">
                  <c:v>0.12770895640266564</c:v>
                </c:pt>
                <c:pt idx="104">
                  <c:v>0.12770895640266564</c:v>
                </c:pt>
                <c:pt idx="105">
                  <c:v>0.12770895640266564</c:v>
                </c:pt>
                <c:pt idx="106">
                  <c:v>0.12770895640266564</c:v>
                </c:pt>
                <c:pt idx="107">
                  <c:v>0.12770895640266564</c:v>
                </c:pt>
                <c:pt idx="108">
                  <c:v>0.12770895640266564</c:v>
                </c:pt>
                <c:pt idx="109">
                  <c:v>0.12770895640266564</c:v>
                </c:pt>
                <c:pt idx="110">
                  <c:v>0.12770895640266564</c:v>
                </c:pt>
                <c:pt idx="111">
                  <c:v>0.12770895640266564</c:v>
                </c:pt>
                <c:pt idx="112">
                  <c:v>0.12770895640266564</c:v>
                </c:pt>
                <c:pt idx="113">
                  <c:v>0.12770895640266564</c:v>
                </c:pt>
                <c:pt idx="114">
                  <c:v>0.12770895640266564</c:v>
                </c:pt>
                <c:pt idx="115">
                  <c:v>0.12770895640266564</c:v>
                </c:pt>
                <c:pt idx="116">
                  <c:v>0.12770895640266564</c:v>
                </c:pt>
                <c:pt idx="117">
                  <c:v>0.12770895640266564</c:v>
                </c:pt>
                <c:pt idx="118">
                  <c:v>0.12770895640266564</c:v>
                </c:pt>
                <c:pt idx="119">
                  <c:v>0.12770895640266564</c:v>
                </c:pt>
                <c:pt idx="120">
                  <c:v>0.12770895640266564</c:v>
                </c:pt>
                <c:pt idx="121">
                  <c:v>0.12770895640266564</c:v>
                </c:pt>
                <c:pt idx="122">
                  <c:v>0.12770895640266564</c:v>
                </c:pt>
                <c:pt idx="123">
                  <c:v>0.12770895640266564</c:v>
                </c:pt>
                <c:pt idx="124">
                  <c:v>0.12770895640266564</c:v>
                </c:pt>
                <c:pt idx="125">
                  <c:v>0.12770895640266564</c:v>
                </c:pt>
                <c:pt idx="126">
                  <c:v>0.12770895640266564</c:v>
                </c:pt>
                <c:pt idx="127">
                  <c:v>0.12770895640266564</c:v>
                </c:pt>
                <c:pt idx="128">
                  <c:v>0.12770895640266564</c:v>
                </c:pt>
                <c:pt idx="129">
                  <c:v>0.12770895640266564</c:v>
                </c:pt>
                <c:pt idx="130">
                  <c:v>0.12770895640266564</c:v>
                </c:pt>
                <c:pt idx="131">
                  <c:v>0.12770895640266564</c:v>
                </c:pt>
                <c:pt idx="132">
                  <c:v>0.12770895640266564</c:v>
                </c:pt>
                <c:pt idx="133">
                  <c:v>0.12770895640266564</c:v>
                </c:pt>
                <c:pt idx="134">
                  <c:v>0.12770895640266564</c:v>
                </c:pt>
                <c:pt idx="135">
                  <c:v>0.12770895640266564</c:v>
                </c:pt>
                <c:pt idx="136">
                  <c:v>0.12770895640266564</c:v>
                </c:pt>
                <c:pt idx="137">
                  <c:v>0.12770895640266564</c:v>
                </c:pt>
                <c:pt idx="138">
                  <c:v>0.12770895640266564</c:v>
                </c:pt>
                <c:pt idx="139">
                  <c:v>0.12770895640266564</c:v>
                </c:pt>
                <c:pt idx="140">
                  <c:v>0.12770895640266564</c:v>
                </c:pt>
                <c:pt idx="141">
                  <c:v>0.12770895640266564</c:v>
                </c:pt>
                <c:pt idx="142">
                  <c:v>0.12770895640266564</c:v>
                </c:pt>
                <c:pt idx="143">
                  <c:v>0.12770895640266564</c:v>
                </c:pt>
                <c:pt idx="144">
                  <c:v>0.12770895640266564</c:v>
                </c:pt>
                <c:pt idx="145">
                  <c:v>0.12770895640266564</c:v>
                </c:pt>
                <c:pt idx="146">
                  <c:v>0.12770895640266564</c:v>
                </c:pt>
                <c:pt idx="147">
                  <c:v>0.12770895640266564</c:v>
                </c:pt>
                <c:pt idx="148">
                  <c:v>0.12770895640266564</c:v>
                </c:pt>
                <c:pt idx="149">
                  <c:v>0.12770895640266564</c:v>
                </c:pt>
                <c:pt idx="150">
                  <c:v>0.12770895640266564</c:v>
                </c:pt>
                <c:pt idx="151">
                  <c:v>0.12770895640266564</c:v>
                </c:pt>
                <c:pt idx="152">
                  <c:v>0.12770895640266564</c:v>
                </c:pt>
                <c:pt idx="153">
                  <c:v>0.12770895640266564</c:v>
                </c:pt>
                <c:pt idx="154">
                  <c:v>0.12770895640266564</c:v>
                </c:pt>
                <c:pt idx="155">
                  <c:v>0.12770895640266564</c:v>
                </c:pt>
                <c:pt idx="156">
                  <c:v>0.12770895640266564</c:v>
                </c:pt>
                <c:pt idx="157">
                  <c:v>0.12770895640266564</c:v>
                </c:pt>
                <c:pt idx="158">
                  <c:v>0.12770895640266564</c:v>
                </c:pt>
                <c:pt idx="159">
                  <c:v>0.12770895640266564</c:v>
                </c:pt>
                <c:pt idx="160">
                  <c:v>0.12770895640266564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EnergySubClustersTS!$U$3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EnergySubClustersTS!$U$4:$U$164</c:f>
              <c:numCache>
                <c:formatCode>0.00</c:formatCode>
                <c:ptCount val="161"/>
                <c:pt idx="0">
                  <c:v>0.18244977225584708</c:v>
                </c:pt>
                <c:pt idx="1">
                  <c:v>0.18244977225584708</c:v>
                </c:pt>
                <c:pt idx="2">
                  <c:v>0.18244977225584708</c:v>
                </c:pt>
                <c:pt idx="3">
                  <c:v>0.18244977225584708</c:v>
                </c:pt>
                <c:pt idx="4">
                  <c:v>0.18244977225584708</c:v>
                </c:pt>
                <c:pt idx="5">
                  <c:v>0.18244977225584708</c:v>
                </c:pt>
                <c:pt idx="6">
                  <c:v>0.18244977225584708</c:v>
                </c:pt>
                <c:pt idx="7">
                  <c:v>0.18244977225584708</c:v>
                </c:pt>
                <c:pt idx="8">
                  <c:v>0.18244977225584708</c:v>
                </c:pt>
                <c:pt idx="9">
                  <c:v>0.18244977225584708</c:v>
                </c:pt>
                <c:pt idx="10">
                  <c:v>0.18244977225584708</c:v>
                </c:pt>
                <c:pt idx="11">
                  <c:v>0.18244977225584708</c:v>
                </c:pt>
                <c:pt idx="12">
                  <c:v>0.18244977225584708</c:v>
                </c:pt>
                <c:pt idx="13">
                  <c:v>0.18244977225584708</c:v>
                </c:pt>
                <c:pt idx="14">
                  <c:v>0.18244977225584708</c:v>
                </c:pt>
                <c:pt idx="15">
                  <c:v>0.18244977225584708</c:v>
                </c:pt>
                <c:pt idx="16">
                  <c:v>0.18244977225584708</c:v>
                </c:pt>
                <c:pt idx="17">
                  <c:v>0.18244977225584708</c:v>
                </c:pt>
                <c:pt idx="18">
                  <c:v>0.18244977225584708</c:v>
                </c:pt>
                <c:pt idx="19">
                  <c:v>0.18244977225584708</c:v>
                </c:pt>
                <c:pt idx="20">
                  <c:v>0.18244977225584708</c:v>
                </c:pt>
                <c:pt idx="21">
                  <c:v>0.18244977225584708</c:v>
                </c:pt>
                <c:pt idx="22">
                  <c:v>0.18244977225584708</c:v>
                </c:pt>
                <c:pt idx="23">
                  <c:v>0.18244977225584708</c:v>
                </c:pt>
                <c:pt idx="24">
                  <c:v>0.18244977225584708</c:v>
                </c:pt>
                <c:pt idx="25">
                  <c:v>0.18244977225584708</c:v>
                </c:pt>
                <c:pt idx="26">
                  <c:v>0.18244977225584708</c:v>
                </c:pt>
                <c:pt idx="27">
                  <c:v>0.18244977225584708</c:v>
                </c:pt>
                <c:pt idx="28">
                  <c:v>0.18244977225584708</c:v>
                </c:pt>
                <c:pt idx="29">
                  <c:v>0.18244977225584708</c:v>
                </c:pt>
                <c:pt idx="30">
                  <c:v>0.18244977225584708</c:v>
                </c:pt>
                <c:pt idx="31">
                  <c:v>0.18244977225584708</c:v>
                </c:pt>
                <c:pt idx="32">
                  <c:v>0.18244977225584708</c:v>
                </c:pt>
                <c:pt idx="33">
                  <c:v>0.18244977225584708</c:v>
                </c:pt>
                <c:pt idx="34">
                  <c:v>0.18244977225584708</c:v>
                </c:pt>
                <c:pt idx="35">
                  <c:v>0.18244977225584708</c:v>
                </c:pt>
                <c:pt idx="36">
                  <c:v>0.18244977225584708</c:v>
                </c:pt>
                <c:pt idx="37">
                  <c:v>0.18244977225584708</c:v>
                </c:pt>
                <c:pt idx="38">
                  <c:v>0.18244977225584708</c:v>
                </c:pt>
                <c:pt idx="39">
                  <c:v>0.18244977225584708</c:v>
                </c:pt>
                <c:pt idx="40">
                  <c:v>0.18244977225584708</c:v>
                </c:pt>
                <c:pt idx="41">
                  <c:v>0.18244977225584708</c:v>
                </c:pt>
                <c:pt idx="42">
                  <c:v>0.18244977225584708</c:v>
                </c:pt>
                <c:pt idx="43">
                  <c:v>0.18244977225584708</c:v>
                </c:pt>
                <c:pt idx="44">
                  <c:v>0.18244977225584708</c:v>
                </c:pt>
                <c:pt idx="45">
                  <c:v>0.18244977225584708</c:v>
                </c:pt>
                <c:pt idx="46">
                  <c:v>0.18244977225584708</c:v>
                </c:pt>
                <c:pt idx="47">
                  <c:v>0.18244977225584708</c:v>
                </c:pt>
                <c:pt idx="48">
                  <c:v>0.18244977225584708</c:v>
                </c:pt>
                <c:pt idx="49">
                  <c:v>0.18244977225584708</c:v>
                </c:pt>
                <c:pt idx="50">
                  <c:v>0.18244977225584708</c:v>
                </c:pt>
                <c:pt idx="51">
                  <c:v>0.18244977225584708</c:v>
                </c:pt>
                <c:pt idx="52">
                  <c:v>0.18244977225584708</c:v>
                </c:pt>
                <c:pt idx="53">
                  <c:v>0.18244977225584708</c:v>
                </c:pt>
                <c:pt idx="54">
                  <c:v>0.18244977225584708</c:v>
                </c:pt>
                <c:pt idx="55">
                  <c:v>0.18244977225584708</c:v>
                </c:pt>
                <c:pt idx="56">
                  <c:v>0.18244977225584708</c:v>
                </c:pt>
                <c:pt idx="57">
                  <c:v>0.18244977225584708</c:v>
                </c:pt>
                <c:pt idx="58">
                  <c:v>0.18244977225584708</c:v>
                </c:pt>
                <c:pt idx="59">
                  <c:v>0.18244977225584708</c:v>
                </c:pt>
                <c:pt idx="60">
                  <c:v>0.18244977225584708</c:v>
                </c:pt>
                <c:pt idx="61">
                  <c:v>0.18244977225584708</c:v>
                </c:pt>
                <c:pt idx="62">
                  <c:v>0.18244977225584708</c:v>
                </c:pt>
                <c:pt idx="63">
                  <c:v>0.18244977225584708</c:v>
                </c:pt>
                <c:pt idx="64">
                  <c:v>0.18244977225584708</c:v>
                </c:pt>
                <c:pt idx="65">
                  <c:v>0.18244977225584708</c:v>
                </c:pt>
                <c:pt idx="66">
                  <c:v>0.18244977225584708</c:v>
                </c:pt>
                <c:pt idx="67">
                  <c:v>0.18244977225584708</c:v>
                </c:pt>
                <c:pt idx="68">
                  <c:v>0.18244977225584708</c:v>
                </c:pt>
                <c:pt idx="69">
                  <c:v>0.18244977225584708</c:v>
                </c:pt>
                <c:pt idx="70">
                  <c:v>0.18244977225584708</c:v>
                </c:pt>
                <c:pt idx="71">
                  <c:v>0.18244977225584708</c:v>
                </c:pt>
                <c:pt idx="72">
                  <c:v>0.18244977225584708</c:v>
                </c:pt>
                <c:pt idx="73">
                  <c:v>0.18244977225584708</c:v>
                </c:pt>
                <c:pt idx="74">
                  <c:v>0.18244977225584708</c:v>
                </c:pt>
                <c:pt idx="75">
                  <c:v>0.18244977225584708</c:v>
                </c:pt>
                <c:pt idx="76">
                  <c:v>0.18244977225584708</c:v>
                </c:pt>
                <c:pt idx="77">
                  <c:v>0.18244977225584708</c:v>
                </c:pt>
                <c:pt idx="78">
                  <c:v>0.18244977225584708</c:v>
                </c:pt>
                <c:pt idx="79">
                  <c:v>0.18244977225584708</c:v>
                </c:pt>
                <c:pt idx="80">
                  <c:v>0.18244977225584708</c:v>
                </c:pt>
                <c:pt idx="81">
                  <c:v>0.18244977225584708</c:v>
                </c:pt>
                <c:pt idx="82">
                  <c:v>0.18244977225584708</c:v>
                </c:pt>
                <c:pt idx="83">
                  <c:v>0.18244977225584708</c:v>
                </c:pt>
                <c:pt idx="84">
                  <c:v>0.18244977225584708</c:v>
                </c:pt>
                <c:pt idx="85">
                  <c:v>0.18244977225584708</c:v>
                </c:pt>
                <c:pt idx="86">
                  <c:v>0.18244977225584708</c:v>
                </c:pt>
                <c:pt idx="87">
                  <c:v>0.18244977225584708</c:v>
                </c:pt>
                <c:pt idx="88">
                  <c:v>0.18244977225584708</c:v>
                </c:pt>
                <c:pt idx="89">
                  <c:v>0.18244977225584708</c:v>
                </c:pt>
                <c:pt idx="90">
                  <c:v>0.18244977225584708</c:v>
                </c:pt>
                <c:pt idx="91">
                  <c:v>0.18244977225584708</c:v>
                </c:pt>
                <c:pt idx="92">
                  <c:v>0.18244977225584708</c:v>
                </c:pt>
                <c:pt idx="93">
                  <c:v>0.18244977225584708</c:v>
                </c:pt>
                <c:pt idx="94">
                  <c:v>0.18244977225584708</c:v>
                </c:pt>
                <c:pt idx="95">
                  <c:v>0.18244977225584708</c:v>
                </c:pt>
                <c:pt idx="96">
                  <c:v>0.18244977225584708</c:v>
                </c:pt>
                <c:pt idx="97">
                  <c:v>0.18244977225584708</c:v>
                </c:pt>
                <c:pt idx="98">
                  <c:v>0.18244977225584708</c:v>
                </c:pt>
                <c:pt idx="99">
                  <c:v>0.18244977225584708</c:v>
                </c:pt>
                <c:pt idx="100">
                  <c:v>0.18244977225584708</c:v>
                </c:pt>
                <c:pt idx="101">
                  <c:v>0.18244977225584708</c:v>
                </c:pt>
                <c:pt idx="102">
                  <c:v>0.18244977225584708</c:v>
                </c:pt>
                <c:pt idx="103">
                  <c:v>0.18244977225584708</c:v>
                </c:pt>
                <c:pt idx="104">
                  <c:v>0.18244977225584708</c:v>
                </c:pt>
                <c:pt idx="105">
                  <c:v>0.18244977225584708</c:v>
                </c:pt>
                <c:pt idx="106">
                  <c:v>0.18244977225584708</c:v>
                </c:pt>
                <c:pt idx="107">
                  <c:v>0.18244977225584708</c:v>
                </c:pt>
                <c:pt idx="108">
                  <c:v>0.18244977225584708</c:v>
                </c:pt>
                <c:pt idx="109">
                  <c:v>0.18244977225584708</c:v>
                </c:pt>
                <c:pt idx="110">
                  <c:v>0.18244977225584708</c:v>
                </c:pt>
                <c:pt idx="111">
                  <c:v>0.18244977225584708</c:v>
                </c:pt>
                <c:pt idx="112">
                  <c:v>0.18244977225584708</c:v>
                </c:pt>
                <c:pt idx="113">
                  <c:v>0.18244977225584708</c:v>
                </c:pt>
                <c:pt idx="114">
                  <c:v>0.18244977225584708</c:v>
                </c:pt>
                <c:pt idx="115">
                  <c:v>0.18244977225584708</c:v>
                </c:pt>
                <c:pt idx="116">
                  <c:v>0.18244977225584708</c:v>
                </c:pt>
                <c:pt idx="117">
                  <c:v>0.18244977225584708</c:v>
                </c:pt>
                <c:pt idx="118">
                  <c:v>0.18244977225584708</c:v>
                </c:pt>
                <c:pt idx="119">
                  <c:v>0.18244977225584708</c:v>
                </c:pt>
                <c:pt idx="120">
                  <c:v>0.18244977225584708</c:v>
                </c:pt>
                <c:pt idx="121">
                  <c:v>0.18244977225584708</c:v>
                </c:pt>
                <c:pt idx="122">
                  <c:v>0.18244977225584708</c:v>
                </c:pt>
                <c:pt idx="123">
                  <c:v>0.18244977225584708</c:v>
                </c:pt>
                <c:pt idx="124">
                  <c:v>0.18244977225584708</c:v>
                </c:pt>
                <c:pt idx="125">
                  <c:v>0.18244977225584708</c:v>
                </c:pt>
                <c:pt idx="126">
                  <c:v>0.18244977225584708</c:v>
                </c:pt>
                <c:pt idx="127">
                  <c:v>0.18244977225584708</c:v>
                </c:pt>
                <c:pt idx="128">
                  <c:v>0.18244977225584708</c:v>
                </c:pt>
                <c:pt idx="129">
                  <c:v>0.18244977225584708</c:v>
                </c:pt>
                <c:pt idx="130">
                  <c:v>0.18244977225584708</c:v>
                </c:pt>
                <c:pt idx="131">
                  <c:v>0.18244977225584708</c:v>
                </c:pt>
                <c:pt idx="132">
                  <c:v>0.18244977225584708</c:v>
                </c:pt>
                <c:pt idx="133">
                  <c:v>0.18244977225584708</c:v>
                </c:pt>
                <c:pt idx="134">
                  <c:v>0.18244977225584708</c:v>
                </c:pt>
                <c:pt idx="135">
                  <c:v>0.18244977225584708</c:v>
                </c:pt>
                <c:pt idx="136">
                  <c:v>0.18244977225584708</c:v>
                </c:pt>
                <c:pt idx="137">
                  <c:v>0.18244977225584708</c:v>
                </c:pt>
                <c:pt idx="138">
                  <c:v>0.18244977225584708</c:v>
                </c:pt>
                <c:pt idx="139">
                  <c:v>0.18244977225584708</c:v>
                </c:pt>
                <c:pt idx="140">
                  <c:v>0.18244977225584708</c:v>
                </c:pt>
                <c:pt idx="141">
                  <c:v>0.18244977225584708</c:v>
                </c:pt>
                <c:pt idx="142">
                  <c:v>0.18244977225584708</c:v>
                </c:pt>
                <c:pt idx="143">
                  <c:v>0.18244977225584708</c:v>
                </c:pt>
                <c:pt idx="144">
                  <c:v>0.18244977225584708</c:v>
                </c:pt>
                <c:pt idx="145">
                  <c:v>0.18244977225584708</c:v>
                </c:pt>
                <c:pt idx="146">
                  <c:v>0.18244977225584708</c:v>
                </c:pt>
                <c:pt idx="147">
                  <c:v>0.18244977225584708</c:v>
                </c:pt>
                <c:pt idx="148">
                  <c:v>0.18244977225584708</c:v>
                </c:pt>
                <c:pt idx="149">
                  <c:v>0.18244977225584708</c:v>
                </c:pt>
                <c:pt idx="150">
                  <c:v>0.18244977225584708</c:v>
                </c:pt>
                <c:pt idx="151">
                  <c:v>0.18244977225584708</c:v>
                </c:pt>
                <c:pt idx="152">
                  <c:v>0.18244977225584708</c:v>
                </c:pt>
                <c:pt idx="153">
                  <c:v>0.18244977225584708</c:v>
                </c:pt>
                <c:pt idx="154">
                  <c:v>0.18244977225584708</c:v>
                </c:pt>
                <c:pt idx="155">
                  <c:v>0.18244977225584708</c:v>
                </c:pt>
                <c:pt idx="156">
                  <c:v>0.18244977225584708</c:v>
                </c:pt>
                <c:pt idx="157">
                  <c:v>0.18244977225584708</c:v>
                </c:pt>
                <c:pt idx="158">
                  <c:v>0.18244977225584708</c:v>
                </c:pt>
                <c:pt idx="159">
                  <c:v>0.18244977225584708</c:v>
                </c:pt>
                <c:pt idx="160">
                  <c:v>0.18244977225584708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EnergySubClustersTS!$V$3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EnergySubClustersTS!$V$4:$V$164</c:f>
              <c:numCache>
                <c:formatCode>0.00</c:formatCode>
                <c:ptCount val="161"/>
                <c:pt idx="0">
                  <c:v>7.2968140549484209E-2</c:v>
                </c:pt>
                <c:pt idx="1">
                  <c:v>7.2968140549484209E-2</c:v>
                </c:pt>
                <c:pt idx="2">
                  <c:v>7.2968140549484209E-2</c:v>
                </c:pt>
                <c:pt idx="3">
                  <c:v>7.2968140549484209E-2</c:v>
                </c:pt>
                <c:pt idx="4">
                  <c:v>7.2968140549484209E-2</c:v>
                </c:pt>
                <c:pt idx="5">
                  <c:v>7.2968140549484209E-2</c:v>
                </c:pt>
                <c:pt idx="6">
                  <c:v>7.2968140549484209E-2</c:v>
                </c:pt>
                <c:pt idx="7">
                  <c:v>7.2968140549484209E-2</c:v>
                </c:pt>
                <c:pt idx="8">
                  <c:v>7.2968140549484209E-2</c:v>
                </c:pt>
                <c:pt idx="9">
                  <c:v>7.2968140549484209E-2</c:v>
                </c:pt>
                <c:pt idx="10">
                  <c:v>7.2968140549484209E-2</c:v>
                </c:pt>
                <c:pt idx="11">
                  <c:v>7.2968140549484209E-2</c:v>
                </c:pt>
                <c:pt idx="12">
                  <c:v>7.2968140549484209E-2</c:v>
                </c:pt>
                <c:pt idx="13">
                  <c:v>7.2968140549484209E-2</c:v>
                </c:pt>
                <c:pt idx="14">
                  <c:v>7.2968140549484209E-2</c:v>
                </c:pt>
                <c:pt idx="15">
                  <c:v>7.2968140549484209E-2</c:v>
                </c:pt>
                <c:pt idx="16">
                  <c:v>7.2968140549484209E-2</c:v>
                </c:pt>
                <c:pt idx="17">
                  <c:v>7.2968140549484209E-2</c:v>
                </c:pt>
                <c:pt idx="18">
                  <c:v>7.2968140549484209E-2</c:v>
                </c:pt>
                <c:pt idx="19">
                  <c:v>7.2968140549484209E-2</c:v>
                </c:pt>
                <c:pt idx="20">
                  <c:v>7.2968140549484209E-2</c:v>
                </c:pt>
                <c:pt idx="21">
                  <c:v>7.2968140549484209E-2</c:v>
                </c:pt>
                <c:pt idx="22">
                  <c:v>7.2968140549484209E-2</c:v>
                </c:pt>
                <c:pt idx="23">
                  <c:v>7.2968140549484209E-2</c:v>
                </c:pt>
                <c:pt idx="24">
                  <c:v>7.2968140549484209E-2</c:v>
                </c:pt>
                <c:pt idx="25">
                  <c:v>7.2968140549484209E-2</c:v>
                </c:pt>
                <c:pt idx="26">
                  <c:v>7.2968140549484209E-2</c:v>
                </c:pt>
                <c:pt idx="27">
                  <c:v>7.2968140549484209E-2</c:v>
                </c:pt>
                <c:pt idx="28">
                  <c:v>7.2968140549484209E-2</c:v>
                </c:pt>
                <c:pt idx="29">
                  <c:v>7.2968140549484209E-2</c:v>
                </c:pt>
                <c:pt idx="30">
                  <c:v>7.2968140549484209E-2</c:v>
                </c:pt>
                <c:pt idx="31">
                  <c:v>7.2968140549484209E-2</c:v>
                </c:pt>
                <c:pt idx="32">
                  <c:v>7.2968140549484209E-2</c:v>
                </c:pt>
                <c:pt idx="33">
                  <c:v>7.2968140549484209E-2</c:v>
                </c:pt>
                <c:pt idx="34">
                  <c:v>7.2968140549484209E-2</c:v>
                </c:pt>
                <c:pt idx="35">
                  <c:v>7.2968140549484209E-2</c:v>
                </c:pt>
                <c:pt idx="36">
                  <c:v>7.2968140549484209E-2</c:v>
                </c:pt>
                <c:pt idx="37">
                  <c:v>7.2968140549484209E-2</c:v>
                </c:pt>
                <c:pt idx="38">
                  <c:v>7.2968140549484209E-2</c:v>
                </c:pt>
                <c:pt idx="39">
                  <c:v>7.2968140549484209E-2</c:v>
                </c:pt>
                <c:pt idx="40">
                  <c:v>7.2968140549484209E-2</c:v>
                </c:pt>
                <c:pt idx="41">
                  <c:v>7.2968140549484209E-2</c:v>
                </c:pt>
                <c:pt idx="42">
                  <c:v>7.2968140549484209E-2</c:v>
                </c:pt>
                <c:pt idx="43">
                  <c:v>7.2968140549484209E-2</c:v>
                </c:pt>
                <c:pt idx="44">
                  <c:v>7.2968140549484209E-2</c:v>
                </c:pt>
                <c:pt idx="45">
                  <c:v>7.2968140549484209E-2</c:v>
                </c:pt>
                <c:pt idx="46">
                  <c:v>7.2968140549484209E-2</c:v>
                </c:pt>
                <c:pt idx="47">
                  <c:v>7.2968140549484209E-2</c:v>
                </c:pt>
                <c:pt idx="48">
                  <c:v>7.2968140549484209E-2</c:v>
                </c:pt>
                <c:pt idx="49">
                  <c:v>7.2968140549484209E-2</c:v>
                </c:pt>
                <c:pt idx="50">
                  <c:v>7.2968140549484209E-2</c:v>
                </c:pt>
                <c:pt idx="51">
                  <c:v>7.2968140549484209E-2</c:v>
                </c:pt>
                <c:pt idx="52">
                  <c:v>7.2968140549484209E-2</c:v>
                </c:pt>
                <c:pt idx="53">
                  <c:v>7.2968140549484209E-2</c:v>
                </c:pt>
                <c:pt idx="54">
                  <c:v>7.2968140549484209E-2</c:v>
                </c:pt>
                <c:pt idx="55">
                  <c:v>7.2968140549484209E-2</c:v>
                </c:pt>
                <c:pt idx="56">
                  <c:v>7.2968140549484209E-2</c:v>
                </c:pt>
                <c:pt idx="57">
                  <c:v>7.2968140549484209E-2</c:v>
                </c:pt>
                <c:pt idx="58">
                  <c:v>7.2968140549484209E-2</c:v>
                </c:pt>
                <c:pt idx="59">
                  <c:v>7.2968140549484209E-2</c:v>
                </c:pt>
                <c:pt idx="60">
                  <c:v>7.2968140549484209E-2</c:v>
                </c:pt>
                <c:pt idx="61">
                  <c:v>7.2968140549484209E-2</c:v>
                </c:pt>
                <c:pt idx="62">
                  <c:v>7.2968140549484209E-2</c:v>
                </c:pt>
                <c:pt idx="63">
                  <c:v>7.2968140549484209E-2</c:v>
                </c:pt>
                <c:pt idx="64">
                  <c:v>7.2968140549484209E-2</c:v>
                </c:pt>
                <c:pt idx="65">
                  <c:v>7.2968140549484209E-2</c:v>
                </c:pt>
                <c:pt idx="66">
                  <c:v>7.2968140549484209E-2</c:v>
                </c:pt>
                <c:pt idx="67">
                  <c:v>7.2968140549484209E-2</c:v>
                </c:pt>
                <c:pt idx="68">
                  <c:v>7.2968140549484209E-2</c:v>
                </c:pt>
                <c:pt idx="69">
                  <c:v>7.2968140549484209E-2</c:v>
                </c:pt>
                <c:pt idx="70">
                  <c:v>7.2968140549484209E-2</c:v>
                </c:pt>
                <c:pt idx="71">
                  <c:v>7.2968140549484209E-2</c:v>
                </c:pt>
                <c:pt idx="72">
                  <c:v>7.2968140549484209E-2</c:v>
                </c:pt>
                <c:pt idx="73">
                  <c:v>7.2968140549484209E-2</c:v>
                </c:pt>
                <c:pt idx="74">
                  <c:v>7.2968140549484209E-2</c:v>
                </c:pt>
                <c:pt idx="75">
                  <c:v>7.2968140549484209E-2</c:v>
                </c:pt>
                <c:pt idx="76">
                  <c:v>7.2968140549484209E-2</c:v>
                </c:pt>
                <c:pt idx="77">
                  <c:v>7.2968140549484209E-2</c:v>
                </c:pt>
                <c:pt idx="78">
                  <c:v>7.2968140549484209E-2</c:v>
                </c:pt>
                <c:pt idx="79">
                  <c:v>7.2968140549484209E-2</c:v>
                </c:pt>
                <c:pt idx="80">
                  <c:v>7.2968140549484209E-2</c:v>
                </c:pt>
                <c:pt idx="81">
                  <c:v>7.2968140549484209E-2</c:v>
                </c:pt>
                <c:pt idx="82">
                  <c:v>7.2968140549484209E-2</c:v>
                </c:pt>
                <c:pt idx="83">
                  <c:v>7.2968140549484209E-2</c:v>
                </c:pt>
                <c:pt idx="84">
                  <c:v>7.2968140549484209E-2</c:v>
                </c:pt>
                <c:pt idx="85">
                  <c:v>7.2968140549484209E-2</c:v>
                </c:pt>
                <c:pt idx="86">
                  <c:v>7.2968140549484209E-2</c:v>
                </c:pt>
                <c:pt idx="87">
                  <c:v>7.2968140549484209E-2</c:v>
                </c:pt>
                <c:pt idx="88">
                  <c:v>7.2968140549484209E-2</c:v>
                </c:pt>
                <c:pt idx="89">
                  <c:v>7.2968140549484209E-2</c:v>
                </c:pt>
                <c:pt idx="90">
                  <c:v>7.2968140549484209E-2</c:v>
                </c:pt>
                <c:pt idx="91">
                  <c:v>7.2968140549484209E-2</c:v>
                </c:pt>
                <c:pt idx="92">
                  <c:v>7.2968140549484209E-2</c:v>
                </c:pt>
                <c:pt idx="93">
                  <c:v>7.2968140549484209E-2</c:v>
                </c:pt>
                <c:pt idx="94">
                  <c:v>7.2968140549484209E-2</c:v>
                </c:pt>
                <c:pt idx="95">
                  <c:v>7.2968140549484209E-2</c:v>
                </c:pt>
                <c:pt idx="96">
                  <c:v>7.2968140549484209E-2</c:v>
                </c:pt>
                <c:pt idx="97">
                  <c:v>7.2968140549484209E-2</c:v>
                </c:pt>
                <c:pt idx="98">
                  <c:v>7.2968140549484209E-2</c:v>
                </c:pt>
                <c:pt idx="99">
                  <c:v>7.2968140549484209E-2</c:v>
                </c:pt>
                <c:pt idx="100">
                  <c:v>7.2968140549484209E-2</c:v>
                </c:pt>
                <c:pt idx="101">
                  <c:v>7.2968140549484209E-2</c:v>
                </c:pt>
                <c:pt idx="102">
                  <c:v>7.2968140549484209E-2</c:v>
                </c:pt>
                <c:pt idx="103">
                  <c:v>7.2968140549484209E-2</c:v>
                </c:pt>
                <c:pt idx="104">
                  <c:v>7.2968140549484209E-2</c:v>
                </c:pt>
                <c:pt idx="105">
                  <c:v>7.2968140549484209E-2</c:v>
                </c:pt>
                <c:pt idx="106">
                  <c:v>7.2968140549484209E-2</c:v>
                </c:pt>
                <c:pt idx="107">
                  <c:v>7.2968140549484209E-2</c:v>
                </c:pt>
                <c:pt idx="108">
                  <c:v>7.2968140549484209E-2</c:v>
                </c:pt>
                <c:pt idx="109">
                  <c:v>7.2968140549484209E-2</c:v>
                </c:pt>
                <c:pt idx="110">
                  <c:v>7.2968140549484209E-2</c:v>
                </c:pt>
                <c:pt idx="111">
                  <c:v>7.2968140549484209E-2</c:v>
                </c:pt>
                <c:pt idx="112">
                  <c:v>7.2968140549484209E-2</c:v>
                </c:pt>
                <c:pt idx="113">
                  <c:v>7.2968140549484209E-2</c:v>
                </c:pt>
                <c:pt idx="114">
                  <c:v>7.2968140549484209E-2</c:v>
                </c:pt>
                <c:pt idx="115">
                  <c:v>7.2968140549484209E-2</c:v>
                </c:pt>
                <c:pt idx="116">
                  <c:v>7.2968140549484209E-2</c:v>
                </c:pt>
                <c:pt idx="117">
                  <c:v>7.2968140549484209E-2</c:v>
                </c:pt>
                <c:pt idx="118">
                  <c:v>7.2968140549484209E-2</c:v>
                </c:pt>
                <c:pt idx="119">
                  <c:v>7.2968140549484209E-2</c:v>
                </c:pt>
                <c:pt idx="120">
                  <c:v>7.2968140549484209E-2</c:v>
                </c:pt>
                <c:pt idx="121">
                  <c:v>7.2968140549484209E-2</c:v>
                </c:pt>
                <c:pt idx="122">
                  <c:v>7.2968140549484209E-2</c:v>
                </c:pt>
                <c:pt idx="123">
                  <c:v>7.2968140549484209E-2</c:v>
                </c:pt>
                <c:pt idx="124">
                  <c:v>7.2968140549484209E-2</c:v>
                </c:pt>
                <c:pt idx="125">
                  <c:v>7.2968140549484209E-2</c:v>
                </c:pt>
                <c:pt idx="126">
                  <c:v>7.2968140549484209E-2</c:v>
                </c:pt>
                <c:pt idx="127">
                  <c:v>7.2968140549484209E-2</c:v>
                </c:pt>
                <c:pt idx="128">
                  <c:v>7.2968140549484209E-2</c:v>
                </c:pt>
                <c:pt idx="129">
                  <c:v>7.2968140549484209E-2</c:v>
                </c:pt>
                <c:pt idx="130">
                  <c:v>7.2968140549484209E-2</c:v>
                </c:pt>
                <c:pt idx="131">
                  <c:v>7.2968140549484209E-2</c:v>
                </c:pt>
                <c:pt idx="132">
                  <c:v>7.2968140549484209E-2</c:v>
                </c:pt>
                <c:pt idx="133">
                  <c:v>7.2968140549484209E-2</c:v>
                </c:pt>
                <c:pt idx="134">
                  <c:v>7.2968140549484209E-2</c:v>
                </c:pt>
                <c:pt idx="135">
                  <c:v>7.2968140549484209E-2</c:v>
                </c:pt>
                <c:pt idx="136">
                  <c:v>7.2968140549484209E-2</c:v>
                </c:pt>
                <c:pt idx="137">
                  <c:v>7.2968140549484209E-2</c:v>
                </c:pt>
                <c:pt idx="138">
                  <c:v>7.2968140549484209E-2</c:v>
                </c:pt>
                <c:pt idx="139">
                  <c:v>7.2968140549484209E-2</c:v>
                </c:pt>
                <c:pt idx="140">
                  <c:v>7.2968140549484209E-2</c:v>
                </c:pt>
                <c:pt idx="141">
                  <c:v>7.2968140549484209E-2</c:v>
                </c:pt>
                <c:pt idx="142">
                  <c:v>7.2968140549484209E-2</c:v>
                </c:pt>
                <c:pt idx="143">
                  <c:v>7.2968140549484209E-2</c:v>
                </c:pt>
                <c:pt idx="144">
                  <c:v>7.2968140549484209E-2</c:v>
                </c:pt>
                <c:pt idx="145">
                  <c:v>7.2968140549484209E-2</c:v>
                </c:pt>
                <c:pt idx="146">
                  <c:v>7.2968140549484209E-2</c:v>
                </c:pt>
                <c:pt idx="147">
                  <c:v>7.2968140549484209E-2</c:v>
                </c:pt>
                <c:pt idx="148">
                  <c:v>7.2968140549484209E-2</c:v>
                </c:pt>
                <c:pt idx="149">
                  <c:v>7.2968140549484209E-2</c:v>
                </c:pt>
                <c:pt idx="150">
                  <c:v>7.2968140549484209E-2</c:v>
                </c:pt>
                <c:pt idx="151">
                  <c:v>7.2968140549484209E-2</c:v>
                </c:pt>
                <c:pt idx="152">
                  <c:v>7.2968140549484209E-2</c:v>
                </c:pt>
                <c:pt idx="153">
                  <c:v>7.2968140549484209E-2</c:v>
                </c:pt>
                <c:pt idx="154">
                  <c:v>7.2968140549484209E-2</c:v>
                </c:pt>
                <c:pt idx="155">
                  <c:v>7.2968140549484209E-2</c:v>
                </c:pt>
                <c:pt idx="156">
                  <c:v>7.2968140549484209E-2</c:v>
                </c:pt>
                <c:pt idx="157">
                  <c:v>7.2968140549484209E-2</c:v>
                </c:pt>
                <c:pt idx="158">
                  <c:v>7.2968140549484209E-2</c:v>
                </c:pt>
                <c:pt idx="159">
                  <c:v>7.2968140549484209E-2</c:v>
                </c:pt>
                <c:pt idx="160">
                  <c:v>7.2968140549484209E-2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8557416"/>
        <c:axId val="308557024"/>
      </c:lineChart>
      <c:dateAx>
        <c:axId val="308557416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8557024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30855702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855741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Sub cluster 1c - Renewable </a:t>
            </a:r>
            <a:r>
              <a:rPr lang="en-IN" dirty="0" smtClean="0"/>
              <a:t>energy excl. solar</a:t>
            </a:r>
            <a:endParaRPr lang="en-IN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EnergySubClustersTS!$M$3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EnergySubClustersTS!$M$4:$M$164</c:f>
              <c:numCache>
                <c:formatCode>0.00</c:formatCode>
                <c:ptCount val="161"/>
                <c:pt idx="0">
                  <c:v>0.434782608695652</c:v>
                </c:pt>
                <c:pt idx="1">
                  <c:v>0.375</c:v>
                </c:pt>
                <c:pt idx="2">
                  <c:v>0.21568627450980299</c:v>
                </c:pt>
                <c:pt idx="3">
                  <c:v>0.180722891566265</c:v>
                </c:pt>
                <c:pt idx="4">
                  <c:v>0.17127071823204401</c:v>
                </c:pt>
                <c:pt idx="5">
                  <c:v>0.233082706766917</c:v>
                </c:pt>
                <c:pt idx="6">
                  <c:v>0.35193133047210301</c:v>
                </c:pt>
                <c:pt idx="7">
                  <c:v>0.278195488721804</c:v>
                </c:pt>
                <c:pt idx="8">
                  <c:v>0.26845637583892601</c:v>
                </c:pt>
                <c:pt idx="9">
                  <c:v>0.34020618556700999</c:v>
                </c:pt>
                <c:pt idx="10">
                  <c:v>0.25301204819277101</c:v>
                </c:pt>
                <c:pt idx="11">
                  <c:v>0.24761904761904699</c:v>
                </c:pt>
                <c:pt idx="12">
                  <c:v>0.30851063829787201</c:v>
                </c:pt>
                <c:pt idx="13">
                  <c:v>0.32173913043478197</c:v>
                </c:pt>
                <c:pt idx="14">
                  <c:v>0.22500000000000001</c:v>
                </c:pt>
                <c:pt idx="15">
                  <c:v>0.25961538461538403</c:v>
                </c:pt>
                <c:pt idx="16">
                  <c:v>0.28735632183908</c:v>
                </c:pt>
                <c:pt idx="17">
                  <c:v>0.33707865168539303</c:v>
                </c:pt>
                <c:pt idx="18">
                  <c:v>0.265306122448979</c:v>
                </c:pt>
                <c:pt idx="19">
                  <c:v>0.28695652173913</c:v>
                </c:pt>
                <c:pt idx="20">
                  <c:v>0.30344827586206802</c:v>
                </c:pt>
                <c:pt idx="21">
                  <c:v>0.26548672566371601</c:v>
                </c:pt>
                <c:pt idx="22">
                  <c:v>0.33333333333333298</c:v>
                </c:pt>
                <c:pt idx="23">
                  <c:v>0.24</c:v>
                </c:pt>
                <c:pt idx="24">
                  <c:v>0.28461538461538399</c:v>
                </c:pt>
                <c:pt idx="25">
                  <c:v>0.30201342281879101</c:v>
                </c:pt>
                <c:pt idx="26">
                  <c:v>0.26086956521739102</c:v>
                </c:pt>
                <c:pt idx="27">
                  <c:v>0.13738019169328999</c:v>
                </c:pt>
                <c:pt idx="28">
                  <c:v>0.125748502994011</c:v>
                </c:pt>
                <c:pt idx="29">
                  <c:v>0.205992509363295</c:v>
                </c:pt>
                <c:pt idx="30">
                  <c:v>0.29767441860465099</c:v>
                </c:pt>
                <c:pt idx="31">
                  <c:v>0.36269430051813401</c:v>
                </c:pt>
                <c:pt idx="32">
                  <c:v>0.34659090909090901</c:v>
                </c:pt>
                <c:pt idx="33">
                  <c:v>0.32051282051281998</c:v>
                </c:pt>
                <c:pt idx="34">
                  <c:v>0.35036496350364899</c:v>
                </c:pt>
                <c:pt idx="35">
                  <c:v>0.291139240506329</c:v>
                </c:pt>
                <c:pt idx="36">
                  <c:v>0.337837837837837</c:v>
                </c:pt>
                <c:pt idx="37">
                  <c:v>0.16065573770491801</c:v>
                </c:pt>
                <c:pt idx="38">
                  <c:v>0.25631768953068501</c:v>
                </c:pt>
                <c:pt idx="39">
                  <c:v>0.35519125683060099</c:v>
                </c:pt>
                <c:pt idx="40">
                  <c:v>0.29795918367346902</c:v>
                </c:pt>
                <c:pt idx="41">
                  <c:v>0.28015564202334597</c:v>
                </c:pt>
                <c:pt idx="42">
                  <c:v>0.29767441860465099</c:v>
                </c:pt>
                <c:pt idx="43">
                  <c:v>0.269461077844311</c:v>
                </c:pt>
                <c:pt idx="44">
                  <c:v>0.30872483221476499</c:v>
                </c:pt>
                <c:pt idx="45">
                  <c:v>0.33707865168539303</c:v>
                </c:pt>
                <c:pt idx="46">
                  <c:v>0.25179856115107901</c:v>
                </c:pt>
                <c:pt idx="47">
                  <c:v>0.30065359477124098</c:v>
                </c:pt>
                <c:pt idx="48">
                  <c:v>0.22093023255813901</c:v>
                </c:pt>
                <c:pt idx="49">
                  <c:v>0.23671497584540999</c:v>
                </c:pt>
                <c:pt idx="50">
                  <c:v>0.34523809523809501</c:v>
                </c:pt>
                <c:pt idx="51">
                  <c:v>0.28977272727272702</c:v>
                </c:pt>
                <c:pt idx="52">
                  <c:v>0.30344827586206802</c:v>
                </c:pt>
                <c:pt idx="53">
                  <c:v>0.36054421768707401</c:v>
                </c:pt>
                <c:pt idx="54">
                  <c:v>0.35135135135135098</c:v>
                </c:pt>
                <c:pt idx="55">
                  <c:v>0.376811594202898</c:v>
                </c:pt>
                <c:pt idx="56">
                  <c:v>0.30263157894736797</c:v>
                </c:pt>
                <c:pt idx="57">
                  <c:v>0.23140495867768501</c:v>
                </c:pt>
                <c:pt idx="58">
                  <c:v>0.247311827956989</c:v>
                </c:pt>
                <c:pt idx="59">
                  <c:v>0.30232558139534799</c:v>
                </c:pt>
                <c:pt idx="60">
                  <c:v>0.30246913580246898</c:v>
                </c:pt>
                <c:pt idx="61">
                  <c:v>0.24489795918367299</c:v>
                </c:pt>
                <c:pt idx="62">
                  <c:v>0.31753554502369602</c:v>
                </c:pt>
                <c:pt idx="63">
                  <c:v>0.26744186046511598</c:v>
                </c:pt>
                <c:pt idx="64">
                  <c:v>0.28571428571428498</c:v>
                </c:pt>
                <c:pt idx="65">
                  <c:v>0.34517766497461899</c:v>
                </c:pt>
                <c:pt idx="66">
                  <c:v>0.18421052631578899</c:v>
                </c:pt>
                <c:pt idx="67">
                  <c:v>0.241935483870967</c:v>
                </c:pt>
                <c:pt idx="68">
                  <c:v>0.28042328042328002</c:v>
                </c:pt>
                <c:pt idx="69">
                  <c:v>0.28409090909090901</c:v>
                </c:pt>
                <c:pt idx="70">
                  <c:v>0.29012345679012302</c:v>
                </c:pt>
                <c:pt idx="71">
                  <c:v>0.32</c:v>
                </c:pt>
                <c:pt idx="72">
                  <c:v>0.296296296296296</c:v>
                </c:pt>
                <c:pt idx="73">
                  <c:v>0.29850746268656703</c:v>
                </c:pt>
                <c:pt idx="74">
                  <c:v>0.325966850828729</c:v>
                </c:pt>
                <c:pt idx="75">
                  <c:v>0.22164948453608199</c:v>
                </c:pt>
                <c:pt idx="76">
                  <c:v>0.245398773006134</c:v>
                </c:pt>
                <c:pt idx="77">
                  <c:v>0.322981366459627</c:v>
                </c:pt>
                <c:pt idx="78">
                  <c:v>0.31730769230769201</c:v>
                </c:pt>
                <c:pt idx="79">
                  <c:v>0.26704545454545398</c:v>
                </c:pt>
                <c:pt idx="80">
                  <c:v>0.243093922651933</c:v>
                </c:pt>
                <c:pt idx="81">
                  <c:v>0.33566433566433501</c:v>
                </c:pt>
                <c:pt idx="82">
                  <c:v>0.30681818181818099</c:v>
                </c:pt>
                <c:pt idx="83">
                  <c:v>0.28350515463917503</c:v>
                </c:pt>
                <c:pt idx="84">
                  <c:v>0.224719101123595</c:v>
                </c:pt>
                <c:pt idx="85">
                  <c:v>0.31363636363636299</c:v>
                </c:pt>
                <c:pt idx="86">
                  <c:v>0.276381909547738</c:v>
                </c:pt>
                <c:pt idx="87">
                  <c:v>0.28888888888888797</c:v>
                </c:pt>
                <c:pt idx="88">
                  <c:v>0.30499999999999999</c:v>
                </c:pt>
                <c:pt idx="89">
                  <c:v>0.30366492146596802</c:v>
                </c:pt>
                <c:pt idx="90">
                  <c:v>0.28571428571428498</c:v>
                </c:pt>
                <c:pt idx="91">
                  <c:v>0.30337078651685301</c:v>
                </c:pt>
                <c:pt idx="92">
                  <c:v>0.25133689839572099</c:v>
                </c:pt>
                <c:pt idx="93">
                  <c:v>0.37426900584795297</c:v>
                </c:pt>
                <c:pt idx="94">
                  <c:v>0.28125</c:v>
                </c:pt>
                <c:pt idx="95">
                  <c:v>0.29100529100529099</c:v>
                </c:pt>
                <c:pt idx="96">
                  <c:v>0.27777777777777701</c:v>
                </c:pt>
                <c:pt idx="97">
                  <c:v>0.29081632653061201</c:v>
                </c:pt>
                <c:pt idx="98">
                  <c:v>0.25654450261780098</c:v>
                </c:pt>
                <c:pt idx="99">
                  <c:v>0.34536082474226798</c:v>
                </c:pt>
                <c:pt idx="100">
                  <c:v>0.29120879120879101</c:v>
                </c:pt>
                <c:pt idx="101">
                  <c:v>0.375</c:v>
                </c:pt>
                <c:pt idx="102">
                  <c:v>0.36196319018404899</c:v>
                </c:pt>
                <c:pt idx="103">
                  <c:v>0.30057803468208</c:v>
                </c:pt>
                <c:pt idx="104">
                  <c:v>0.38121546961325897</c:v>
                </c:pt>
                <c:pt idx="105">
                  <c:v>0.32386363636363602</c:v>
                </c:pt>
                <c:pt idx="106">
                  <c:v>0.36249999999999999</c:v>
                </c:pt>
                <c:pt idx="107">
                  <c:v>0.31578947368421001</c:v>
                </c:pt>
                <c:pt idx="108">
                  <c:v>0.41258741258741199</c:v>
                </c:pt>
                <c:pt idx="109">
                  <c:v>0.29696969696969699</c:v>
                </c:pt>
                <c:pt idx="110">
                  <c:v>0.30769230769230699</c:v>
                </c:pt>
                <c:pt idx="111">
                  <c:v>0.32222222222222202</c:v>
                </c:pt>
                <c:pt idx="112">
                  <c:v>0.321637426900584</c:v>
                </c:pt>
                <c:pt idx="113">
                  <c:v>0.30499999999999999</c:v>
                </c:pt>
                <c:pt idx="114">
                  <c:v>0.329787234042553</c:v>
                </c:pt>
                <c:pt idx="115">
                  <c:v>0.32544378698224802</c:v>
                </c:pt>
                <c:pt idx="116">
                  <c:v>0.35359116022099402</c:v>
                </c:pt>
                <c:pt idx="117">
                  <c:v>0.37037037037037002</c:v>
                </c:pt>
                <c:pt idx="118">
                  <c:v>0.34285714285714203</c:v>
                </c:pt>
                <c:pt idx="119">
                  <c:v>0.452261306532663</c:v>
                </c:pt>
                <c:pt idx="120">
                  <c:v>0.36</c:v>
                </c:pt>
                <c:pt idx="121">
                  <c:v>0.220858895705521</c:v>
                </c:pt>
                <c:pt idx="122">
                  <c:v>0.325842696629213</c:v>
                </c:pt>
                <c:pt idx="123">
                  <c:v>0.36144578313253001</c:v>
                </c:pt>
                <c:pt idx="124">
                  <c:v>0.36363636363636298</c:v>
                </c:pt>
                <c:pt idx="125">
                  <c:v>0.36516853932584198</c:v>
                </c:pt>
                <c:pt idx="126">
                  <c:v>0.312883435582822</c:v>
                </c:pt>
                <c:pt idx="127">
                  <c:v>0.366863905325443</c:v>
                </c:pt>
                <c:pt idx="128">
                  <c:v>0.31550802139037398</c:v>
                </c:pt>
                <c:pt idx="129">
                  <c:v>0.40462427745664697</c:v>
                </c:pt>
                <c:pt idx="130">
                  <c:v>0.33689839572192498</c:v>
                </c:pt>
                <c:pt idx="131">
                  <c:v>0.34782608695652101</c:v>
                </c:pt>
                <c:pt idx="132">
                  <c:v>0.36875000000000002</c:v>
                </c:pt>
                <c:pt idx="133">
                  <c:v>0.30219780219780201</c:v>
                </c:pt>
                <c:pt idx="134">
                  <c:v>0.31147540983606498</c:v>
                </c:pt>
                <c:pt idx="135">
                  <c:v>0.4</c:v>
                </c:pt>
                <c:pt idx="136">
                  <c:v>0.26984126984126899</c:v>
                </c:pt>
                <c:pt idx="137">
                  <c:v>0.320754716981132</c:v>
                </c:pt>
                <c:pt idx="138">
                  <c:v>0.322033898305084</c:v>
                </c:pt>
                <c:pt idx="139">
                  <c:v>0.34761904761904699</c:v>
                </c:pt>
                <c:pt idx="140">
                  <c:v>0.35746606334841602</c:v>
                </c:pt>
                <c:pt idx="141">
                  <c:v>0.27884615384615302</c:v>
                </c:pt>
                <c:pt idx="142">
                  <c:v>0.33168316831683098</c:v>
                </c:pt>
                <c:pt idx="143">
                  <c:v>0.34183673469387699</c:v>
                </c:pt>
                <c:pt idx="144">
                  <c:v>0.29411764705882298</c:v>
                </c:pt>
                <c:pt idx="145">
                  <c:v>0.292682926829268</c:v>
                </c:pt>
                <c:pt idx="146">
                  <c:v>0.24598930481283399</c:v>
                </c:pt>
                <c:pt idx="147">
                  <c:v>0.33333333333333298</c:v>
                </c:pt>
                <c:pt idx="148">
                  <c:v>0.32989690721649401</c:v>
                </c:pt>
                <c:pt idx="149">
                  <c:v>0.329787234042553</c:v>
                </c:pt>
                <c:pt idx="150">
                  <c:v>0.25443786982248501</c:v>
                </c:pt>
                <c:pt idx="151">
                  <c:v>0.30120481927710802</c:v>
                </c:pt>
                <c:pt idx="152">
                  <c:v>0.29411764705882298</c:v>
                </c:pt>
                <c:pt idx="153">
                  <c:v>0.32863849765258202</c:v>
                </c:pt>
                <c:pt idx="154">
                  <c:v>0.32530120481927699</c:v>
                </c:pt>
                <c:pt idx="155">
                  <c:v>0.301801801801801</c:v>
                </c:pt>
                <c:pt idx="156">
                  <c:v>0.36538461538461497</c:v>
                </c:pt>
                <c:pt idx="157">
                  <c:v>0.31851851851851798</c:v>
                </c:pt>
                <c:pt idx="158">
                  <c:v>0.28000000000000003</c:v>
                </c:pt>
                <c:pt idx="159">
                  <c:v>0.28292682926829199</c:v>
                </c:pt>
                <c:pt idx="160">
                  <c:v>0.26244343891402699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EnergySubClustersTS!$N$3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EnergySubClustersTS!$N$4:$N$164</c:f>
              <c:numCache>
                <c:formatCode>0.00</c:formatCode>
                <c:ptCount val="161"/>
                <c:pt idx="0">
                  <c:v>0.21052631578947301</c:v>
                </c:pt>
                <c:pt idx="1">
                  <c:v>0.34285714285714203</c:v>
                </c:pt>
                <c:pt idx="2">
                  <c:v>0.20588235294117599</c:v>
                </c:pt>
                <c:pt idx="3">
                  <c:v>0.125</c:v>
                </c:pt>
                <c:pt idx="4">
                  <c:v>0.17532467532467499</c:v>
                </c:pt>
                <c:pt idx="5">
                  <c:v>0.25196850393700698</c:v>
                </c:pt>
                <c:pt idx="6">
                  <c:v>0.31004366812227002</c:v>
                </c:pt>
                <c:pt idx="7">
                  <c:v>0.37903225806451601</c:v>
                </c:pt>
                <c:pt idx="8">
                  <c:v>0.328125</c:v>
                </c:pt>
                <c:pt idx="9">
                  <c:v>0.33333333333333298</c:v>
                </c:pt>
                <c:pt idx="10">
                  <c:v>0.26190476190476097</c:v>
                </c:pt>
                <c:pt idx="11">
                  <c:v>0.34210526315789402</c:v>
                </c:pt>
                <c:pt idx="12">
                  <c:v>0.24489795918367299</c:v>
                </c:pt>
                <c:pt idx="13">
                  <c:v>0.30208333333333298</c:v>
                </c:pt>
                <c:pt idx="14">
                  <c:v>0.33333333333333298</c:v>
                </c:pt>
                <c:pt idx="15">
                  <c:v>0.32673267326732602</c:v>
                </c:pt>
                <c:pt idx="16">
                  <c:v>0.36065573770491799</c:v>
                </c:pt>
                <c:pt idx="17">
                  <c:v>0.33750000000000002</c:v>
                </c:pt>
                <c:pt idx="18">
                  <c:v>0.23913043478260801</c:v>
                </c:pt>
                <c:pt idx="19">
                  <c:v>0.381818181818181</c:v>
                </c:pt>
                <c:pt idx="20">
                  <c:v>0.31496062992125901</c:v>
                </c:pt>
                <c:pt idx="21">
                  <c:v>0.378151260504201</c:v>
                </c:pt>
                <c:pt idx="22">
                  <c:v>0.28695652173913</c:v>
                </c:pt>
                <c:pt idx="23">
                  <c:v>0.37313432835820898</c:v>
                </c:pt>
                <c:pt idx="24">
                  <c:v>0.28461538461538399</c:v>
                </c:pt>
                <c:pt idx="25">
                  <c:v>0.36029411764705799</c:v>
                </c:pt>
                <c:pt idx="26">
                  <c:v>0.29054054054054002</c:v>
                </c:pt>
                <c:pt idx="27">
                  <c:v>0.125</c:v>
                </c:pt>
                <c:pt idx="28">
                  <c:v>0.14067278287461699</c:v>
                </c:pt>
                <c:pt idx="29">
                  <c:v>0.21789883268482399</c:v>
                </c:pt>
                <c:pt idx="30">
                  <c:v>0.27918781725888298</c:v>
                </c:pt>
                <c:pt idx="31">
                  <c:v>0.35955056179775202</c:v>
                </c:pt>
                <c:pt idx="32">
                  <c:v>0.28758169934640498</c:v>
                </c:pt>
                <c:pt idx="33">
                  <c:v>0.30666666666666598</c:v>
                </c:pt>
                <c:pt idx="34">
                  <c:v>0.37654320987654299</c:v>
                </c:pt>
                <c:pt idx="35">
                  <c:v>0.34756097560975602</c:v>
                </c:pt>
                <c:pt idx="36">
                  <c:v>0.25373134328358199</c:v>
                </c:pt>
                <c:pt idx="37">
                  <c:v>0.20114942528735599</c:v>
                </c:pt>
                <c:pt idx="38">
                  <c:v>0.23938223938223899</c:v>
                </c:pt>
                <c:pt idx="39">
                  <c:v>0.29949238578680198</c:v>
                </c:pt>
                <c:pt idx="40">
                  <c:v>0.238938053097345</c:v>
                </c:pt>
                <c:pt idx="41">
                  <c:v>0.22807017543859601</c:v>
                </c:pt>
                <c:pt idx="42">
                  <c:v>0.232227488151658</c:v>
                </c:pt>
                <c:pt idx="43">
                  <c:v>0.25</c:v>
                </c:pt>
                <c:pt idx="44">
                  <c:v>0.24844720496894401</c:v>
                </c:pt>
                <c:pt idx="45">
                  <c:v>0.26797385620914999</c:v>
                </c:pt>
                <c:pt idx="46">
                  <c:v>0.27083333333333298</c:v>
                </c:pt>
                <c:pt idx="47">
                  <c:v>0.27272727272727199</c:v>
                </c:pt>
                <c:pt idx="48">
                  <c:v>0.24074074074074001</c:v>
                </c:pt>
                <c:pt idx="49">
                  <c:v>0.27319587628865899</c:v>
                </c:pt>
                <c:pt idx="50">
                  <c:v>0.28054298642533898</c:v>
                </c:pt>
                <c:pt idx="51">
                  <c:v>0.35754189944134002</c:v>
                </c:pt>
                <c:pt idx="52">
                  <c:v>0.32142857142857101</c:v>
                </c:pt>
                <c:pt idx="53">
                  <c:v>0.282258064516129</c:v>
                </c:pt>
                <c:pt idx="54">
                  <c:v>0.34328358208955201</c:v>
                </c:pt>
                <c:pt idx="55">
                  <c:v>0.28703703703703698</c:v>
                </c:pt>
                <c:pt idx="56">
                  <c:v>0.32679738562091498</c:v>
                </c:pt>
                <c:pt idx="57">
                  <c:v>0.33064516129032201</c:v>
                </c:pt>
                <c:pt idx="58">
                  <c:v>0.33928571428571402</c:v>
                </c:pt>
                <c:pt idx="59">
                  <c:v>0.30817610062893003</c:v>
                </c:pt>
                <c:pt idx="60">
                  <c:v>0.29142857142857098</c:v>
                </c:pt>
                <c:pt idx="61">
                  <c:v>0.23394495412843999</c:v>
                </c:pt>
                <c:pt idx="62">
                  <c:v>0.24509803921568599</c:v>
                </c:pt>
                <c:pt idx="63">
                  <c:v>0.360759493670886</c:v>
                </c:pt>
                <c:pt idx="64">
                  <c:v>0.331168831168831</c:v>
                </c:pt>
                <c:pt idx="65">
                  <c:v>0.262820512820512</c:v>
                </c:pt>
                <c:pt idx="66">
                  <c:v>0.233160621761658</c:v>
                </c:pt>
                <c:pt idx="67">
                  <c:v>0.31055900621117999</c:v>
                </c:pt>
                <c:pt idx="68">
                  <c:v>0.27</c:v>
                </c:pt>
                <c:pt idx="69">
                  <c:v>0.29670329670329598</c:v>
                </c:pt>
                <c:pt idx="70">
                  <c:v>0.29012345679012302</c:v>
                </c:pt>
                <c:pt idx="71">
                  <c:v>0.27272727272727199</c:v>
                </c:pt>
                <c:pt idx="72">
                  <c:v>0.27230046948356801</c:v>
                </c:pt>
                <c:pt idx="73">
                  <c:v>0.23913043478260801</c:v>
                </c:pt>
                <c:pt idx="74">
                  <c:v>0.35542168674698699</c:v>
                </c:pt>
                <c:pt idx="75">
                  <c:v>0.36666666666666597</c:v>
                </c:pt>
                <c:pt idx="76">
                  <c:v>0.38311688311688302</c:v>
                </c:pt>
                <c:pt idx="77">
                  <c:v>0.28104575163398599</c:v>
                </c:pt>
                <c:pt idx="78">
                  <c:v>0.30994152046783602</c:v>
                </c:pt>
                <c:pt idx="79">
                  <c:v>0.331395348837209</c:v>
                </c:pt>
                <c:pt idx="80">
                  <c:v>0.31372549019607798</c:v>
                </c:pt>
                <c:pt idx="81">
                  <c:v>0.33939393939393903</c:v>
                </c:pt>
                <c:pt idx="82">
                  <c:v>0.23033707865168501</c:v>
                </c:pt>
                <c:pt idx="83">
                  <c:v>0.331730769230769</c:v>
                </c:pt>
                <c:pt idx="84">
                  <c:v>0.25824175824175799</c:v>
                </c:pt>
                <c:pt idx="85">
                  <c:v>0.23888888888888801</c:v>
                </c:pt>
                <c:pt idx="86">
                  <c:v>0.28901734104046201</c:v>
                </c:pt>
                <c:pt idx="87">
                  <c:v>0.26244343891402699</c:v>
                </c:pt>
                <c:pt idx="88">
                  <c:v>0.32804232804232802</c:v>
                </c:pt>
                <c:pt idx="89">
                  <c:v>0.36649214659685803</c:v>
                </c:pt>
                <c:pt idx="90">
                  <c:v>0.24852071005917101</c:v>
                </c:pt>
                <c:pt idx="91">
                  <c:v>0.29870129870129802</c:v>
                </c:pt>
                <c:pt idx="92">
                  <c:v>0.35263157894736802</c:v>
                </c:pt>
                <c:pt idx="93">
                  <c:v>0.39548022598869997</c:v>
                </c:pt>
                <c:pt idx="94">
                  <c:v>0.27551020408163202</c:v>
                </c:pt>
                <c:pt idx="95">
                  <c:v>0.27500000000000002</c:v>
                </c:pt>
                <c:pt idx="96">
                  <c:v>0.280612244897959</c:v>
                </c:pt>
                <c:pt idx="97">
                  <c:v>0.33668341708542698</c:v>
                </c:pt>
                <c:pt idx="98">
                  <c:v>0.328431372549019</c:v>
                </c:pt>
                <c:pt idx="99">
                  <c:v>0.30769230769230699</c:v>
                </c:pt>
                <c:pt idx="100">
                  <c:v>0.27419354838709598</c:v>
                </c:pt>
                <c:pt idx="101">
                  <c:v>0.33793103448275802</c:v>
                </c:pt>
                <c:pt idx="102">
                  <c:v>0.33870967741935398</c:v>
                </c:pt>
                <c:pt idx="103">
                  <c:v>0.355704697986577</c:v>
                </c:pt>
                <c:pt idx="104">
                  <c:v>0.31491712707182301</c:v>
                </c:pt>
                <c:pt idx="105">
                  <c:v>0.40350877192982398</c:v>
                </c:pt>
                <c:pt idx="106">
                  <c:v>0.38961038961038902</c:v>
                </c:pt>
                <c:pt idx="107">
                  <c:v>0.40331491712707102</c:v>
                </c:pt>
                <c:pt idx="108">
                  <c:v>0.38554216867469798</c:v>
                </c:pt>
                <c:pt idx="109">
                  <c:v>0.31515151515151502</c:v>
                </c:pt>
                <c:pt idx="110">
                  <c:v>0.35042735042735002</c:v>
                </c:pt>
                <c:pt idx="111">
                  <c:v>0.33552631578947301</c:v>
                </c:pt>
                <c:pt idx="112">
                  <c:v>0.449367088607594</c:v>
                </c:pt>
                <c:pt idx="113">
                  <c:v>0.30635838150289002</c:v>
                </c:pt>
                <c:pt idx="114">
                  <c:v>0.33516483516483497</c:v>
                </c:pt>
                <c:pt idx="115">
                  <c:v>0.42857142857142799</c:v>
                </c:pt>
                <c:pt idx="116">
                  <c:v>0.44444444444444398</c:v>
                </c:pt>
                <c:pt idx="117">
                  <c:v>0.32386363636363602</c:v>
                </c:pt>
                <c:pt idx="118">
                  <c:v>0.34507042253521097</c:v>
                </c:pt>
                <c:pt idx="119">
                  <c:v>0.38888888888888801</c:v>
                </c:pt>
                <c:pt idx="120">
                  <c:v>0.37125748502993999</c:v>
                </c:pt>
                <c:pt idx="121">
                  <c:v>0.37634408602150499</c:v>
                </c:pt>
                <c:pt idx="122">
                  <c:v>0.35869565217391303</c:v>
                </c:pt>
                <c:pt idx="123">
                  <c:v>0.31578947368421001</c:v>
                </c:pt>
                <c:pt idx="124">
                  <c:v>0.36571428571428499</c:v>
                </c:pt>
                <c:pt idx="125">
                  <c:v>0.30487804878048702</c:v>
                </c:pt>
                <c:pt idx="126">
                  <c:v>0.386740331491712</c:v>
                </c:pt>
                <c:pt idx="127">
                  <c:v>0.335616438356164</c:v>
                </c:pt>
                <c:pt idx="128">
                  <c:v>0.36419753086419698</c:v>
                </c:pt>
                <c:pt idx="129">
                  <c:v>0.378698224852071</c:v>
                </c:pt>
                <c:pt idx="130">
                  <c:v>0.35326086956521702</c:v>
                </c:pt>
                <c:pt idx="131">
                  <c:v>0.377906976744186</c:v>
                </c:pt>
                <c:pt idx="132">
                  <c:v>0.30322580645161201</c:v>
                </c:pt>
                <c:pt idx="133">
                  <c:v>0.38129496402877699</c:v>
                </c:pt>
                <c:pt idx="134">
                  <c:v>0.31088082901554398</c:v>
                </c:pt>
                <c:pt idx="135">
                  <c:v>0.39175257731958701</c:v>
                </c:pt>
                <c:pt idx="136">
                  <c:v>0.35087719298245601</c:v>
                </c:pt>
                <c:pt idx="137">
                  <c:v>0.316</c:v>
                </c:pt>
                <c:pt idx="138">
                  <c:v>0.32380952380952299</c:v>
                </c:pt>
                <c:pt idx="139">
                  <c:v>0.29292929292929198</c:v>
                </c:pt>
                <c:pt idx="140">
                  <c:v>0.30434782608695599</c:v>
                </c:pt>
                <c:pt idx="141">
                  <c:v>0.33333333333333298</c:v>
                </c:pt>
                <c:pt idx="142">
                  <c:v>0.36871508379888202</c:v>
                </c:pt>
                <c:pt idx="143">
                  <c:v>0.35135135135135098</c:v>
                </c:pt>
                <c:pt idx="144">
                  <c:v>0.31343283582089498</c:v>
                </c:pt>
                <c:pt idx="145">
                  <c:v>0.28160919540229801</c:v>
                </c:pt>
                <c:pt idx="146">
                  <c:v>0.23711340206185499</c:v>
                </c:pt>
                <c:pt idx="147">
                  <c:v>0.30555555555555503</c:v>
                </c:pt>
                <c:pt idx="148">
                  <c:v>0.287292817679558</c:v>
                </c:pt>
                <c:pt idx="149">
                  <c:v>0.27044025157232698</c:v>
                </c:pt>
                <c:pt idx="150">
                  <c:v>0.245508982035928</c:v>
                </c:pt>
                <c:pt idx="151">
                  <c:v>0.32</c:v>
                </c:pt>
                <c:pt idx="152">
                  <c:v>0.29411764705882298</c:v>
                </c:pt>
                <c:pt idx="153">
                  <c:v>0.32222222222222202</c:v>
                </c:pt>
                <c:pt idx="154">
                  <c:v>0.33047210300429097</c:v>
                </c:pt>
                <c:pt idx="155">
                  <c:v>0.27669902912621303</c:v>
                </c:pt>
                <c:pt idx="156">
                  <c:v>0.35204081632653</c:v>
                </c:pt>
                <c:pt idx="157">
                  <c:v>0.23478260869565201</c:v>
                </c:pt>
                <c:pt idx="158">
                  <c:v>0.29946524064171098</c:v>
                </c:pt>
                <c:pt idx="159">
                  <c:v>0.37254901960784298</c:v>
                </c:pt>
                <c:pt idx="160">
                  <c:v>0.26728110599078297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EnergySubClustersTS!$O$3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EnergySubClustersTS!$O$4:$O$164</c:f>
              <c:numCache>
                <c:formatCode>0.00</c:formatCode>
                <c:ptCount val="161"/>
                <c:pt idx="0">
                  <c:v>0.30553289743705297</c:v>
                </c:pt>
                <c:pt idx="1">
                  <c:v>0.30553289743705297</c:v>
                </c:pt>
                <c:pt idx="2">
                  <c:v>0.30553289743705297</c:v>
                </c:pt>
                <c:pt idx="3">
                  <c:v>0.30553289743705297</c:v>
                </c:pt>
                <c:pt idx="4">
                  <c:v>0.30553289743705297</c:v>
                </c:pt>
                <c:pt idx="5">
                  <c:v>0.30553289743705297</c:v>
                </c:pt>
                <c:pt idx="6">
                  <c:v>0.30553289743705297</c:v>
                </c:pt>
                <c:pt idx="7">
                  <c:v>0.30553289743705297</c:v>
                </c:pt>
                <c:pt idx="8">
                  <c:v>0.30553289743705297</c:v>
                </c:pt>
                <c:pt idx="9">
                  <c:v>0.30553289743705297</c:v>
                </c:pt>
                <c:pt idx="10">
                  <c:v>0.30553289743705297</c:v>
                </c:pt>
                <c:pt idx="11">
                  <c:v>0.30553289743705297</c:v>
                </c:pt>
                <c:pt idx="12">
                  <c:v>0.30553289743705297</c:v>
                </c:pt>
                <c:pt idx="13">
                  <c:v>0.30553289743705297</c:v>
                </c:pt>
                <c:pt idx="14">
                  <c:v>0.30553289743705297</c:v>
                </c:pt>
                <c:pt idx="15">
                  <c:v>0.30553289743705297</c:v>
                </c:pt>
                <c:pt idx="16">
                  <c:v>0.30553289743705297</c:v>
                </c:pt>
                <c:pt idx="17">
                  <c:v>0.30553289743705297</c:v>
                </c:pt>
                <c:pt idx="18">
                  <c:v>0.30553289743705297</c:v>
                </c:pt>
                <c:pt idx="19">
                  <c:v>0.30553289743705297</c:v>
                </c:pt>
                <c:pt idx="20">
                  <c:v>0.30553289743705297</c:v>
                </c:pt>
                <c:pt idx="21">
                  <c:v>0.30553289743705297</c:v>
                </c:pt>
                <c:pt idx="22">
                  <c:v>0.30553289743705297</c:v>
                </c:pt>
                <c:pt idx="23">
                  <c:v>0.30553289743705297</c:v>
                </c:pt>
                <c:pt idx="24">
                  <c:v>0.30553289743705297</c:v>
                </c:pt>
                <c:pt idx="25">
                  <c:v>0.30553289743705297</c:v>
                </c:pt>
                <c:pt idx="26">
                  <c:v>0.30553289743705297</c:v>
                </c:pt>
                <c:pt idx="27">
                  <c:v>0.30553289743705297</c:v>
                </c:pt>
                <c:pt idx="28">
                  <c:v>0.30553289743705297</c:v>
                </c:pt>
                <c:pt idx="29">
                  <c:v>0.30553289743705297</c:v>
                </c:pt>
                <c:pt idx="30">
                  <c:v>0.30553289743705297</c:v>
                </c:pt>
                <c:pt idx="31">
                  <c:v>0.30553289743705297</c:v>
                </c:pt>
                <c:pt idx="32">
                  <c:v>0.30553289743705297</c:v>
                </c:pt>
                <c:pt idx="33">
                  <c:v>0.30553289743705297</c:v>
                </c:pt>
                <c:pt idx="34">
                  <c:v>0.30553289743705297</c:v>
                </c:pt>
                <c:pt idx="35">
                  <c:v>0.30553289743705297</c:v>
                </c:pt>
                <c:pt idx="36">
                  <c:v>0.30553289743705297</c:v>
                </c:pt>
                <c:pt idx="37">
                  <c:v>0.30553289743705297</c:v>
                </c:pt>
                <c:pt idx="38">
                  <c:v>0.30553289743705297</c:v>
                </c:pt>
                <c:pt idx="39">
                  <c:v>0.30553289743705297</c:v>
                </c:pt>
                <c:pt idx="40">
                  <c:v>0.30553289743705297</c:v>
                </c:pt>
                <c:pt idx="41">
                  <c:v>0.30553289743705297</c:v>
                </c:pt>
                <c:pt idx="42">
                  <c:v>0.30553289743705297</c:v>
                </c:pt>
                <c:pt idx="43">
                  <c:v>0.30553289743705297</c:v>
                </c:pt>
                <c:pt idx="44">
                  <c:v>0.30553289743705297</c:v>
                </c:pt>
                <c:pt idx="45">
                  <c:v>0.30553289743705297</c:v>
                </c:pt>
                <c:pt idx="46">
                  <c:v>0.30553289743705297</c:v>
                </c:pt>
                <c:pt idx="47">
                  <c:v>0.30553289743705297</c:v>
                </c:pt>
                <c:pt idx="48">
                  <c:v>0.30553289743705297</c:v>
                </c:pt>
                <c:pt idx="49">
                  <c:v>0.30553289743705297</c:v>
                </c:pt>
                <c:pt idx="50">
                  <c:v>0.30553289743705297</c:v>
                </c:pt>
                <c:pt idx="51">
                  <c:v>0.30553289743705297</c:v>
                </c:pt>
                <c:pt idx="52">
                  <c:v>0.30553289743705297</c:v>
                </c:pt>
                <c:pt idx="53">
                  <c:v>0.30553289743705297</c:v>
                </c:pt>
                <c:pt idx="54">
                  <c:v>0.30553289743705297</c:v>
                </c:pt>
                <c:pt idx="55">
                  <c:v>0.30553289743705297</c:v>
                </c:pt>
                <c:pt idx="56">
                  <c:v>0.30553289743705297</c:v>
                </c:pt>
                <c:pt idx="57">
                  <c:v>0.30553289743705297</c:v>
                </c:pt>
                <c:pt idx="58">
                  <c:v>0.30553289743705297</c:v>
                </c:pt>
                <c:pt idx="59">
                  <c:v>0.30553289743705297</c:v>
                </c:pt>
                <c:pt idx="60">
                  <c:v>0.30553289743705297</c:v>
                </c:pt>
                <c:pt idx="61">
                  <c:v>0.30553289743705297</c:v>
                </c:pt>
                <c:pt idx="62">
                  <c:v>0.30553289743705297</c:v>
                </c:pt>
                <c:pt idx="63">
                  <c:v>0.30553289743705297</c:v>
                </c:pt>
                <c:pt idx="64">
                  <c:v>0.30553289743705297</c:v>
                </c:pt>
                <c:pt idx="65">
                  <c:v>0.30553289743705297</c:v>
                </c:pt>
                <c:pt idx="66">
                  <c:v>0.30553289743705297</c:v>
                </c:pt>
                <c:pt idx="67">
                  <c:v>0.30553289743705297</c:v>
                </c:pt>
                <c:pt idx="68">
                  <c:v>0.30553289743705297</c:v>
                </c:pt>
                <c:pt idx="69">
                  <c:v>0.30553289743705297</c:v>
                </c:pt>
                <c:pt idx="70">
                  <c:v>0.30553289743705297</c:v>
                </c:pt>
                <c:pt idx="71">
                  <c:v>0.30553289743705297</c:v>
                </c:pt>
                <c:pt idx="72">
                  <c:v>0.30553289743705297</c:v>
                </c:pt>
                <c:pt idx="73">
                  <c:v>0.30553289743705297</c:v>
                </c:pt>
                <c:pt idx="74">
                  <c:v>0.30553289743705297</c:v>
                </c:pt>
                <c:pt idx="75">
                  <c:v>0.30553289743705297</c:v>
                </c:pt>
                <c:pt idx="76">
                  <c:v>0.30553289743705297</c:v>
                </c:pt>
                <c:pt idx="77">
                  <c:v>0.30553289743705297</c:v>
                </c:pt>
                <c:pt idx="78">
                  <c:v>0.30553289743705297</c:v>
                </c:pt>
                <c:pt idx="79">
                  <c:v>0.30553289743705297</c:v>
                </c:pt>
                <c:pt idx="80">
                  <c:v>0.30553289743705297</c:v>
                </c:pt>
                <c:pt idx="81">
                  <c:v>0.30553289743705297</c:v>
                </c:pt>
                <c:pt idx="82">
                  <c:v>0.30553289743705297</c:v>
                </c:pt>
                <c:pt idx="83">
                  <c:v>0.30553289743705297</c:v>
                </c:pt>
                <c:pt idx="84">
                  <c:v>0.30553289743705297</c:v>
                </c:pt>
                <c:pt idx="85">
                  <c:v>0.30553289743705297</c:v>
                </c:pt>
                <c:pt idx="86">
                  <c:v>0.30553289743705297</c:v>
                </c:pt>
                <c:pt idx="87">
                  <c:v>0.30553289743705297</c:v>
                </c:pt>
                <c:pt idx="88">
                  <c:v>0.30553289743705297</c:v>
                </c:pt>
                <c:pt idx="89">
                  <c:v>0.30553289743705297</c:v>
                </c:pt>
                <c:pt idx="90">
                  <c:v>0.30553289743705297</c:v>
                </c:pt>
                <c:pt idx="91">
                  <c:v>0.30553289743705297</c:v>
                </c:pt>
                <c:pt idx="92">
                  <c:v>0.30553289743705297</c:v>
                </c:pt>
                <c:pt idx="93">
                  <c:v>0.30553289743705297</c:v>
                </c:pt>
                <c:pt idx="94">
                  <c:v>0.30553289743705297</c:v>
                </c:pt>
                <c:pt idx="95">
                  <c:v>0.30553289743705297</c:v>
                </c:pt>
                <c:pt idx="96">
                  <c:v>0.30553289743705297</c:v>
                </c:pt>
                <c:pt idx="97">
                  <c:v>0.30553289743705297</c:v>
                </c:pt>
                <c:pt idx="98">
                  <c:v>0.30553289743705297</c:v>
                </c:pt>
                <c:pt idx="99">
                  <c:v>0.30553289743705297</c:v>
                </c:pt>
                <c:pt idx="100">
                  <c:v>0.30553289743705297</c:v>
                </c:pt>
                <c:pt idx="101">
                  <c:v>0.30553289743705297</c:v>
                </c:pt>
                <c:pt idx="102">
                  <c:v>0.30553289743705297</c:v>
                </c:pt>
                <c:pt idx="103">
                  <c:v>0.30553289743705297</c:v>
                </c:pt>
                <c:pt idx="104">
                  <c:v>0.30553289743705297</c:v>
                </c:pt>
                <c:pt idx="105">
                  <c:v>0.30553289743705297</c:v>
                </c:pt>
                <c:pt idx="106">
                  <c:v>0.30553289743705297</c:v>
                </c:pt>
                <c:pt idx="107">
                  <c:v>0.30553289743705297</c:v>
                </c:pt>
                <c:pt idx="108">
                  <c:v>0.30553289743705297</c:v>
                </c:pt>
                <c:pt idx="109">
                  <c:v>0.30553289743705297</c:v>
                </c:pt>
                <c:pt idx="110">
                  <c:v>0.30553289743705297</c:v>
                </c:pt>
                <c:pt idx="111">
                  <c:v>0.30553289743705297</c:v>
                </c:pt>
                <c:pt idx="112">
                  <c:v>0.30553289743705297</c:v>
                </c:pt>
                <c:pt idx="113">
                  <c:v>0.30553289743705297</c:v>
                </c:pt>
                <c:pt idx="114">
                  <c:v>0.30553289743705297</c:v>
                </c:pt>
                <c:pt idx="115">
                  <c:v>0.30553289743705297</c:v>
                </c:pt>
                <c:pt idx="116">
                  <c:v>0.30553289743705297</c:v>
                </c:pt>
                <c:pt idx="117">
                  <c:v>0.30553289743705297</c:v>
                </c:pt>
                <c:pt idx="118">
                  <c:v>0.30553289743705297</c:v>
                </c:pt>
                <c:pt idx="119">
                  <c:v>0.30553289743705297</c:v>
                </c:pt>
                <c:pt idx="120">
                  <c:v>0.30553289743705297</c:v>
                </c:pt>
                <c:pt idx="121">
                  <c:v>0.30553289743705297</c:v>
                </c:pt>
                <c:pt idx="122">
                  <c:v>0.30553289743705297</c:v>
                </c:pt>
                <c:pt idx="123">
                  <c:v>0.30553289743705297</c:v>
                </c:pt>
                <c:pt idx="124">
                  <c:v>0.30553289743705297</c:v>
                </c:pt>
                <c:pt idx="125">
                  <c:v>0.30553289743705297</c:v>
                </c:pt>
                <c:pt idx="126">
                  <c:v>0.30553289743705297</c:v>
                </c:pt>
                <c:pt idx="127">
                  <c:v>0.30553289743705297</c:v>
                </c:pt>
                <c:pt idx="128">
                  <c:v>0.30553289743705297</c:v>
                </c:pt>
                <c:pt idx="129">
                  <c:v>0.30553289743705297</c:v>
                </c:pt>
                <c:pt idx="130">
                  <c:v>0.30553289743705297</c:v>
                </c:pt>
                <c:pt idx="131">
                  <c:v>0.30553289743705297</c:v>
                </c:pt>
                <c:pt idx="132">
                  <c:v>0.30553289743705297</c:v>
                </c:pt>
                <c:pt idx="133">
                  <c:v>0.30553289743705297</c:v>
                </c:pt>
                <c:pt idx="134">
                  <c:v>0.30553289743705297</c:v>
                </c:pt>
                <c:pt idx="135">
                  <c:v>0.30553289743705297</c:v>
                </c:pt>
                <c:pt idx="136">
                  <c:v>0.30553289743705297</c:v>
                </c:pt>
                <c:pt idx="137">
                  <c:v>0.30553289743705297</c:v>
                </c:pt>
                <c:pt idx="138">
                  <c:v>0.30553289743705297</c:v>
                </c:pt>
                <c:pt idx="139">
                  <c:v>0.30553289743705297</c:v>
                </c:pt>
                <c:pt idx="140">
                  <c:v>0.30553289743705297</c:v>
                </c:pt>
                <c:pt idx="141">
                  <c:v>0.30553289743705297</c:v>
                </c:pt>
                <c:pt idx="142">
                  <c:v>0.30553289743705297</c:v>
                </c:pt>
                <c:pt idx="143">
                  <c:v>0.30553289743705297</c:v>
                </c:pt>
                <c:pt idx="144">
                  <c:v>0.30553289743705297</c:v>
                </c:pt>
                <c:pt idx="145">
                  <c:v>0.30553289743705297</c:v>
                </c:pt>
                <c:pt idx="146">
                  <c:v>0.30553289743705297</c:v>
                </c:pt>
                <c:pt idx="147">
                  <c:v>0.30553289743705297</c:v>
                </c:pt>
                <c:pt idx="148">
                  <c:v>0.30553289743705297</c:v>
                </c:pt>
                <c:pt idx="149">
                  <c:v>0.30553289743705297</c:v>
                </c:pt>
                <c:pt idx="150">
                  <c:v>0.30553289743705297</c:v>
                </c:pt>
                <c:pt idx="151">
                  <c:v>0.30553289743705297</c:v>
                </c:pt>
                <c:pt idx="152">
                  <c:v>0.30553289743705297</c:v>
                </c:pt>
                <c:pt idx="153">
                  <c:v>0.30553289743705297</c:v>
                </c:pt>
                <c:pt idx="154">
                  <c:v>0.30553289743705297</c:v>
                </c:pt>
                <c:pt idx="155">
                  <c:v>0.30553289743705297</c:v>
                </c:pt>
                <c:pt idx="156">
                  <c:v>0.30553289743705297</c:v>
                </c:pt>
                <c:pt idx="157">
                  <c:v>0.30553289743705297</c:v>
                </c:pt>
                <c:pt idx="158">
                  <c:v>0.30553289743705297</c:v>
                </c:pt>
                <c:pt idx="159">
                  <c:v>0.30553289743705297</c:v>
                </c:pt>
                <c:pt idx="160">
                  <c:v>0.30553289743705297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EnergySubClustersTS!$P$3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EnergySubClustersTS!$P$4:$P$164</c:f>
              <c:numCache>
                <c:formatCode>0.00</c:formatCode>
                <c:ptCount val="161"/>
                <c:pt idx="0">
                  <c:v>0.3605953892780373</c:v>
                </c:pt>
                <c:pt idx="1">
                  <c:v>0.3605953892780373</c:v>
                </c:pt>
                <c:pt idx="2">
                  <c:v>0.3605953892780373</c:v>
                </c:pt>
                <c:pt idx="3">
                  <c:v>0.3605953892780373</c:v>
                </c:pt>
                <c:pt idx="4">
                  <c:v>0.3605953892780373</c:v>
                </c:pt>
                <c:pt idx="5">
                  <c:v>0.3605953892780373</c:v>
                </c:pt>
                <c:pt idx="6">
                  <c:v>0.3605953892780373</c:v>
                </c:pt>
                <c:pt idx="7">
                  <c:v>0.3605953892780373</c:v>
                </c:pt>
                <c:pt idx="8">
                  <c:v>0.3605953892780373</c:v>
                </c:pt>
                <c:pt idx="9">
                  <c:v>0.3605953892780373</c:v>
                </c:pt>
                <c:pt idx="10">
                  <c:v>0.3605953892780373</c:v>
                </c:pt>
                <c:pt idx="11">
                  <c:v>0.3605953892780373</c:v>
                </c:pt>
                <c:pt idx="12">
                  <c:v>0.3605953892780373</c:v>
                </c:pt>
                <c:pt idx="13">
                  <c:v>0.3605953892780373</c:v>
                </c:pt>
                <c:pt idx="14">
                  <c:v>0.3605953892780373</c:v>
                </c:pt>
                <c:pt idx="15">
                  <c:v>0.3605953892780373</c:v>
                </c:pt>
                <c:pt idx="16">
                  <c:v>0.3605953892780373</c:v>
                </c:pt>
                <c:pt idx="17">
                  <c:v>0.3605953892780373</c:v>
                </c:pt>
                <c:pt idx="18">
                  <c:v>0.3605953892780373</c:v>
                </c:pt>
                <c:pt idx="19">
                  <c:v>0.3605953892780373</c:v>
                </c:pt>
                <c:pt idx="20">
                  <c:v>0.3605953892780373</c:v>
                </c:pt>
                <c:pt idx="21">
                  <c:v>0.3605953892780373</c:v>
                </c:pt>
                <c:pt idx="22">
                  <c:v>0.3605953892780373</c:v>
                </c:pt>
                <c:pt idx="23">
                  <c:v>0.3605953892780373</c:v>
                </c:pt>
                <c:pt idx="24">
                  <c:v>0.3605953892780373</c:v>
                </c:pt>
                <c:pt idx="25">
                  <c:v>0.3605953892780373</c:v>
                </c:pt>
                <c:pt idx="26">
                  <c:v>0.3605953892780373</c:v>
                </c:pt>
                <c:pt idx="27">
                  <c:v>0.3605953892780373</c:v>
                </c:pt>
                <c:pt idx="28">
                  <c:v>0.3605953892780373</c:v>
                </c:pt>
                <c:pt idx="29">
                  <c:v>0.3605953892780373</c:v>
                </c:pt>
                <c:pt idx="30">
                  <c:v>0.3605953892780373</c:v>
                </c:pt>
                <c:pt idx="31">
                  <c:v>0.3605953892780373</c:v>
                </c:pt>
                <c:pt idx="32">
                  <c:v>0.3605953892780373</c:v>
                </c:pt>
                <c:pt idx="33">
                  <c:v>0.3605953892780373</c:v>
                </c:pt>
                <c:pt idx="34">
                  <c:v>0.3605953892780373</c:v>
                </c:pt>
                <c:pt idx="35">
                  <c:v>0.3605953892780373</c:v>
                </c:pt>
                <c:pt idx="36">
                  <c:v>0.3605953892780373</c:v>
                </c:pt>
                <c:pt idx="37">
                  <c:v>0.3605953892780373</c:v>
                </c:pt>
                <c:pt idx="38">
                  <c:v>0.3605953892780373</c:v>
                </c:pt>
                <c:pt idx="39">
                  <c:v>0.3605953892780373</c:v>
                </c:pt>
                <c:pt idx="40">
                  <c:v>0.3605953892780373</c:v>
                </c:pt>
                <c:pt idx="41">
                  <c:v>0.3605953892780373</c:v>
                </c:pt>
                <c:pt idx="42">
                  <c:v>0.3605953892780373</c:v>
                </c:pt>
                <c:pt idx="43">
                  <c:v>0.3605953892780373</c:v>
                </c:pt>
                <c:pt idx="44">
                  <c:v>0.3605953892780373</c:v>
                </c:pt>
                <c:pt idx="45">
                  <c:v>0.3605953892780373</c:v>
                </c:pt>
                <c:pt idx="46">
                  <c:v>0.3605953892780373</c:v>
                </c:pt>
                <c:pt idx="47">
                  <c:v>0.3605953892780373</c:v>
                </c:pt>
                <c:pt idx="48">
                  <c:v>0.3605953892780373</c:v>
                </c:pt>
                <c:pt idx="49">
                  <c:v>0.3605953892780373</c:v>
                </c:pt>
                <c:pt idx="50">
                  <c:v>0.3605953892780373</c:v>
                </c:pt>
                <c:pt idx="51">
                  <c:v>0.3605953892780373</c:v>
                </c:pt>
                <c:pt idx="52">
                  <c:v>0.3605953892780373</c:v>
                </c:pt>
                <c:pt idx="53">
                  <c:v>0.3605953892780373</c:v>
                </c:pt>
                <c:pt idx="54">
                  <c:v>0.3605953892780373</c:v>
                </c:pt>
                <c:pt idx="55">
                  <c:v>0.3605953892780373</c:v>
                </c:pt>
                <c:pt idx="56">
                  <c:v>0.3605953892780373</c:v>
                </c:pt>
                <c:pt idx="57">
                  <c:v>0.3605953892780373</c:v>
                </c:pt>
                <c:pt idx="58">
                  <c:v>0.3605953892780373</c:v>
                </c:pt>
                <c:pt idx="59">
                  <c:v>0.3605953892780373</c:v>
                </c:pt>
                <c:pt idx="60">
                  <c:v>0.3605953892780373</c:v>
                </c:pt>
                <c:pt idx="61">
                  <c:v>0.3605953892780373</c:v>
                </c:pt>
                <c:pt idx="62">
                  <c:v>0.3605953892780373</c:v>
                </c:pt>
                <c:pt idx="63">
                  <c:v>0.3605953892780373</c:v>
                </c:pt>
                <c:pt idx="64">
                  <c:v>0.3605953892780373</c:v>
                </c:pt>
                <c:pt idx="65">
                  <c:v>0.3605953892780373</c:v>
                </c:pt>
                <c:pt idx="66">
                  <c:v>0.3605953892780373</c:v>
                </c:pt>
                <c:pt idx="67">
                  <c:v>0.3605953892780373</c:v>
                </c:pt>
                <c:pt idx="68">
                  <c:v>0.3605953892780373</c:v>
                </c:pt>
                <c:pt idx="69">
                  <c:v>0.3605953892780373</c:v>
                </c:pt>
                <c:pt idx="70">
                  <c:v>0.3605953892780373</c:v>
                </c:pt>
                <c:pt idx="71">
                  <c:v>0.3605953892780373</c:v>
                </c:pt>
                <c:pt idx="72">
                  <c:v>0.3605953892780373</c:v>
                </c:pt>
                <c:pt idx="73">
                  <c:v>0.3605953892780373</c:v>
                </c:pt>
                <c:pt idx="74">
                  <c:v>0.3605953892780373</c:v>
                </c:pt>
                <c:pt idx="75">
                  <c:v>0.3605953892780373</c:v>
                </c:pt>
                <c:pt idx="76">
                  <c:v>0.3605953892780373</c:v>
                </c:pt>
                <c:pt idx="77">
                  <c:v>0.3605953892780373</c:v>
                </c:pt>
                <c:pt idx="78">
                  <c:v>0.3605953892780373</c:v>
                </c:pt>
                <c:pt idx="79">
                  <c:v>0.3605953892780373</c:v>
                </c:pt>
                <c:pt idx="80">
                  <c:v>0.3605953892780373</c:v>
                </c:pt>
                <c:pt idx="81">
                  <c:v>0.3605953892780373</c:v>
                </c:pt>
                <c:pt idx="82">
                  <c:v>0.3605953892780373</c:v>
                </c:pt>
                <c:pt idx="83">
                  <c:v>0.3605953892780373</c:v>
                </c:pt>
                <c:pt idx="84">
                  <c:v>0.3605953892780373</c:v>
                </c:pt>
                <c:pt idx="85">
                  <c:v>0.3605953892780373</c:v>
                </c:pt>
                <c:pt idx="86">
                  <c:v>0.3605953892780373</c:v>
                </c:pt>
                <c:pt idx="87">
                  <c:v>0.3605953892780373</c:v>
                </c:pt>
                <c:pt idx="88">
                  <c:v>0.3605953892780373</c:v>
                </c:pt>
                <c:pt idx="89">
                  <c:v>0.3605953892780373</c:v>
                </c:pt>
                <c:pt idx="90">
                  <c:v>0.3605953892780373</c:v>
                </c:pt>
                <c:pt idx="91">
                  <c:v>0.3605953892780373</c:v>
                </c:pt>
                <c:pt idx="92">
                  <c:v>0.3605953892780373</c:v>
                </c:pt>
                <c:pt idx="93">
                  <c:v>0.3605953892780373</c:v>
                </c:pt>
                <c:pt idx="94">
                  <c:v>0.3605953892780373</c:v>
                </c:pt>
                <c:pt idx="95">
                  <c:v>0.3605953892780373</c:v>
                </c:pt>
                <c:pt idx="96">
                  <c:v>0.3605953892780373</c:v>
                </c:pt>
                <c:pt idx="97">
                  <c:v>0.3605953892780373</c:v>
                </c:pt>
                <c:pt idx="98">
                  <c:v>0.3605953892780373</c:v>
                </c:pt>
                <c:pt idx="99">
                  <c:v>0.3605953892780373</c:v>
                </c:pt>
                <c:pt idx="100">
                  <c:v>0.3605953892780373</c:v>
                </c:pt>
                <c:pt idx="101">
                  <c:v>0.3605953892780373</c:v>
                </c:pt>
                <c:pt idx="102">
                  <c:v>0.3605953892780373</c:v>
                </c:pt>
                <c:pt idx="103">
                  <c:v>0.3605953892780373</c:v>
                </c:pt>
                <c:pt idx="104">
                  <c:v>0.3605953892780373</c:v>
                </c:pt>
                <c:pt idx="105">
                  <c:v>0.3605953892780373</c:v>
                </c:pt>
                <c:pt idx="106">
                  <c:v>0.3605953892780373</c:v>
                </c:pt>
                <c:pt idx="107">
                  <c:v>0.3605953892780373</c:v>
                </c:pt>
                <c:pt idx="108">
                  <c:v>0.3605953892780373</c:v>
                </c:pt>
                <c:pt idx="109">
                  <c:v>0.3605953892780373</c:v>
                </c:pt>
                <c:pt idx="110">
                  <c:v>0.3605953892780373</c:v>
                </c:pt>
                <c:pt idx="111">
                  <c:v>0.3605953892780373</c:v>
                </c:pt>
                <c:pt idx="112">
                  <c:v>0.3605953892780373</c:v>
                </c:pt>
                <c:pt idx="113">
                  <c:v>0.3605953892780373</c:v>
                </c:pt>
                <c:pt idx="114">
                  <c:v>0.3605953892780373</c:v>
                </c:pt>
                <c:pt idx="115">
                  <c:v>0.3605953892780373</c:v>
                </c:pt>
                <c:pt idx="116">
                  <c:v>0.3605953892780373</c:v>
                </c:pt>
                <c:pt idx="117">
                  <c:v>0.3605953892780373</c:v>
                </c:pt>
                <c:pt idx="118">
                  <c:v>0.3605953892780373</c:v>
                </c:pt>
                <c:pt idx="119">
                  <c:v>0.3605953892780373</c:v>
                </c:pt>
                <c:pt idx="120">
                  <c:v>0.3605953892780373</c:v>
                </c:pt>
                <c:pt idx="121">
                  <c:v>0.3605953892780373</c:v>
                </c:pt>
                <c:pt idx="122">
                  <c:v>0.3605953892780373</c:v>
                </c:pt>
                <c:pt idx="123">
                  <c:v>0.3605953892780373</c:v>
                </c:pt>
                <c:pt idx="124">
                  <c:v>0.3605953892780373</c:v>
                </c:pt>
                <c:pt idx="125">
                  <c:v>0.3605953892780373</c:v>
                </c:pt>
                <c:pt idx="126">
                  <c:v>0.3605953892780373</c:v>
                </c:pt>
                <c:pt idx="127">
                  <c:v>0.3605953892780373</c:v>
                </c:pt>
                <c:pt idx="128">
                  <c:v>0.3605953892780373</c:v>
                </c:pt>
                <c:pt idx="129">
                  <c:v>0.3605953892780373</c:v>
                </c:pt>
                <c:pt idx="130">
                  <c:v>0.3605953892780373</c:v>
                </c:pt>
                <c:pt idx="131">
                  <c:v>0.3605953892780373</c:v>
                </c:pt>
                <c:pt idx="132">
                  <c:v>0.3605953892780373</c:v>
                </c:pt>
                <c:pt idx="133">
                  <c:v>0.3605953892780373</c:v>
                </c:pt>
                <c:pt idx="134">
                  <c:v>0.3605953892780373</c:v>
                </c:pt>
                <c:pt idx="135">
                  <c:v>0.3605953892780373</c:v>
                </c:pt>
                <c:pt idx="136">
                  <c:v>0.3605953892780373</c:v>
                </c:pt>
                <c:pt idx="137">
                  <c:v>0.3605953892780373</c:v>
                </c:pt>
                <c:pt idx="138">
                  <c:v>0.3605953892780373</c:v>
                </c:pt>
                <c:pt idx="139">
                  <c:v>0.3605953892780373</c:v>
                </c:pt>
                <c:pt idx="140">
                  <c:v>0.3605953892780373</c:v>
                </c:pt>
                <c:pt idx="141">
                  <c:v>0.3605953892780373</c:v>
                </c:pt>
                <c:pt idx="142">
                  <c:v>0.3605953892780373</c:v>
                </c:pt>
                <c:pt idx="143">
                  <c:v>0.3605953892780373</c:v>
                </c:pt>
                <c:pt idx="144">
                  <c:v>0.3605953892780373</c:v>
                </c:pt>
                <c:pt idx="145">
                  <c:v>0.3605953892780373</c:v>
                </c:pt>
                <c:pt idx="146">
                  <c:v>0.3605953892780373</c:v>
                </c:pt>
                <c:pt idx="147">
                  <c:v>0.3605953892780373</c:v>
                </c:pt>
                <c:pt idx="148">
                  <c:v>0.3605953892780373</c:v>
                </c:pt>
                <c:pt idx="149">
                  <c:v>0.3605953892780373</c:v>
                </c:pt>
                <c:pt idx="150">
                  <c:v>0.3605953892780373</c:v>
                </c:pt>
                <c:pt idx="151">
                  <c:v>0.3605953892780373</c:v>
                </c:pt>
                <c:pt idx="152">
                  <c:v>0.3605953892780373</c:v>
                </c:pt>
                <c:pt idx="153">
                  <c:v>0.3605953892780373</c:v>
                </c:pt>
                <c:pt idx="154">
                  <c:v>0.3605953892780373</c:v>
                </c:pt>
                <c:pt idx="155">
                  <c:v>0.3605953892780373</c:v>
                </c:pt>
                <c:pt idx="156">
                  <c:v>0.3605953892780373</c:v>
                </c:pt>
                <c:pt idx="157">
                  <c:v>0.3605953892780373</c:v>
                </c:pt>
                <c:pt idx="158">
                  <c:v>0.3605953892780373</c:v>
                </c:pt>
                <c:pt idx="159">
                  <c:v>0.3605953892780373</c:v>
                </c:pt>
                <c:pt idx="160">
                  <c:v>0.3605953892780373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EnergySubClustersTS!$Q$3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EnergySubClustersTS!$Q$4:$Q$164</c:f>
              <c:numCache>
                <c:formatCode>0.00</c:formatCode>
                <c:ptCount val="161"/>
                <c:pt idx="0">
                  <c:v>0.25047040559606865</c:v>
                </c:pt>
                <c:pt idx="1">
                  <c:v>0.25047040559606865</c:v>
                </c:pt>
                <c:pt idx="2">
                  <c:v>0.25047040559606865</c:v>
                </c:pt>
                <c:pt idx="3">
                  <c:v>0.25047040559606865</c:v>
                </c:pt>
                <c:pt idx="4">
                  <c:v>0.25047040559606865</c:v>
                </c:pt>
                <c:pt idx="5">
                  <c:v>0.25047040559606865</c:v>
                </c:pt>
                <c:pt idx="6">
                  <c:v>0.25047040559606865</c:v>
                </c:pt>
                <c:pt idx="7">
                  <c:v>0.25047040559606865</c:v>
                </c:pt>
                <c:pt idx="8">
                  <c:v>0.25047040559606865</c:v>
                </c:pt>
                <c:pt idx="9">
                  <c:v>0.25047040559606865</c:v>
                </c:pt>
                <c:pt idx="10">
                  <c:v>0.25047040559606865</c:v>
                </c:pt>
                <c:pt idx="11">
                  <c:v>0.25047040559606865</c:v>
                </c:pt>
                <c:pt idx="12">
                  <c:v>0.25047040559606865</c:v>
                </c:pt>
                <c:pt idx="13">
                  <c:v>0.25047040559606865</c:v>
                </c:pt>
                <c:pt idx="14">
                  <c:v>0.25047040559606865</c:v>
                </c:pt>
                <c:pt idx="15">
                  <c:v>0.25047040559606865</c:v>
                </c:pt>
                <c:pt idx="16">
                  <c:v>0.25047040559606865</c:v>
                </c:pt>
                <c:pt idx="17">
                  <c:v>0.25047040559606865</c:v>
                </c:pt>
                <c:pt idx="18">
                  <c:v>0.25047040559606865</c:v>
                </c:pt>
                <c:pt idx="19">
                  <c:v>0.25047040559606865</c:v>
                </c:pt>
                <c:pt idx="20">
                  <c:v>0.25047040559606865</c:v>
                </c:pt>
                <c:pt idx="21">
                  <c:v>0.25047040559606865</c:v>
                </c:pt>
                <c:pt idx="22">
                  <c:v>0.25047040559606865</c:v>
                </c:pt>
                <c:pt idx="23">
                  <c:v>0.25047040559606865</c:v>
                </c:pt>
                <c:pt idx="24">
                  <c:v>0.25047040559606865</c:v>
                </c:pt>
                <c:pt idx="25">
                  <c:v>0.25047040559606865</c:v>
                </c:pt>
                <c:pt idx="26">
                  <c:v>0.25047040559606865</c:v>
                </c:pt>
                <c:pt idx="27">
                  <c:v>0.25047040559606865</c:v>
                </c:pt>
                <c:pt idx="28">
                  <c:v>0.25047040559606865</c:v>
                </c:pt>
                <c:pt idx="29">
                  <c:v>0.25047040559606865</c:v>
                </c:pt>
                <c:pt idx="30">
                  <c:v>0.25047040559606865</c:v>
                </c:pt>
                <c:pt idx="31">
                  <c:v>0.25047040559606865</c:v>
                </c:pt>
                <c:pt idx="32">
                  <c:v>0.25047040559606865</c:v>
                </c:pt>
                <c:pt idx="33">
                  <c:v>0.25047040559606865</c:v>
                </c:pt>
                <c:pt idx="34">
                  <c:v>0.25047040559606865</c:v>
                </c:pt>
                <c:pt idx="35">
                  <c:v>0.25047040559606865</c:v>
                </c:pt>
                <c:pt idx="36">
                  <c:v>0.25047040559606865</c:v>
                </c:pt>
                <c:pt idx="37">
                  <c:v>0.25047040559606865</c:v>
                </c:pt>
                <c:pt idx="38">
                  <c:v>0.25047040559606865</c:v>
                </c:pt>
                <c:pt idx="39">
                  <c:v>0.25047040559606865</c:v>
                </c:pt>
                <c:pt idx="40">
                  <c:v>0.25047040559606865</c:v>
                </c:pt>
                <c:pt idx="41">
                  <c:v>0.25047040559606865</c:v>
                </c:pt>
                <c:pt idx="42">
                  <c:v>0.25047040559606865</c:v>
                </c:pt>
                <c:pt idx="43">
                  <c:v>0.25047040559606865</c:v>
                </c:pt>
                <c:pt idx="44">
                  <c:v>0.25047040559606865</c:v>
                </c:pt>
                <c:pt idx="45">
                  <c:v>0.25047040559606865</c:v>
                </c:pt>
                <c:pt idx="46">
                  <c:v>0.25047040559606865</c:v>
                </c:pt>
                <c:pt idx="47">
                  <c:v>0.25047040559606865</c:v>
                </c:pt>
                <c:pt idx="48">
                  <c:v>0.25047040559606865</c:v>
                </c:pt>
                <c:pt idx="49">
                  <c:v>0.25047040559606865</c:v>
                </c:pt>
                <c:pt idx="50">
                  <c:v>0.25047040559606865</c:v>
                </c:pt>
                <c:pt idx="51">
                  <c:v>0.25047040559606865</c:v>
                </c:pt>
                <c:pt idx="52">
                  <c:v>0.25047040559606865</c:v>
                </c:pt>
                <c:pt idx="53">
                  <c:v>0.25047040559606865</c:v>
                </c:pt>
                <c:pt idx="54">
                  <c:v>0.25047040559606865</c:v>
                </c:pt>
                <c:pt idx="55">
                  <c:v>0.25047040559606865</c:v>
                </c:pt>
                <c:pt idx="56">
                  <c:v>0.25047040559606865</c:v>
                </c:pt>
                <c:pt idx="57">
                  <c:v>0.25047040559606865</c:v>
                </c:pt>
                <c:pt idx="58">
                  <c:v>0.25047040559606865</c:v>
                </c:pt>
                <c:pt idx="59">
                  <c:v>0.25047040559606865</c:v>
                </c:pt>
                <c:pt idx="60">
                  <c:v>0.25047040559606865</c:v>
                </c:pt>
                <c:pt idx="61">
                  <c:v>0.25047040559606865</c:v>
                </c:pt>
                <c:pt idx="62">
                  <c:v>0.25047040559606865</c:v>
                </c:pt>
                <c:pt idx="63">
                  <c:v>0.25047040559606865</c:v>
                </c:pt>
                <c:pt idx="64">
                  <c:v>0.25047040559606865</c:v>
                </c:pt>
                <c:pt idx="65">
                  <c:v>0.25047040559606865</c:v>
                </c:pt>
                <c:pt idx="66">
                  <c:v>0.25047040559606865</c:v>
                </c:pt>
                <c:pt idx="67">
                  <c:v>0.25047040559606865</c:v>
                </c:pt>
                <c:pt idx="68">
                  <c:v>0.25047040559606865</c:v>
                </c:pt>
                <c:pt idx="69">
                  <c:v>0.25047040559606865</c:v>
                </c:pt>
                <c:pt idx="70">
                  <c:v>0.25047040559606865</c:v>
                </c:pt>
                <c:pt idx="71">
                  <c:v>0.25047040559606865</c:v>
                </c:pt>
                <c:pt idx="72">
                  <c:v>0.25047040559606865</c:v>
                </c:pt>
                <c:pt idx="73">
                  <c:v>0.25047040559606865</c:v>
                </c:pt>
                <c:pt idx="74">
                  <c:v>0.25047040559606865</c:v>
                </c:pt>
                <c:pt idx="75">
                  <c:v>0.25047040559606865</c:v>
                </c:pt>
                <c:pt idx="76">
                  <c:v>0.25047040559606865</c:v>
                </c:pt>
                <c:pt idx="77">
                  <c:v>0.25047040559606865</c:v>
                </c:pt>
                <c:pt idx="78">
                  <c:v>0.25047040559606865</c:v>
                </c:pt>
                <c:pt idx="79">
                  <c:v>0.25047040559606865</c:v>
                </c:pt>
                <c:pt idx="80">
                  <c:v>0.25047040559606865</c:v>
                </c:pt>
                <c:pt idx="81">
                  <c:v>0.25047040559606865</c:v>
                </c:pt>
                <c:pt idx="82">
                  <c:v>0.25047040559606865</c:v>
                </c:pt>
                <c:pt idx="83">
                  <c:v>0.25047040559606865</c:v>
                </c:pt>
                <c:pt idx="84">
                  <c:v>0.25047040559606865</c:v>
                </c:pt>
                <c:pt idx="85">
                  <c:v>0.25047040559606865</c:v>
                </c:pt>
                <c:pt idx="86">
                  <c:v>0.25047040559606865</c:v>
                </c:pt>
                <c:pt idx="87">
                  <c:v>0.25047040559606865</c:v>
                </c:pt>
                <c:pt idx="88">
                  <c:v>0.25047040559606865</c:v>
                </c:pt>
                <c:pt idx="89">
                  <c:v>0.25047040559606865</c:v>
                </c:pt>
                <c:pt idx="90">
                  <c:v>0.25047040559606865</c:v>
                </c:pt>
                <c:pt idx="91">
                  <c:v>0.25047040559606865</c:v>
                </c:pt>
                <c:pt idx="92">
                  <c:v>0.25047040559606865</c:v>
                </c:pt>
                <c:pt idx="93">
                  <c:v>0.25047040559606865</c:v>
                </c:pt>
                <c:pt idx="94">
                  <c:v>0.25047040559606865</c:v>
                </c:pt>
                <c:pt idx="95">
                  <c:v>0.25047040559606865</c:v>
                </c:pt>
                <c:pt idx="96">
                  <c:v>0.25047040559606865</c:v>
                </c:pt>
                <c:pt idx="97">
                  <c:v>0.25047040559606865</c:v>
                </c:pt>
                <c:pt idx="98">
                  <c:v>0.25047040559606865</c:v>
                </c:pt>
                <c:pt idx="99">
                  <c:v>0.25047040559606865</c:v>
                </c:pt>
                <c:pt idx="100">
                  <c:v>0.25047040559606865</c:v>
                </c:pt>
                <c:pt idx="101">
                  <c:v>0.25047040559606865</c:v>
                </c:pt>
                <c:pt idx="102">
                  <c:v>0.25047040559606865</c:v>
                </c:pt>
                <c:pt idx="103">
                  <c:v>0.25047040559606865</c:v>
                </c:pt>
                <c:pt idx="104">
                  <c:v>0.25047040559606865</c:v>
                </c:pt>
                <c:pt idx="105">
                  <c:v>0.25047040559606865</c:v>
                </c:pt>
                <c:pt idx="106">
                  <c:v>0.25047040559606865</c:v>
                </c:pt>
                <c:pt idx="107">
                  <c:v>0.25047040559606865</c:v>
                </c:pt>
                <c:pt idx="108">
                  <c:v>0.25047040559606865</c:v>
                </c:pt>
                <c:pt idx="109">
                  <c:v>0.25047040559606865</c:v>
                </c:pt>
                <c:pt idx="110">
                  <c:v>0.25047040559606865</c:v>
                </c:pt>
                <c:pt idx="111">
                  <c:v>0.25047040559606865</c:v>
                </c:pt>
                <c:pt idx="112">
                  <c:v>0.25047040559606865</c:v>
                </c:pt>
                <c:pt idx="113">
                  <c:v>0.25047040559606865</c:v>
                </c:pt>
                <c:pt idx="114">
                  <c:v>0.25047040559606865</c:v>
                </c:pt>
                <c:pt idx="115">
                  <c:v>0.25047040559606865</c:v>
                </c:pt>
                <c:pt idx="116">
                  <c:v>0.25047040559606865</c:v>
                </c:pt>
                <c:pt idx="117">
                  <c:v>0.25047040559606865</c:v>
                </c:pt>
                <c:pt idx="118">
                  <c:v>0.25047040559606865</c:v>
                </c:pt>
                <c:pt idx="119">
                  <c:v>0.25047040559606865</c:v>
                </c:pt>
                <c:pt idx="120">
                  <c:v>0.25047040559606865</c:v>
                </c:pt>
                <c:pt idx="121">
                  <c:v>0.25047040559606865</c:v>
                </c:pt>
                <c:pt idx="122">
                  <c:v>0.25047040559606865</c:v>
                </c:pt>
                <c:pt idx="123">
                  <c:v>0.25047040559606865</c:v>
                </c:pt>
                <c:pt idx="124">
                  <c:v>0.25047040559606865</c:v>
                </c:pt>
                <c:pt idx="125">
                  <c:v>0.25047040559606865</c:v>
                </c:pt>
                <c:pt idx="126">
                  <c:v>0.25047040559606865</c:v>
                </c:pt>
                <c:pt idx="127">
                  <c:v>0.25047040559606865</c:v>
                </c:pt>
                <c:pt idx="128">
                  <c:v>0.25047040559606865</c:v>
                </c:pt>
                <c:pt idx="129">
                  <c:v>0.25047040559606865</c:v>
                </c:pt>
                <c:pt idx="130">
                  <c:v>0.25047040559606865</c:v>
                </c:pt>
                <c:pt idx="131">
                  <c:v>0.25047040559606865</c:v>
                </c:pt>
                <c:pt idx="132">
                  <c:v>0.25047040559606865</c:v>
                </c:pt>
                <c:pt idx="133">
                  <c:v>0.25047040559606865</c:v>
                </c:pt>
                <c:pt idx="134">
                  <c:v>0.25047040559606865</c:v>
                </c:pt>
                <c:pt idx="135">
                  <c:v>0.25047040559606865</c:v>
                </c:pt>
                <c:pt idx="136">
                  <c:v>0.25047040559606865</c:v>
                </c:pt>
                <c:pt idx="137">
                  <c:v>0.25047040559606865</c:v>
                </c:pt>
                <c:pt idx="138">
                  <c:v>0.25047040559606865</c:v>
                </c:pt>
                <c:pt idx="139">
                  <c:v>0.25047040559606865</c:v>
                </c:pt>
                <c:pt idx="140">
                  <c:v>0.25047040559606865</c:v>
                </c:pt>
                <c:pt idx="141">
                  <c:v>0.25047040559606865</c:v>
                </c:pt>
                <c:pt idx="142">
                  <c:v>0.25047040559606865</c:v>
                </c:pt>
                <c:pt idx="143">
                  <c:v>0.25047040559606865</c:v>
                </c:pt>
                <c:pt idx="144">
                  <c:v>0.25047040559606865</c:v>
                </c:pt>
                <c:pt idx="145">
                  <c:v>0.25047040559606865</c:v>
                </c:pt>
                <c:pt idx="146">
                  <c:v>0.25047040559606865</c:v>
                </c:pt>
                <c:pt idx="147">
                  <c:v>0.25047040559606865</c:v>
                </c:pt>
                <c:pt idx="148">
                  <c:v>0.25047040559606865</c:v>
                </c:pt>
                <c:pt idx="149">
                  <c:v>0.25047040559606865</c:v>
                </c:pt>
                <c:pt idx="150">
                  <c:v>0.25047040559606865</c:v>
                </c:pt>
                <c:pt idx="151">
                  <c:v>0.25047040559606865</c:v>
                </c:pt>
                <c:pt idx="152">
                  <c:v>0.25047040559606865</c:v>
                </c:pt>
                <c:pt idx="153">
                  <c:v>0.25047040559606865</c:v>
                </c:pt>
                <c:pt idx="154">
                  <c:v>0.25047040559606865</c:v>
                </c:pt>
                <c:pt idx="155">
                  <c:v>0.25047040559606865</c:v>
                </c:pt>
                <c:pt idx="156">
                  <c:v>0.25047040559606865</c:v>
                </c:pt>
                <c:pt idx="157">
                  <c:v>0.25047040559606865</c:v>
                </c:pt>
                <c:pt idx="158">
                  <c:v>0.25047040559606865</c:v>
                </c:pt>
                <c:pt idx="159">
                  <c:v>0.25047040559606865</c:v>
                </c:pt>
                <c:pt idx="160">
                  <c:v>0.25047040559606865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11170112"/>
        <c:axId val="304891872"/>
      </c:lineChart>
      <c:dateAx>
        <c:axId val="311170112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4891872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30489187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1117011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Sub cluster 1b - Solar energy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EnergySubClustersTS!$H$3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EnergySubClustersTS!$H$4:$H$164</c:f>
              <c:numCache>
                <c:formatCode>0.00</c:formatCode>
                <c:ptCount val="161"/>
                <c:pt idx="0">
                  <c:v>0.13043478260869501</c:v>
                </c:pt>
                <c:pt idx="1">
                  <c:v>0.25</c:v>
                </c:pt>
                <c:pt idx="2">
                  <c:v>0.17647058823529399</c:v>
                </c:pt>
                <c:pt idx="3">
                  <c:v>0.14457831325301199</c:v>
                </c:pt>
                <c:pt idx="4">
                  <c:v>0.13259668508287201</c:v>
                </c:pt>
                <c:pt idx="5">
                  <c:v>0.124060150375939</c:v>
                </c:pt>
                <c:pt idx="6">
                  <c:v>0.10300429184549301</c:v>
                </c:pt>
                <c:pt idx="7">
                  <c:v>0.112781954887218</c:v>
                </c:pt>
                <c:pt idx="8">
                  <c:v>0.16778523489932801</c:v>
                </c:pt>
                <c:pt idx="9">
                  <c:v>0.14432989690721601</c:v>
                </c:pt>
                <c:pt idx="10">
                  <c:v>0.14457831325301199</c:v>
                </c:pt>
                <c:pt idx="11">
                  <c:v>0.14285714285714199</c:v>
                </c:pt>
                <c:pt idx="12">
                  <c:v>0.12765957446808501</c:v>
                </c:pt>
                <c:pt idx="13">
                  <c:v>0.139130434782608</c:v>
                </c:pt>
                <c:pt idx="14">
                  <c:v>0.2</c:v>
                </c:pt>
                <c:pt idx="15">
                  <c:v>0.115384615384615</c:v>
                </c:pt>
                <c:pt idx="16">
                  <c:v>0.14942528735632099</c:v>
                </c:pt>
                <c:pt idx="17">
                  <c:v>0.15730337078651599</c:v>
                </c:pt>
                <c:pt idx="18">
                  <c:v>0.17346938775510201</c:v>
                </c:pt>
                <c:pt idx="19">
                  <c:v>0.19130434782608599</c:v>
                </c:pt>
                <c:pt idx="20">
                  <c:v>0.11724137931034399</c:v>
                </c:pt>
                <c:pt idx="21">
                  <c:v>0.11504424778760999</c:v>
                </c:pt>
                <c:pt idx="22">
                  <c:v>0.162162162162162</c:v>
                </c:pt>
                <c:pt idx="23">
                  <c:v>0.14399999999999999</c:v>
                </c:pt>
                <c:pt idx="24">
                  <c:v>0.123076923076923</c:v>
                </c:pt>
                <c:pt idx="25">
                  <c:v>0.134228187919463</c:v>
                </c:pt>
                <c:pt idx="26">
                  <c:v>0.111801242236024</c:v>
                </c:pt>
                <c:pt idx="27">
                  <c:v>6.7092651757188496E-2</c:v>
                </c:pt>
                <c:pt idx="28">
                  <c:v>0.107784431137724</c:v>
                </c:pt>
                <c:pt idx="29">
                  <c:v>0.15730337078651599</c:v>
                </c:pt>
                <c:pt idx="30">
                  <c:v>0.16279069767441801</c:v>
                </c:pt>
                <c:pt idx="31">
                  <c:v>0.16062176165803099</c:v>
                </c:pt>
                <c:pt idx="32">
                  <c:v>0.17613636363636301</c:v>
                </c:pt>
                <c:pt idx="33">
                  <c:v>0.134615384615384</c:v>
                </c:pt>
                <c:pt idx="34">
                  <c:v>0.226277372262773</c:v>
                </c:pt>
                <c:pt idx="35">
                  <c:v>0.170886075949367</c:v>
                </c:pt>
                <c:pt idx="36">
                  <c:v>0.14864864864864799</c:v>
                </c:pt>
                <c:pt idx="37">
                  <c:v>7.86885245901639E-2</c:v>
                </c:pt>
                <c:pt idx="38">
                  <c:v>0.13718411552346499</c:v>
                </c:pt>
                <c:pt idx="39">
                  <c:v>0.13114754098360601</c:v>
                </c:pt>
                <c:pt idx="40">
                  <c:v>0.20408163265306101</c:v>
                </c:pt>
                <c:pt idx="41">
                  <c:v>0.10894941634241199</c:v>
                </c:pt>
                <c:pt idx="42">
                  <c:v>0.125581395348837</c:v>
                </c:pt>
                <c:pt idx="43">
                  <c:v>0.209580838323353</c:v>
                </c:pt>
                <c:pt idx="44">
                  <c:v>0.134228187919463</c:v>
                </c:pt>
                <c:pt idx="45">
                  <c:v>0.106741573033707</c:v>
                </c:pt>
                <c:pt idx="46">
                  <c:v>0.17266187050359699</c:v>
                </c:pt>
                <c:pt idx="47">
                  <c:v>0.11764705882352899</c:v>
                </c:pt>
                <c:pt idx="48">
                  <c:v>0.145348837209302</c:v>
                </c:pt>
                <c:pt idx="49">
                  <c:v>0.120772946859903</c:v>
                </c:pt>
                <c:pt idx="50">
                  <c:v>9.5238095238095205E-2</c:v>
                </c:pt>
                <c:pt idx="51">
                  <c:v>0.15909090909090901</c:v>
                </c:pt>
                <c:pt idx="52">
                  <c:v>0.14482758620689601</c:v>
                </c:pt>
                <c:pt idx="53">
                  <c:v>6.1224489795918297E-2</c:v>
                </c:pt>
                <c:pt idx="54">
                  <c:v>8.7837837837837801E-2</c:v>
                </c:pt>
                <c:pt idx="55">
                  <c:v>0.19565217391304299</c:v>
                </c:pt>
                <c:pt idx="56">
                  <c:v>8.5526315789473603E-2</c:v>
                </c:pt>
                <c:pt idx="57">
                  <c:v>0.18181818181818099</c:v>
                </c:pt>
                <c:pt idx="58">
                  <c:v>0.12903225806451599</c:v>
                </c:pt>
                <c:pt idx="59">
                  <c:v>0.122093023255813</c:v>
                </c:pt>
                <c:pt idx="60">
                  <c:v>0.141975308641975</c:v>
                </c:pt>
                <c:pt idx="61">
                  <c:v>0.15306122448979501</c:v>
                </c:pt>
                <c:pt idx="62">
                  <c:v>0.118483412322274</c:v>
                </c:pt>
                <c:pt idx="63">
                  <c:v>0.19186046511627899</c:v>
                </c:pt>
                <c:pt idx="64">
                  <c:v>0.162337662337662</c:v>
                </c:pt>
                <c:pt idx="65">
                  <c:v>0.131979695431472</c:v>
                </c:pt>
                <c:pt idx="66">
                  <c:v>0.15263157894736801</c:v>
                </c:pt>
                <c:pt idx="67">
                  <c:v>0.225806451612903</c:v>
                </c:pt>
                <c:pt idx="68">
                  <c:v>0.158730158730158</c:v>
                </c:pt>
                <c:pt idx="69">
                  <c:v>0.204545454545454</c:v>
                </c:pt>
                <c:pt idx="70">
                  <c:v>0.141975308641975</c:v>
                </c:pt>
                <c:pt idx="71">
                  <c:v>0.16500000000000001</c:v>
                </c:pt>
                <c:pt idx="72">
                  <c:v>0.17460317460317401</c:v>
                </c:pt>
                <c:pt idx="73">
                  <c:v>0.144278606965174</c:v>
                </c:pt>
                <c:pt idx="74">
                  <c:v>0.18232044198895</c:v>
                </c:pt>
                <c:pt idx="75">
                  <c:v>0.17525773195876199</c:v>
                </c:pt>
                <c:pt idx="76">
                  <c:v>0.17791411042944699</c:v>
                </c:pt>
                <c:pt idx="77">
                  <c:v>0.167701863354037</c:v>
                </c:pt>
                <c:pt idx="78">
                  <c:v>0.197115384615384</c:v>
                </c:pt>
                <c:pt idx="79">
                  <c:v>0.18181818181818099</c:v>
                </c:pt>
                <c:pt idx="80">
                  <c:v>0.17679558011049701</c:v>
                </c:pt>
                <c:pt idx="81">
                  <c:v>0.195804195804195</c:v>
                </c:pt>
                <c:pt idx="82">
                  <c:v>0.19318181818181801</c:v>
                </c:pt>
                <c:pt idx="83">
                  <c:v>0.201030927835051</c:v>
                </c:pt>
                <c:pt idx="84">
                  <c:v>0.17977528089887601</c:v>
                </c:pt>
                <c:pt idx="85">
                  <c:v>0.18636363636363601</c:v>
                </c:pt>
                <c:pt idx="86">
                  <c:v>0.120603015075376</c:v>
                </c:pt>
                <c:pt idx="87">
                  <c:v>0.16666666666666599</c:v>
                </c:pt>
                <c:pt idx="88">
                  <c:v>0.2</c:v>
                </c:pt>
                <c:pt idx="89">
                  <c:v>0.178010471204188</c:v>
                </c:pt>
                <c:pt idx="90">
                  <c:v>0.15306122448979501</c:v>
                </c:pt>
                <c:pt idx="91">
                  <c:v>0.174157303370786</c:v>
                </c:pt>
                <c:pt idx="92">
                  <c:v>0.20855614973261999</c:v>
                </c:pt>
                <c:pt idx="93">
                  <c:v>9.9415204678362498E-2</c:v>
                </c:pt>
                <c:pt idx="94">
                  <c:v>0.17499999999999999</c:v>
                </c:pt>
                <c:pt idx="95">
                  <c:v>0.18518518518518501</c:v>
                </c:pt>
                <c:pt idx="96">
                  <c:v>0.172222222222222</c:v>
                </c:pt>
                <c:pt idx="97">
                  <c:v>0.21938775510204001</c:v>
                </c:pt>
                <c:pt idx="98">
                  <c:v>0.219895287958115</c:v>
                </c:pt>
                <c:pt idx="99">
                  <c:v>0.164948453608247</c:v>
                </c:pt>
                <c:pt idx="100">
                  <c:v>0.17032967032967</c:v>
                </c:pt>
                <c:pt idx="101">
                  <c:v>0.14285714285714199</c:v>
                </c:pt>
                <c:pt idx="102">
                  <c:v>0.17791411042944699</c:v>
                </c:pt>
                <c:pt idx="103">
                  <c:v>0.13294797687861201</c:v>
                </c:pt>
                <c:pt idx="104">
                  <c:v>0.187845303867403</c:v>
                </c:pt>
                <c:pt idx="105">
                  <c:v>0.19886363636363599</c:v>
                </c:pt>
                <c:pt idx="106">
                  <c:v>0.11874999999999999</c:v>
                </c:pt>
                <c:pt idx="107">
                  <c:v>0.20467836257309899</c:v>
                </c:pt>
                <c:pt idx="108">
                  <c:v>0.125874125874125</c:v>
                </c:pt>
                <c:pt idx="109">
                  <c:v>0.16969696969696901</c:v>
                </c:pt>
                <c:pt idx="110">
                  <c:v>0.16923076923076899</c:v>
                </c:pt>
                <c:pt idx="111">
                  <c:v>0.14444444444444399</c:v>
                </c:pt>
                <c:pt idx="112">
                  <c:v>0.140350877192982</c:v>
                </c:pt>
                <c:pt idx="113">
                  <c:v>0.14000000000000001</c:v>
                </c:pt>
                <c:pt idx="114">
                  <c:v>0.175531914893617</c:v>
                </c:pt>
                <c:pt idx="115">
                  <c:v>0.14792899408283999</c:v>
                </c:pt>
                <c:pt idx="116">
                  <c:v>0.143646408839779</c:v>
                </c:pt>
                <c:pt idx="117">
                  <c:v>9.5238095238095205E-2</c:v>
                </c:pt>
                <c:pt idx="118">
                  <c:v>0.125714285714285</c:v>
                </c:pt>
                <c:pt idx="119">
                  <c:v>8.5427135678391899E-2</c:v>
                </c:pt>
                <c:pt idx="120">
                  <c:v>0.133333333333333</c:v>
                </c:pt>
                <c:pt idx="121">
                  <c:v>0.122699386503067</c:v>
                </c:pt>
                <c:pt idx="122">
                  <c:v>0.13483146067415699</c:v>
                </c:pt>
                <c:pt idx="123">
                  <c:v>0.22289156626505999</c:v>
                </c:pt>
                <c:pt idx="124">
                  <c:v>0.16083916083916</c:v>
                </c:pt>
                <c:pt idx="125">
                  <c:v>0.151685393258426</c:v>
                </c:pt>
                <c:pt idx="126">
                  <c:v>0.214723926380368</c:v>
                </c:pt>
                <c:pt idx="127">
                  <c:v>0.189349112426035</c:v>
                </c:pt>
                <c:pt idx="128">
                  <c:v>0.14973262032085499</c:v>
                </c:pt>
                <c:pt idx="129">
                  <c:v>0.12138728323699401</c:v>
                </c:pt>
                <c:pt idx="130">
                  <c:v>0.16577540106951799</c:v>
                </c:pt>
                <c:pt idx="131">
                  <c:v>0.19021739130434701</c:v>
                </c:pt>
                <c:pt idx="132">
                  <c:v>0.1875</c:v>
                </c:pt>
                <c:pt idx="133">
                  <c:v>0.18131868131868101</c:v>
                </c:pt>
                <c:pt idx="134">
                  <c:v>0.16393442622950799</c:v>
                </c:pt>
                <c:pt idx="135">
                  <c:v>0.163636363636363</c:v>
                </c:pt>
                <c:pt idx="136">
                  <c:v>0.206349206349206</c:v>
                </c:pt>
                <c:pt idx="137">
                  <c:v>0.14622641509433901</c:v>
                </c:pt>
                <c:pt idx="138">
                  <c:v>0.20338983050847401</c:v>
                </c:pt>
                <c:pt idx="139">
                  <c:v>0.18095238095238</c:v>
                </c:pt>
                <c:pt idx="140">
                  <c:v>0.158371040723981</c:v>
                </c:pt>
                <c:pt idx="141">
                  <c:v>0.16346153846153799</c:v>
                </c:pt>
                <c:pt idx="142">
                  <c:v>0.15346534653465299</c:v>
                </c:pt>
                <c:pt idx="143">
                  <c:v>0.11734693877551</c:v>
                </c:pt>
                <c:pt idx="144">
                  <c:v>0.12254901960784299</c:v>
                </c:pt>
                <c:pt idx="145">
                  <c:v>0.146341463414634</c:v>
                </c:pt>
                <c:pt idx="146">
                  <c:v>0.14973262032085499</c:v>
                </c:pt>
                <c:pt idx="147">
                  <c:v>0.14141414141414099</c:v>
                </c:pt>
                <c:pt idx="148">
                  <c:v>0.164948453608247</c:v>
                </c:pt>
                <c:pt idx="149">
                  <c:v>0.12765957446808501</c:v>
                </c:pt>
                <c:pt idx="150">
                  <c:v>0.177514792899408</c:v>
                </c:pt>
                <c:pt idx="151">
                  <c:v>9.6385542168674704E-2</c:v>
                </c:pt>
                <c:pt idx="152">
                  <c:v>0.13903743315507999</c:v>
                </c:pt>
                <c:pt idx="153">
                  <c:v>0.117370892018779</c:v>
                </c:pt>
                <c:pt idx="154">
                  <c:v>0.116465863453815</c:v>
                </c:pt>
                <c:pt idx="155">
                  <c:v>0.135135135135135</c:v>
                </c:pt>
                <c:pt idx="156">
                  <c:v>0.13942307692307601</c:v>
                </c:pt>
                <c:pt idx="157">
                  <c:v>0.133333333333333</c:v>
                </c:pt>
                <c:pt idx="158">
                  <c:v>0.14285714285714199</c:v>
                </c:pt>
                <c:pt idx="159">
                  <c:v>0.151219512195121</c:v>
                </c:pt>
                <c:pt idx="160">
                  <c:v>8.5972850678733004E-2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EnergySubClustersTS!$I$3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EnergySubClustersTS!$I$4:$I$164</c:f>
              <c:numCache>
                <c:formatCode>0.00</c:formatCode>
                <c:ptCount val="161"/>
                <c:pt idx="0">
                  <c:v>0.31578947368421001</c:v>
                </c:pt>
                <c:pt idx="1">
                  <c:v>0.25714285714285701</c:v>
                </c:pt>
                <c:pt idx="2">
                  <c:v>0.14705882352941099</c:v>
                </c:pt>
                <c:pt idx="3">
                  <c:v>0.125</c:v>
                </c:pt>
                <c:pt idx="4">
                  <c:v>0.123376623376623</c:v>
                </c:pt>
                <c:pt idx="5">
                  <c:v>0.133858267716535</c:v>
                </c:pt>
                <c:pt idx="6">
                  <c:v>0.14410480349344901</c:v>
                </c:pt>
                <c:pt idx="7">
                  <c:v>9.6774193548387094E-2</c:v>
                </c:pt>
                <c:pt idx="8">
                  <c:v>0.125</c:v>
                </c:pt>
                <c:pt idx="9">
                  <c:v>0.15</c:v>
                </c:pt>
                <c:pt idx="10">
                  <c:v>0.14285714285714199</c:v>
                </c:pt>
                <c:pt idx="11">
                  <c:v>6.14035087719298E-2</c:v>
                </c:pt>
                <c:pt idx="12">
                  <c:v>0.14285714285714199</c:v>
                </c:pt>
                <c:pt idx="13">
                  <c:v>0.1875</c:v>
                </c:pt>
                <c:pt idx="14">
                  <c:v>0.21333333333333299</c:v>
                </c:pt>
                <c:pt idx="15">
                  <c:v>0.118811881188118</c:v>
                </c:pt>
                <c:pt idx="16">
                  <c:v>0.18032786885245899</c:v>
                </c:pt>
                <c:pt idx="17">
                  <c:v>0.16250000000000001</c:v>
                </c:pt>
                <c:pt idx="18">
                  <c:v>0.26086956521739102</c:v>
                </c:pt>
                <c:pt idx="19">
                  <c:v>0.18181818181818099</c:v>
                </c:pt>
                <c:pt idx="20">
                  <c:v>0.14173228346456601</c:v>
                </c:pt>
                <c:pt idx="21">
                  <c:v>0.13445378151260501</c:v>
                </c:pt>
                <c:pt idx="22">
                  <c:v>0.182608695652173</c:v>
                </c:pt>
                <c:pt idx="23">
                  <c:v>0.171641791044776</c:v>
                </c:pt>
                <c:pt idx="24">
                  <c:v>0.115384615384615</c:v>
                </c:pt>
                <c:pt idx="25">
                  <c:v>0.13235294117647001</c:v>
                </c:pt>
                <c:pt idx="26">
                  <c:v>0.14864864864864799</c:v>
                </c:pt>
                <c:pt idx="27">
                  <c:v>4.6428571428571402E-2</c:v>
                </c:pt>
                <c:pt idx="28">
                  <c:v>6.4220183486238494E-2</c:v>
                </c:pt>
                <c:pt idx="29">
                  <c:v>0.11284046692607</c:v>
                </c:pt>
                <c:pt idx="30">
                  <c:v>0.14213197969543101</c:v>
                </c:pt>
                <c:pt idx="31">
                  <c:v>0.21910112359550499</c:v>
                </c:pt>
                <c:pt idx="32">
                  <c:v>0.26143790849673199</c:v>
                </c:pt>
                <c:pt idx="33">
                  <c:v>0.193333333333333</c:v>
                </c:pt>
                <c:pt idx="34">
                  <c:v>0.172839506172839</c:v>
                </c:pt>
                <c:pt idx="35">
                  <c:v>0.16463414634146301</c:v>
                </c:pt>
                <c:pt idx="36">
                  <c:v>0.14179104477611901</c:v>
                </c:pt>
                <c:pt idx="37">
                  <c:v>9.1954022988505704E-2</c:v>
                </c:pt>
                <c:pt idx="38">
                  <c:v>0.162162162162162</c:v>
                </c:pt>
                <c:pt idx="39">
                  <c:v>0.15736040609137</c:v>
                </c:pt>
                <c:pt idx="40">
                  <c:v>0.15929203539823</c:v>
                </c:pt>
                <c:pt idx="41">
                  <c:v>0.14912280701754299</c:v>
                </c:pt>
                <c:pt idx="42">
                  <c:v>0.18009478672985699</c:v>
                </c:pt>
                <c:pt idx="43">
                  <c:v>0.157894736842105</c:v>
                </c:pt>
                <c:pt idx="44">
                  <c:v>0.167701863354037</c:v>
                </c:pt>
                <c:pt idx="45">
                  <c:v>0.12418300653594699</c:v>
                </c:pt>
                <c:pt idx="46">
                  <c:v>0.25</c:v>
                </c:pt>
                <c:pt idx="47">
                  <c:v>0.1875</c:v>
                </c:pt>
                <c:pt idx="48">
                  <c:v>0.12345679012345601</c:v>
                </c:pt>
                <c:pt idx="49">
                  <c:v>0.15463917525773099</c:v>
                </c:pt>
                <c:pt idx="50">
                  <c:v>0.144796380090497</c:v>
                </c:pt>
                <c:pt idx="51">
                  <c:v>0.13966480446927301</c:v>
                </c:pt>
                <c:pt idx="52">
                  <c:v>0.114285714285714</c:v>
                </c:pt>
                <c:pt idx="53">
                  <c:v>0.14516129032257999</c:v>
                </c:pt>
                <c:pt idx="54">
                  <c:v>0.104477611940298</c:v>
                </c:pt>
                <c:pt idx="55">
                  <c:v>0.12037037037037</c:v>
                </c:pt>
                <c:pt idx="56">
                  <c:v>0.14379084967320199</c:v>
                </c:pt>
                <c:pt idx="57">
                  <c:v>0.14516129032257999</c:v>
                </c:pt>
                <c:pt idx="58">
                  <c:v>0.11607142857142801</c:v>
                </c:pt>
                <c:pt idx="59">
                  <c:v>8.1761006289308102E-2</c:v>
                </c:pt>
                <c:pt idx="60">
                  <c:v>9.71428571428571E-2</c:v>
                </c:pt>
                <c:pt idx="61">
                  <c:v>0.146788990825688</c:v>
                </c:pt>
                <c:pt idx="62">
                  <c:v>0.11764705882352899</c:v>
                </c:pt>
                <c:pt idx="63">
                  <c:v>0.145569620253164</c:v>
                </c:pt>
                <c:pt idx="64">
                  <c:v>0.14935064935064901</c:v>
                </c:pt>
                <c:pt idx="65">
                  <c:v>0.141025641025641</c:v>
                </c:pt>
                <c:pt idx="66">
                  <c:v>0.16062176165803099</c:v>
                </c:pt>
                <c:pt idx="67">
                  <c:v>6.2111801242236003E-2</c:v>
                </c:pt>
                <c:pt idx="68">
                  <c:v>0.16500000000000001</c:v>
                </c:pt>
                <c:pt idx="69">
                  <c:v>0.20329670329670299</c:v>
                </c:pt>
                <c:pt idx="70">
                  <c:v>0.16666666666666599</c:v>
                </c:pt>
                <c:pt idx="71">
                  <c:v>0.16666666666666599</c:v>
                </c:pt>
                <c:pt idx="72">
                  <c:v>0.12676056338028099</c:v>
                </c:pt>
                <c:pt idx="73">
                  <c:v>0.17391304347826</c:v>
                </c:pt>
                <c:pt idx="74">
                  <c:v>0.20481927710843301</c:v>
                </c:pt>
                <c:pt idx="75">
                  <c:v>0.12777777777777699</c:v>
                </c:pt>
                <c:pt idx="76">
                  <c:v>0.201298701298701</c:v>
                </c:pt>
                <c:pt idx="77">
                  <c:v>0.16993464052287499</c:v>
                </c:pt>
                <c:pt idx="78">
                  <c:v>0.198830409356725</c:v>
                </c:pt>
                <c:pt idx="79">
                  <c:v>0.16860465116279</c:v>
                </c:pt>
                <c:pt idx="80">
                  <c:v>0.20261437908496699</c:v>
                </c:pt>
                <c:pt idx="81">
                  <c:v>0.2</c:v>
                </c:pt>
                <c:pt idx="82">
                  <c:v>0.20786516853932499</c:v>
                </c:pt>
                <c:pt idx="83">
                  <c:v>0.23076923076923</c:v>
                </c:pt>
                <c:pt idx="84">
                  <c:v>0.19230769230769201</c:v>
                </c:pt>
                <c:pt idx="85">
                  <c:v>0.155555555555555</c:v>
                </c:pt>
                <c:pt idx="86">
                  <c:v>0.13872832369942101</c:v>
                </c:pt>
                <c:pt idx="87">
                  <c:v>0.144796380090497</c:v>
                </c:pt>
                <c:pt idx="88">
                  <c:v>0.216931216931216</c:v>
                </c:pt>
                <c:pt idx="89">
                  <c:v>0.18324607329842901</c:v>
                </c:pt>
                <c:pt idx="90">
                  <c:v>0.218934911242603</c:v>
                </c:pt>
                <c:pt idx="91">
                  <c:v>0.214285714285714</c:v>
                </c:pt>
                <c:pt idx="92">
                  <c:v>0.157894736842105</c:v>
                </c:pt>
                <c:pt idx="93">
                  <c:v>0.15819209039547999</c:v>
                </c:pt>
                <c:pt idx="94">
                  <c:v>0.15306122448979501</c:v>
                </c:pt>
                <c:pt idx="95">
                  <c:v>0.16250000000000001</c:v>
                </c:pt>
                <c:pt idx="96">
                  <c:v>0.17346938775510201</c:v>
                </c:pt>
                <c:pt idx="97">
                  <c:v>0.22110552763819</c:v>
                </c:pt>
                <c:pt idx="98">
                  <c:v>0.15686274509803899</c:v>
                </c:pt>
                <c:pt idx="99">
                  <c:v>0.195266272189349</c:v>
                </c:pt>
                <c:pt idx="100">
                  <c:v>0.220430107526881</c:v>
                </c:pt>
                <c:pt idx="101">
                  <c:v>0.17241379310344801</c:v>
                </c:pt>
                <c:pt idx="102">
                  <c:v>0.17741935483870899</c:v>
                </c:pt>
                <c:pt idx="103">
                  <c:v>7.3825503355704702E-2</c:v>
                </c:pt>
                <c:pt idx="104">
                  <c:v>0.21546961325966801</c:v>
                </c:pt>
                <c:pt idx="105">
                  <c:v>0.15204678362572999</c:v>
                </c:pt>
                <c:pt idx="106">
                  <c:v>0.168831168831168</c:v>
                </c:pt>
                <c:pt idx="107">
                  <c:v>0.12707182320441901</c:v>
                </c:pt>
                <c:pt idx="108">
                  <c:v>0.12650602409638501</c:v>
                </c:pt>
                <c:pt idx="109">
                  <c:v>0.15151515151515099</c:v>
                </c:pt>
                <c:pt idx="110">
                  <c:v>0.20512820512820501</c:v>
                </c:pt>
                <c:pt idx="111">
                  <c:v>0.13157894736842099</c:v>
                </c:pt>
                <c:pt idx="112">
                  <c:v>0.196202531645569</c:v>
                </c:pt>
                <c:pt idx="113">
                  <c:v>0.19653179190751399</c:v>
                </c:pt>
                <c:pt idx="114">
                  <c:v>0.17032967032967</c:v>
                </c:pt>
                <c:pt idx="115">
                  <c:v>0.214285714285714</c:v>
                </c:pt>
                <c:pt idx="116">
                  <c:v>0.13450292397660801</c:v>
                </c:pt>
                <c:pt idx="117">
                  <c:v>0.119318181818181</c:v>
                </c:pt>
                <c:pt idx="118">
                  <c:v>0.147887323943661</c:v>
                </c:pt>
                <c:pt idx="119">
                  <c:v>0.122222222222222</c:v>
                </c:pt>
                <c:pt idx="120">
                  <c:v>0.16766467065868201</c:v>
                </c:pt>
                <c:pt idx="121">
                  <c:v>0.17204301075268799</c:v>
                </c:pt>
                <c:pt idx="122">
                  <c:v>0.141304347826086</c:v>
                </c:pt>
                <c:pt idx="123">
                  <c:v>0.181286549707602</c:v>
                </c:pt>
                <c:pt idx="124">
                  <c:v>0.16571428571428501</c:v>
                </c:pt>
                <c:pt idx="125">
                  <c:v>0.18292682926829201</c:v>
                </c:pt>
                <c:pt idx="126">
                  <c:v>0.17127071823204401</c:v>
                </c:pt>
                <c:pt idx="127">
                  <c:v>0.19178082191780799</c:v>
                </c:pt>
                <c:pt idx="128">
                  <c:v>0.16666666666666599</c:v>
                </c:pt>
                <c:pt idx="129">
                  <c:v>0.13017751479289899</c:v>
                </c:pt>
                <c:pt idx="130">
                  <c:v>0.114130434782608</c:v>
                </c:pt>
                <c:pt idx="131">
                  <c:v>0.15116279069767399</c:v>
                </c:pt>
                <c:pt idx="132">
                  <c:v>0.2</c:v>
                </c:pt>
                <c:pt idx="133">
                  <c:v>0.12230215827338101</c:v>
                </c:pt>
                <c:pt idx="134">
                  <c:v>0.170984455958549</c:v>
                </c:pt>
                <c:pt idx="135">
                  <c:v>0.11340206185567001</c:v>
                </c:pt>
                <c:pt idx="136">
                  <c:v>0.175438596491228</c:v>
                </c:pt>
                <c:pt idx="137">
                  <c:v>0.20399999999999999</c:v>
                </c:pt>
                <c:pt idx="138">
                  <c:v>0.161904761904761</c:v>
                </c:pt>
                <c:pt idx="139">
                  <c:v>0.16161616161616099</c:v>
                </c:pt>
                <c:pt idx="140">
                  <c:v>0.16521739130434701</c:v>
                </c:pt>
                <c:pt idx="141">
                  <c:v>0.16384180790960401</c:v>
                </c:pt>
                <c:pt idx="142">
                  <c:v>0.17877094972067001</c:v>
                </c:pt>
                <c:pt idx="143">
                  <c:v>0.124324324324324</c:v>
                </c:pt>
                <c:pt idx="144">
                  <c:v>0.124378109452736</c:v>
                </c:pt>
                <c:pt idx="145">
                  <c:v>0.114942528735632</c:v>
                </c:pt>
                <c:pt idx="146">
                  <c:v>0.164948453608247</c:v>
                </c:pt>
                <c:pt idx="147">
                  <c:v>0.2</c:v>
                </c:pt>
                <c:pt idx="148">
                  <c:v>0.20994475138121499</c:v>
                </c:pt>
                <c:pt idx="149">
                  <c:v>0.15723270440251499</c:v>
                </c:pt>
                <c:pt idx="150">
                  <c:v>0.119760479041916</c:v>
                </c:pt>
                <c:pt idx="151">
                  <c:v>0.14285714285714199</c:v>
                </c:pt>
                <c:pt idx="152">
                  <c:v>0.17647058823529399</c:v>
                </c:pt>
                <c:pt idx="153">
                  <c:v>0.15</c:v>
                </c:pt>
                <c:pt idx="154">
                  <c:v>0.17596566523605101</c:v>
                </c:pt>
                <c:pt idx="155">
                  <c:v>0.13106796116504801</c:v>
                </c:pt>
                <c:pt idx="156">
                  <c:v>0.11224489795918299</c:v>
                </c:pt>
                <c:pt idx="157">
                  <c:v>0.208695652173913</c:v>
                </c:pt>
                <c:pt idx="158">
                  <c:v>0.13368983957219199</c:v>
                </c:pt>
                <c:pt idx="159">
                  <c:v>0.12254901960784299</c:v>
                </c:pt>
                <c:pt idx="160">
                  <c:v>0.14746543778801799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EnergySubClustersTS!$J$3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EnergySubClustersTS!$J$4:$J$164</c:f>
              <c:numCache>
                <c:formatCode>0.00</c:formatCode>
                <c:ptCount val="161"/>
                <c:pt idx="0">
                  <c:v>0.1562051822036209</c:v>
                </c:pt>
                <c:pt idx="1">
                  <c:v>0.1562051822036209</c:v>
                </c:pt>
                <c:pt idx="2">
                  <c:v>0.1562051822036209</c:v>
                </c:pt>
                <c:pt idx="3">
                  <c:v>0.1562051822036209</c:v>
                </c:pt>
                <c:pt idx="4">
                  <c:v>0.1562051822036209</c:v>
                </c:pt>
                <c:pt idx="5">
                  <c:v>0.1562051822036209</c:v>
                </c:pt>
                <c:pt idx="6">
                  <c:v>0.1562051822036209</c:v>
                </c:pt>
                <c:pt idx="7">
                  <c:v>0.1562051822036209</c:v>
                </c:pt>
                <c:pt idx="8">
                  <c:v>0.1562051822036209</c:v>
                </c:pt>
                <c:pt idx="9">
                  <c:v>0.1562051822036209</c:v>
                </c:pt>
                <c:pt idx="10">
                  <c:v>0.1562051822036209</c:v>
                </c:pt>
                <c:pt idx="11">
                  <c:v>0.1562051822036209</c:v>
                </c:pt>
                <c:pt idx="12">
                  <c:v>0.1562051822036209</c:v>
                </c:pt>
                <c:pt idx="13">
                  <c:v>0.1562051822036209</c:v>
                </c:pt>
                <c:pt idx="14">
                  <c:v>0.1562051822036209</c:v>
                </c:pt>
                <c:pt idx="15">
                  <c:v>0.1562051822036209</c:v>
                </c:pt>
                <c:pt idx="16">
                  <c:v>0.1562051822036209</c:v>
                </c:pt>
                <c:pt idx="17">
                  <c:v>0.1562051822036209</c:v>
                </c:pt>
                <c:pt idx="18">
                  <c:v>0.1562051822036209</c:v>
                </c:pt>
                <c:pt idx="19">
                  <c:v>0.1562051822036209</c:v>
                </c:pt>
                <c:pt idx="20">
                  <c:v>0.1562051822036209</c:v>
                </c:pt>
                <c:pt idx="21">
                  <c:v>0.1562051822036209</c:v>
                </c:pt>
                <c:pt idx="22">
                  <c:v>0.1562051822036209</c:v>
                </c:pt>
                <c:pt idx="23">
                  <c:v>0.1562051822036209</c:v>
                </c:pt>
                <c:pt idx="24">
                  <c:v>0.1562051822036209</c:v>
                </c:pt>
                <c:pt idx="25">
                  <c:v>0.1562051822036209</c:v>
                </c:pt>
                <c:pt idx="26">
                  <c:v>0.1562051822036209</c:v>
                </c:pt>
                <c:pt idx="27">
                  <c:v>0.1562051822036209</c:v>
                </c:pt>
                <c:pt idx="28">
                  <c:v>0.1562051822036209</c:v>
                </c:pt>
                <c:pt idx="29">
                  <c:v>0.1562051822036209</c:v>
                </c:pt>
                <c:pt idx="30">
                  <c:v>0.1562051822036209</c:v>
                </c:pt>
                <c:pt idx="31">
                  <c:v>0.1562051822036209</c:v>
                </c:pt>
                <c:pt idx="32">
                  <c:v>0.1562051822036209</c:v>
                </c:pt>
                <c:pt idx="33">
                  <c:v>0.1562051822036209</c:v>
                </c:pt>
                <c:pt idx="34">
                  <c:v>0.1562051822036209</c:v>
                </c:pt>
                <c:pt idx="35">
                  <c:v>0.1562051822036209</c:v>
                </c:pt>
                <c:pt idx="36">
                  <c:v>0.1562051822036209</c:v>
                </c:pt>
                <c:pt idx="37">
                  <c:v>0.1562051822036209</c:v>
                </c:pt>
                <c:pt idx="38">
                  <c:v>0.1562051822036209</c:v>
                </c:pt>
                <c:pt idx="39">
                  <c:v>0.1562051822036209</c:v>
                </c:pt>
                <c:pt idx="40">
                  <c:v>0.1562051822036209</c:v>
                </c:pt>
                <c:pt idx="41">
                  <c:v>0.1562051822036209</c:v>
                </c:pt>
                <c:pt idx="42">
                  <c:v>0.1562051822036209</c:v>
                </c:pt>
                <c:pt idx="43">
                  <c:v>0.1562051822036209</c:v>
                </c:pt>
                <c:pt idx="44">
                  <c:v>0.1562051822036209</c:v>
                </c:pt>
                <c:pt idx="45">
                  <c:v>0.1562051822036209</c:v>
                </c:pt>
                <c:pt idx="46">
                  <c:v>0.1562051822036209</c:v>
                </c:pt>
                <c:pt idx="47">
                  <c:v>0.1562051822036209</c:v>
                </c:pt>
                <c:pt idx="48">
                  <c:v>0.1562051822036209</c:v>
                </c:pt>
                <c:pt idx="49">
                  <c:v>0.1562051822036209</c:v>
                </c:pt>
                <c:pt idx="50">
                  <c:v>0.1562051822036209</c:v>
                </c:pt>
                <c:pt idx="51">
                  <c:v>0.1562051822036209</c:v>
                </c:pt>
                <c:pt idx="52">
                  <c:v>0.1562051822036209</c:v>
                </c:pt>
                <c:pt idx="53">
                  <c:v>0.1562051822036209</c:v>
                </c:pt>
                <c:pt idx="54">
                  <c:v>0.1562051822036209</c:v>
                </c:pt>
                <c:pt idx="55">
                  <c:v>0.1562051822036209</c:v>
                </c:pt>
                <c:pt idx="56">
                  <c:v>0.1562051822036209</c:v>
                </c:pt>
                <c:pt idx="57">
                  <c:v>0.1562051822036209</c:v>
                </c:pt>
                <c:pt idx="58">
                  <c:v>0.1562051822036209</c:v>
                </c:pt>
                <c:pt idx="59">
                  <c:v>0.1562051822036209</c:v>
                </c:pt>
                <c:pt idx="60">
                  <c:v>0.1562051822036209</c:v>
                </c:pt>
                <c:pt idx="61">
                  <c:v>0.1562051822036209</c:v>
                </c:pt>
                <c:pt idx="62">
                  <c:v>0.1562051822036209</c:v>
                </c:pt>
                <c:pt idx="63">
                  <c:v>0.1562051822036209</c:v>
                </c:pt>
                <c:pt idx="64">
                  <c:v>0.1562051822036209</c:v>
                </c:pt>
                <c:pt idx="65">
                  <c:v>0.1562051822036209</c:v>
                </c:pt>
                <c:pt idx="66">
                  <c:v>0.1562051822036209</c:v>
                </c:pt>
                <c:pt idx="67">
                  <c:v>0.1562051822036209</c:v>
                </c:pt>
                <c:pt idx="68">
                  <c:v>0.1562051822036209</c:v>
                </c:pt>
                <c:pt idx="69">
                  <c:v>0.1562051822036209</c:v>
                </c:pt>
                <c:pt idx="70">
                  <c:v>0.1562051822036209</c:v>
                </c:pt>
                <c:pt idx="71">
                  <c:v>0.1562051822036209</c:v>
                </c:pt>
                <c:pt idx="72">
                  <c:v>0.1562051822036209</c:v>
                </c:pt>
                <c:pt idx="73">
                  <c:v>0.1562051822036209</c:v>
                </c:pt>
                <c:pt idx="74">
                  <c:v>0.1562051822036209</c:v>
                </c:pt>
                <c:pt idx="75">
                  <c:v>0.1562051822036209</c:v>
                </c:pt>
                <c:pt idx="76">
                  <c:v>0.1562051822036209</c:v>
                </c:pt>
                <c:pt idx="77">
                  <c:v>0.1562051822036209</c:v>
                </c:pt>
                <c:pt idx="78">
                  <c:v>0.1562051822036209</c:v>
                </c:pt>
                <c:pt idx="79">
                  <c:v>0.1562051822036209</c:v>
                </c:pt>
                <c:pt idx="80">
                  <c:v>0.1562051822036209</c:v>
                </c:pt>
                <c:pt idx="81">
                  <c:v>0.1562051822036209</c:v>
                </c:pt>
                <c:pt idx="82">
                  <c:v>0.1562051822036209</c:v>
                </c:pt>
                <c:pt idx="83">
                  <c:v>0.1562051822036209</c:v>
                </c:pt>
                <c:pt idx="84">
                  <c:v>0.1562051822036209</c:v>
                </c:pt>
                <c:pt idx="85">
                  <c:v>0.1562051822036209</c:v>
                </c:pt>
                <c:pt idx="86">
                  <c:v>0.1562051822036209</c:v>
                </c:pt>
                <c:pt idx="87">
                  <c:v>0.1562051822036209</c:v>
                </c:pt>
                <c:pt idx="88">
                  <c:v>0.1562051822036209</c:v>
                </c:pt>
                <c:pt idx="89">
                  <c:v>0.1562051822036209</c:v>
                </c:pt>
                <c:pt idx="90">
                  <c:v>0.1562051822036209</c:v>
                </c:pt>
                <c:pt idx="91">
                  <c:v>0.1562051822036209</c:v>
                </c:pt>
                <c:pt idx="92">
                  <c:v>0.1562051822036209</c:v>
                </c:pt>
                <c:pt idx="93">
                  <c:v>0.1562051822036209</c:v>
                </c:pt>
                <c:pt idx="94">
                  <c:v>0.1562051822036209</c:v>
                </c:pt>
                <c:pt idx="95">
                  <c:v>0.1562051822036209</c:v>
                </c:pt>
                <c:pt idx="96">
                  <c:v>0.1562051822036209</c:v>
                </c:pt>
                <c:pt idx="97">
                  <c:v>0.1562051822036209</c:v>
                </c:pt>
                <c:pt idx="98">
                  <c:v>0.1562051822036209</c:v>
                </c:pt>
                <c:pt idx="99">
                  <c:v>0.1562051822036209</c:v>
                </c:pt>
                <c:pt idx="100">
                  <c:v>0.1562051822036209</c:v>
                </c:pt>
                <c:pt idx="101">
                  <c:v>0.1562051822036209</c:v>
                </c:pt>
                <c:pt idx="102">
                  <c:v>0.1562051822036209</c:v>
                </c:pt>
                <c:pt idx="103">
                  <c:v>0.1562051822036209</c:v>
                </c:pt>
                <c:pt idx="104">
                  <c:v>0.1562051822036209</c:v>
                </c:pt>
                <c:pt idx="105">
                  <c:v>0.1562051822036209</c:v>
                </c:pt>
                <c:pt idx="106">
                  <c:v>0.1562051822036209</c:v>
                </c:pt>
                <c:pt idx="107">
                  <c:v>0.1562051822036209</c:v>
                </c:pt>
                <c:pt idx="108">
                  <c:v>0.1562051822036209</c:v>
                </c:pt>
                <c:pt idx="109">
                  <c:v>0.1562051822036209</c:v>
                </c:pt>
                <c:pt idx="110">
                  <c:v>0.1562051822036209</c:v>
                </c:pt>
                <c:pt idx="111">
                  <c:v>0.1562051822036209</c:v>
                </c:pt>
                <c:pt idx="112">
                  <c:v>0.1562051822036209</c:v>
                </c:pt>
                <c:pt idx="113">
                  <c:v>0.1562051822036209</c:v>
                </c:pt>
                <c:pt idx="114">
                  <c:v>0.1562051822036209</c:v>
                </c:pt>
                <c:pt idx="115">
                  <c:v>0.1562051822036209</c:v>
                </c:pt>
                <c:pt idx="116">
                  <c:v>0.1562051822036209</c:v>
                </c:pt>
                <c:pt idx="117">
                  <c:v>0.1562051822036209</c:v>
                </c:pt>
                <c:pt idx="118">
                  <c:v>0.1562051822036209</c:v>
                </c:pt>
                <c:pt idx="119">
                  <c:v>0.1562051822036209</c:v>
                </c:pt>
                <c:pt idx="120">
                  <c:v>0.1562051822036209</c:v>
                </c:pt>
                <c:pt idx="121">
                  <c:v>0.1562051822036209</c:v>
                </c:pt>
                <c:pt idx="122">
                  <c:v>0.1562051822036209</c:v>
                </c:pt>
                <c:pt idx="123">
                  <c:v>0.1562051822036209</c:v>
                </c:pt>
                <c:pt idx="124">
                  <c:v>0.1562051822036209</c:v>
                </c:pt>
                <c:pt idx="125">
                  <c:v>0.1562051822036209</c:v>
                </c:pt>
                <c:pt idx="126">
                  <c:v>0.1562051822036209</c:v>
                </c:pt>
                <c:pt idx="127">
                  <c:v>0.1562051822036209</c:v>
                </c:pt>
                <c:pt idx="128">
                  <c:v>0.1562051822036209</c:v>
                </c:pt>
                <c:pt idx="129">
                  <c:v>0.1562051822036209</c:v>
                </c:pt>
                <c:pt idx="130">
                  <c:v>0.1562051822036209</c:v>
                </c:pt>
                <c:pt idx="131">
                  <c:v>0.1562051822036209</c:v>
                </c:pt>
                <c:pt idx="132">
                  <c:v>0.1562051822036209</c:v>
                </c:pt>
                <c:pt idx="133">
                  <c:v>0.1562051822036209</c:v>
                </c:pt>
                <c:pt idx="134">
                  <c:v>0.1562051822036209</c:v>
                </c:pt>
                <c:pt idx="135">
                  <c:v>0.1562051822036209</c:v>
                </c:pt>
                <c:pt idx="136">
                  <c:v>0.1562051822036209</c:v>
                </c:pt>
                <c:pt idx="137">
                  <c:v>0.1562051822036209</c:v>
                </c:pt>
                <c:pt idx="138">
                  <c:v>0.1562051822036209</c:v>
                </c:pt>
                <c:pt idx="139">
                  <c:v>0.1562051822036209</c:v>
                </c:pt>
                <c:pt idx="140">
                  <c:v>0.1562051822036209</c:v>
                </c:pt>
                <c:pt idx="141">
                  <c:v>0.1562051822036209</c:v>
                </c:pt>
                <c:pt idx="142">
                  <c:v>0.1562051822036209</c:v>
                </c:pt>
                <c:pt idx="143">
                  <c:v>0.1562051822036209</c:v>
                </c:pt>
                <c:pt idx="144">
                  <c:v>0.1562051822036209</c:v>
                </c:pt>
                <c:pt idx="145">
                  <c:v>0.1562051822036209</c:v>
                </c:pt>
                <c:pt idx="146">
                  <c:v>0.1562051822036209</c:v>
                </c:pt>
                <c:pt idx="147">
                  <c:v>0.1562051822036209</c:v>
                </c:pt>
                <c:pt idx="148">
                  <c:v>0.1562051822036209</c:v>
                </c:pt>
                <c:pt idx="149">
                  <c:v>0.1562051822036209</c:v>
                </c:pt>
                <c:pt idx="150">
                  <c:v>0.1562051822036209</c:v>
                </c:pt>
                <c:pt idx="151">
                  <c:v>0.1562051822036209</c:v>
                </c:pt>
                <c:pt idx="152">
                  <c:v>0.1562051822036209</c:v>
                </c:pt>
                <c:pt idx="153">
                  <c:v>0.1562051822036209</c:v>
                </c:pt>
                <c:pt idx="154">
                  <c:v>0.1562051822036209</c:v>
                </c:pt>
                <c:pt idx="155">
                  <c:v>0.1562051822036209</c:v>
                </c:pt>
                <c:pt idx="156">
                  <c:v>0.1562051822036209</c:v>
                </c:pt>
                <c:pt idx="157">
                  <c:v>0.1562051822036209</c:v>
                </c:pt>
                <c:pt idx="158">
                  <c:v>0.1562051822036209</c:v>
                </c:pt>
                <c:pt idx="159">
                  <c:v>0.1562051822036209</c:v>
                </c:pt>
                <c:pt idx="160">
                  <c:v>0.1562051822036209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EnergySubClustersTS!$K$3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EnergySubClustersTS!$K$4:$K$164</c:f>
              <c:numCache>
                <c:formatCode>0.00</c:formatCode>
                <c:ptCount val="161"/>
                <c:pt idx="0">
                  <c:v>0.19402286671252206</c:v>
                </c:pt>
                <c:pt idx="1">
                  <c:v>0.19402286671252206</c:v>
                </c:pt>
                <c:pt idx="2">
                  <c:v>0.19402286671252206</c:v>
                </c:pt>
                <c:pt idx="3">
                  <c:v>0.19402286671252206</c:v>
                </c:pt>
                <c:pt idx="4">
                  <c:v>0.19402286671252206</c:v>
                </c:pt>
                <c:pt idx="5">
                  <c:v>0.19402286671252206</c:v>
                </c:pt>
                <c:pt idx="6">
                  <c:v>0.19402286671252206</c:v>
                </c:pt>
                <c:pt idx="7">
                  <c:v>0.19402286671252206</c:v>
                </c:pt>
                <c:pt idx="8">
                  <c:v>0.19402286671252206</c:v>
                </c:pt>
                <c:pt idx="9">
                  <c:v>0.19402286671252206</c:v>
                </c:pt>
                <c:pt idx="10">
                  <c:v>0.19402286671252206</c:v>
                </c:pt>
                <c:pt idx="11">
                  <c:v>0.19402286671252206</c:v>
                </c:pt>
                <c:pt idx="12">
                  <c:v>0.19402286671252206</c:v>
                </c:pt>
                <c:pt idx="13">
                  <c:v>0.19402286671252206</c:v>
                </c:pt>
                <c:pt idx="14">
                  <c:v>0.19402286671252206</c:v>
                </c:pt>
                <c:pt idx="15">
                  <c:v>0.19402286671252206</c:v>
                </c:pt>
                <c:pt idx="16">
                  <c:v>0.19402286671252206</c:v>
                </c:pt>
                <c:pt idx="17">
                  <c:v>0.19402286671252206</c:v>
                </c:pt>
                <c:pt idx="18">
                  <c:v>0.19402286671252206</c:v>
                </c:pt>
                <c:pt idx="19">
                  <c:v>0.19402286671252206</c:v>
                </c:pt>
                <c:pt idx="20">
                  <c:v>0.19402286671252206</c:v>
                </c:pt>
                <c:pt idx="21">
                  <c:v>0.19402286671252206</c:v>
                </c:pt>
                <c:pt idx="22">
                  <c:v>0.19402286671252206</c:v>
                </c:pt>
                <c:pt idx="23">
                  <c:v>0.19402286671252206</c:v>
                </c:pt>
                <c:pt idx="24">
                  <c:v>0.19402286671252206</c:v>
                </c:pt>
                <c:pt idx="25">
                  <c:v>0.19402286671252206</c:v>
                </c:pt>
                <c:pt idx="26">
                  <c:v>0.19402286671252206</c:v>
                </c:pt>
                <c:pt idx="27">
                  <c:v>0.19402286671252206</c:v>
                </c:pt>
                <c:pt idx="28">
                  <c:v>0.19402286671252206</c:v>
                </c:pt>
                <c:pt idx="29">
                  <c:v>0.19402286671252206</c:v>
                </c:pt>
                <c:pt idx="30">
                  <c:v>0.19402286671252206</c:v>
                </c:pt>
                <c:pt idx="31">
                  <c:v>0.19402286671252206</c:v>
                </c:pt>
                <c:pt idx="32">
                  <c:v>0.19402286671252206</c:v>
                </c:pt>
                <c:pt idx="33">
                  <c:v>0.19402286671252206</c:v>
                </c:pt>
                <c:pt idx="34">
                  <c:v>0.19402286671252206</c:v>
                </c:pt>
                <c:pt idx="35">
                  <c:v>0.19402286671252206</c:v>
                </c:pt>
                <c:pt idx="36">
                  <c:v>0.19402286671252206</c:v>
                </c:pt>
                <c:pt idx="37">
                  <c:v>0.19402286671252206</c:v>
                </c:pt>
                <c:pt idx="38">
                  <c:v>0.19402286671252206</c:v>
                </c:pt>
                <c:pt idx="39">
                  <c:v>0.19402286671252206</c:v>
                </c:pt>
                <c:pt idx="40">
                  <c:v>0.19402286671252206</c:v>
                </c:pt>
                <c:pt idx="41">
                  <c:v>0.19402286671252206</c:v>
                </c:pt>
                <c:pt idx="42">
                  <c:v>0.19402286671252206</c:v>
                </c:pt>
                <c:pt idx="43">
                  <c:v>0.19402286671252206</c:v>
                </c:pt>
                <c:pt idx="44">
                  <c:v>0.19402286671252206</c:v>
                </c:pt>
                <c:pt idx="45">
                  <c:v>0.19402286671252206</c:v>
                </c:pt>
                <c:pt idx="46">
                  <c:v>0.19402286671252206</c:v>
                </c:pt>
                <c:pt idx="47">
                  <c:v>0.19402286671252206</c:v>
                </c:pt>
                <c:pt idx="48">
                  <c:v>0.19402286671252206</c:v>
                </c:pt>
                <c:pt idx="49">
                  <c:v>0.19402286671252206</c:v>
                </c:pt>
                <c:pt idx="50">
                  <c:v>0.19402286671252206</c:v>
                </c:pt>
                <c:pt idx="51">
                  <c:v>0.19402286671252206</c:v>
                </c:pt>
                <c:pt idx="52">
                  <c:v>0.19402286671252206</c:v>
                </c:pt>
                <c:pt idx="53">
                  <c:v>0.19402286671252206</c:v>
                </c:pt>
                <c:pt idx="54">
                  <c:v>0.19402286671252206</c:v>
                </c:pt>
                <c:pt idx="55">
                  <c:v>0.19402286671252206</c:v>
                </c:pt>
                <c:pt idx="56">
                  <c:v>0.19402286671252206</c:v>
                </c:pt>
                <c:pt idx="57">
                  <c:v>0.19402286671252206</c:v>
                </c:pt>
                <c:pt idx="58">
                  <c:v>0.19402286671252206</c:v>
                </c:pt>
                <c:pt idx="59">
                  <c:v>0.19402286671252206</c:v>
                </c:pt>
                <c:pt idx="60">
                  <c:v>0.19402286671252206</c:v>
                </c:pt>
                <c:pt idx="61">
                  <c:v>0.19402286671252206</c:v>
                </c:pt>
                <c:pt idx="62">
                  <c:v>0.19402286671252206</c:v>
                </c:pt>
                <c:pt idx="63">
                  <c:v>0.19402286671252206</c:v>
                </c:pt>
                <c:pt idx="64">
                  <c:v>0.19402286671252206</c:v>
                </c:pt>
                <c:pt idx="65">
                  <c:v>0.19402286671252206</c:v>
                </c:pt>
                <c:pt idx="66">
                  <c:v>0.19402286671252206</c:v>
                </c:pt>
                <c:pt idx="67">
                  <c:v>0.19402286671252206</c:v>
                </c:pt>
                <c:pt idx="68">
                  <c:v>0.19402286671252206</c:v>
                </c:pt>
                <c:pt idx="69">
                  <c:v>0.19402286671252206</c:v>
                </c:pt>
                <c:pt idx="70">
                  <c:v>0.19402286671252206</c:v>
                </c:pt>
                <c:pt idx="71">
                  <c:v>0.19402286671252206</c:v>
                </c:pt>
                <c:pt idx="72">
                  <c:v>0.19402286671252206</c:v>
                </c:pt>
                <c:pt idx="73">
                  <c:v>0.19402286671252206</c:v>
                </c:pt>
                <c:pt idx="74">
                  <c:v>0.19402286671252206</c:v>
                </c:pt>
                <c:pt idx="75">
                  <c:v>0.19402286671252206</c:v>
                </c:pt>
                <c:pt idx="76">
                  <c:v>0.19402286671252206</c:v>
                </c:pt>
                <c:pt idx="77">
                  <c:v>0.19402286671252206</c:v>
                </c:pt>
                <c:pt idx="78">
                  <c:v>0.19402286671252206</c:v>
                </c:pt>
                <c:pt idx="79">
                  <c:v>0.19402286671252206</c:v>
                </c:pt>
                <c:pt idx="80">
                  <c:v>0.19402286671252206</c:v>
                </c:pt>
                <c:pt idx="81">
                  <c:v>0.19402286671252206</c:v>
                </c:pt>
                <c:pt idx="82">
                  <c:v>0.19402286671252206</c:v>
                </c:pt>
                <c:pt idx="83">
                  <c:v>0.19402286671252206</c:v>
                </c:pt>
                <c:pt idx="84">
                  <c:v>0.19402286671252206</c:v>
                </c:pt>
                <c:pt idx="85">
                  <c:v>0.19402286671252206</c:v>
                </c:pt>
                <c:pt idx="86">
                  <c:v>0.19402286671252206</c:v>
                </c:pt>
                <c:pt idx="87">
                  <c:v>0.19402286671252206</c:v>
                </c:pt>
                <c:pt idx="88">
                  <c:v>0.19402286671252206</c:v>
                </c:pt>
                <c:pt idx="89">
                  <c:v>0.19402286671252206</c:v>
                </c:pt>
                <c:pt idx="90">
                  <c:v>0.19402286671252206</c:v>
                </c:pt>
                <c:pt idx="91">
                  <c:v>0.19402286671252206</c:v>
                </c:pt>
                <c:pt idx="92">
                  <c:v>0.19402286671252206</c:v>
                </c:pt>
                <c:pt idx="93">
                  <c:v>0.19402286671252206</c:v>
                </c:pt>
                <c:pt idx="94">
                  <c:v>0.19402286671252206</c:v>
                </c:pt>
                <c:pt idx="95">
                  <c:v>0.19402286671252206</c:v>
                </c:pt>
                <c:pt idx="96">
                  <c:v>0.19402286671252206</c:v>
                </c:pt>
                <c:pt idx="97">
                  <c:v>0.19402286671252206</c:v>
                </c:pt>
                <c:pt idx="98">
                  <c:v>0.19402286671252206</c:v>
                </c:pt>
                <c:pt idx="99">
                  <c:v>0.19402286671252206</c:v>
                </c:pt>
                <c:pt idx="100">
                  <c:v>0.19402286671252206</c:v>
                </c:pt>
                <c:pt idx="101">
                  <c:v>0.19402286671252206</c:v>
                </c:pt>
                <c:pt idx="102">
                  <c:v>0.19402286671252206</c:v>
                </c:pt>
                <c:pt idx="103">
                  <c:v>0.19402286671252206</c:v>
                </c:pt>
                <c:pt idx="104">
                  <c:v>0.19402286671252206</c:v>
                </c:pt>
                <c:pt idx="105">
                  <c:v>0.19402286671252206</c:v>
                </c:pt>
                <c:pt idx="106">
                  <c:v>0.19402286671252206</c:v>
                </c:pt>
                <c:pt idx="107">
                  <c:v>0.19402286671252206</c:v>
                </c:pt>
                <c:pt idx="108">
                  <c:v>0.19402286671252206</c:v>
                </c:pt>
                <c:pt idx="109">
                  <c:v>0.19402286671252206</c:v>
                </c:pt>
                <c:pt idx="110">
                  <c:v>0.19402286671252206</c:v>
                </c:pt>
                <c:pt idx="111">
                  <c:v>0.19402286671252206</c:v>
                </c:pt>
                <c:pt idx="112">
                  <c:v>0.19402286671252206</c:v>
                </c:pt>
                <c:pt idx="113">
                  <c:v>0.19402286671252206</c:v>
                </c:pt>
                <c:pt idx="114">
                  <c:v>0.19402286671252206</c:v>
                </c:pt>
                <c:pt idx="115">
                  <c:v>0.19402286671252206</c:v>
                </c:pt>
                <c:pt idx="116">
                  <c:v>0.19402286671252206</c:v>
                </c:pt>
                <c:pt idx="117">
                  <c:v>0.19402286671252206</c:v>
                </c:pt>
                <c:pt idx="118">
                  <c:v>0.19402286671252206</c:v>
                </c:pt>
                <c:pt idx="119">
                  <c:v>0.19402286671252206</c:v>
                </c:pt>
                <c:pt idx="120">
                  <c:v>0.19402286671252206</c:v>
                </c:pt>
                <c:pt idx="121">
                  <c:v>0.19402286671252206</c:v>
                </c:pt>
                <c:pt idx="122">
                  <c:v>0.19402286671252206</c:v>
                </c:pt>
                <c:pt idx="123">
                  <c:v>0.19402286671252206</c:v>
                </c:pt>
                <c:pt idx="124">
                  <c:v>0.19402286671252206</c:v>
                </c:pt>
                <c:pt idx="125">
                  <c:v>0.19402286671252206</c:v>
                </c:pt>
                <c:pt idx="126">
                  <c:v>0.19402286671252206</c:v>
                </c:pt>
                <c:pt idx="127">
                  <c:v>0.19402286671252206</c:v>
                </c:pt>
                <c:pt idx="128">
                  <c:v>0.19402286671252206</c:v>
                </c:pt>
                <c:pt idx="129">
                  <c:v>0.19402286671252206</c:v>
                </c:pt>
                <c:pt idx="130">
                  <c:v>0.19402286671252206</c:v>
                </c:pt>
                <c:pt idx="131">
                  <c:v>0.19402286671252206</c:v>
                </c:pt>
                <c:pt idx="132">
                  <c:v>0.19402286671252206</c:v>
                </c:pt>
                <c:pt idx="133">
                  <c:v>0.19402286671252206</c:v>
                </c:pt>
                <c:pt idx="134">
                  <c:v>0.19402286671252206</c:v>
                </c:pt>
                <c:pt idx="135">
                  <c:v>0.19402286671252206</c:v>
                </c:pt>
                <c:pt idx="136">
                  <c:v>0.19402286671252206</c:v>
                </c:pt>
                <c:pt idx="137">
                  <c:v>0.19402286671252206</c:v>
                </c:pt>
                <c:pt idx="138">
                  <c:v>0.19402286671252206</c:v>
                </c:pt>
                <c:pt idx="139">
                  <c:v>0.19402286671252206</c:v>
                </c:pt>
                <c:pt idx="140">
                  <c:v>0.19402286671252206</c:v>
                </c:pt>
                <c:pt idx="141">
                  <c:v>0.19402286671252206</c:v>
                </c:pt>
                <c:pt idx="142">
                  <c:v>0.19402286671252206</c:v>
                </c:pt>
                <c:pt idx="143">
                  <c:v>0.19402286671252206</c:v>
                </c:pt>
                <c:pt idx="144">
                  <c:v>0.19402286671252206</c:v>
                </c:pt>
                <c:pt idx="145">
                  <c:v>0.19402286671252206</c:v>
                </c:pt>
                <c:pt idx="146">
                  <c:v>0.19402286671252206</c:v>
                </c:pt>
                <c:pt idx="147">
                  <c:v>0.19402286671252206</c:v>
                </c:pt>
                <c:pt idx="148">
                  <c:v>0.19402286671252206</c:v>
                </c:pt>
                <c:pt idx="149">
                  <c:v>0.19402286671252206</c:v>
                </c:pt>
                <c:pt idx="150">
                  <c:v>0.19402286671252206</c:v>
                </c:pt>
                <c:pt idx="151">
                  <c:v>0.19402286671252206</c:v>
                </c:pt>
                <c:pt idx="152">
                  <c:v>0.19402286671252206</c:v>
                </c:pt>
                <c:pt idx="153">
                  <c:v>0.19402286671252206</c:v>
                </c:pt>
                <c:pt idx="154">
                  <c:v>0.19402286671252206</c:v>
                </c:pt>
                <c:pt idx="155">
                  <c:v>0.19402286671252206</c:v>
                </c:pt>
                <c:pt idx="156">
                  <c:v>0.19402286671252206</c:v>
                </c:pt>
                <c:pt idx="157">
                  <c:v>0.19402286671252206</c:v>
                </c:pt>
                <c:pt idx="158">
                  <c:v>0.19402286671252206</c:v>
                </c:pt>
                <c:pt idx="159">
                  <c:v>0.19402286671252206</c:v>
                </c:pt>
                <c:pt idx="160">
                  <c:v>0.19402286671252206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EnergySubClustersTS!$L$3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EnergySubClustersTS!$L$4:$L$164</c:f>
              <c:numCache>
                <c:formatCode>0.00</c:formatCode>
                <c:ptCount val="161"/>
                <c:pt idx="0">
                  <c:v>0.11838749769471973</c:v>
                </c:pt>
                <c:pt idx="1">
                  <c:v>0.11838749769471973</c:v>
                </c:pt>
                <c:pt idx="2">
                  <c:v>0.11838749769471973</c:v>
                </c:pt>
                <c:pt idx="3">
                  <c:v>0.11838749769471973</c:v>
                </c:pt>
                <c:pt idx="4">
                  <c:v>0.11838749769471973</c:v>
                </c:pt>
                <c:pt idx="5">
                  <c:v>0.11838749769471973</c:v>
                </c:pt>
                <c:pt idx="6">
                  <c:v>0.11838749769471973</c:v>
                </c:pt>
                <c:pt idx="7">
                  <c:v>0.11838749769471973</c:v>
                </c:pt>
                <c:pt idx="8">
                  <c:v>0.11838749769471973</c:v>
                </c:pt>
                <c:pt idx="9">
                  <c:v>0.11838749769471973</c:v>
                </c:pt>
                <c:pt idx="10">
                  <c:v>0.11838749769471973</c:v>
                </c:pt>
                <c:pt idx="11">
                  <c:v>0.11838749769471973</c:v>
                </c:pt>
                <c:pt idx="12">
                  <c:v>0.11838749769471973</c:v>
                </c:pt>
                <c:pt idx="13">
                  <c:v>0.11838749769471973</c:v>
                </c:pt>
                <c:pt idx="14">
                  <c:v>0.11838749769471973</c:v>
                </c:pt>
                <c:pt idx="15">
                  <c:v>0.11838749769471973</c:v>
                </c:pt>
                <c:pt idx="16">
                  <c:v>0.11838749769471973</c:v>
                </c:pt>
                <c:pt idx="17">
                  <c:v>0.11838749769471973</c:v>
                </c:pt>
                <c:pt idx="18">
                  <c:v>0.11838749769471973</c:v>
                </c:pt>
                <c:pt idx="19">
                  <c:v>0.11838749769471973</c:v>
                </c:pt>
                <c:pt idx="20">
                  <c:v>0.11838749769471973</c:v>
                </c:pt>
                <c:pt idx="21">
                  <c:v>0.11838749769471973</c:v>
                </c:pt>
                <c:pt idx="22">
                  <c:v>0.11838749769471973</c:v>
                </c:pt>
                <c:pt idx="23">
                  <c:v>0.11838749769471973</c:v>
                </c:pt>
                <c:pt idx="24">
                  <c:v>0.11838749769471973</c:v>
                </c:pt>
                <c:pt idx="25">
                  <c:v>0.11838749769471973</c:v>
                </c:pt>
                <c:pt idx="26">
                  <c:v>0.11838749769471973</c:v>
                </c:pt>
                <c:pt idx="27">
                  <c:v>0.11838749769471973</c:v>
                </c:pt>
                <c:pt idx="28">
                  <c:v>0.11838749769471973</c:v>
                </c:pt>
                <c:pt idx="29">
                  <c:v>0.11838749769471973</c:v>
                </c:pt>
                <c:pt idx="30">
                  <c:v>0.11838749769471973</c:v>
                </c:pt>
                <c:pt idx="31">
                  <c:v>0.11838749769471973</c:v>
                </c:pt>
                <c:pt idx="32">
                  <c:v>0.11838749769471973</c:v>
                </c:pt>
                <c:pt idx="33">
                  <c:v>0.11838749769471973</c:v>
                </c:pt>
                <c:pt idx="34">
                  <c:v>0.11838749769471973</c:v>
                </c:pt>
                <c:pt idx="35">
                  <c:v>0.11838749769471973</c:v>
                </c:pt>
                <c:pt idx="36">
                  <c:v>0.11838749769471973</c:v>
                </c:pt>
                <c:pt idx="37">
                  <c:v>0.11838749769471973</c:v>
                </c:pt>
                <c:pt idx="38">
                  <c:v>0.11838749769471973</c:v>
                </c:pt>
                <c:pt idx="39">
                  <c:v>0.11838749769471973</c:v>
                </c:pt>
                <c:pt idx="40">
                  <c:v>0.11838749769471973</c:v>
                </c:pt>
                <c:pt idx="41">
                  <c:v>0.11838749769471973</c:v>
                </c:pt>
                <c:pt idx="42">
                  <c:v>0.11838749769471973</c:v>
                </c:pt>
                <c:pt idx="43">
                  <c:v>0.11838749769471973</c:v>
                </c:pt>
                <c:pt idx="44">
                  <c:v>0.11838749769471973</c:v>
                </c:pt>
                <c:pt idx="45">
                  <c:v>0.11838749769471973</c:v>
                </c:pt>
                <c:pt idx="46">
                  <c:v>0.11838749769471973</c:v>
                </c:pt>
                <c:pt idx="47">
                  <c:v>0.11838749769471973</c:v>
                </c:pt>
                <c:pt idx="48">
                  <c:v>0.11838749769471973</c:v>
                </c:pt>
                <c:pt idx="49">
                  <c:v>0.11838749769471973</c:v>
                </c:pt>
                <c:pt idx="50">
                  <c:v>0.11838749769471973</c:v>
                </c:pt>
                <c:pt idx="51">
                  <c:v>0.11838749769471973</c:v>
                </c:pt>
                <c:pt idx="52">
                  <c:v>0.11838749769471973</c:v>
                </c:pt>
                <c:pt idx="53">
                  <c:v>0.11838749769471973</c:v>
                </c:pt>
                <c:pt idx="54">
                  <c:v>0.11838749769471973</c:v>
                </c:pt>
                <c:pt idx="55">
                  <c:v>0.11838749769471973</c:v>
                </c:pt>
                <c:pt idx="56">
                  <c:v>0.11838749769471973</c:v>
                </c:pt>
                <c:pt idx="57">
                  <c:v>0.11838749769471973</c:v>
                </c:pt>
                <c:pt idx="58">
                  <c:v>0.11838749769471973</c:v>
                </c:pt>
                <c:pt idx="59">
                  <c:v>0.11838749769471973</c:v>
                </c:pt>
                <c:pt idx="60">
                  <c:v>0.11838749769471973</c:v>
                </c:pt>
                <c:pt idx="61">
                  <c:v>0.11838749769471973</c:v>
                </c:pt>
                <c:pt idx="62">
                  <c:v>0.11838749769471973</c:v>
                </c:pt>
                <c:pt idx="63">
                  <c:v>0.11838749769471973</c:v>
                </c:pt>
                <c:pt idx="64">
                  <c:v>0.11838749769471973</c:v>
                </c:pt>
                <c:pt idx="65">
                  <c:v>0.11838749769471973</c:v>
                </c:pt>
                <c:pt idx="66">
                  <c:v>0.11838749769471973</c:v>
                </c:pt>
                <c:pt idx="67">
                  <c:v>0.11838749769471973</c:v>
                </c:pt>
                <c:pt idx="68">
                  <c:v>0.11838749769471973</c:v>
                </c:pt>
                <c:pt idx="69">
                  <c:v>0.11838749769471973</c:v>
                </c:pt>
                <c:pt idx="70">
                  <c:v>0.11838749769471973</c:v>
                </c:pt>
                <c:pt idx="71">
                  <c:v>0.11838749769471973</c:v>
                </c:pt>
                <c:pt idx="72">
                  <c:v>0.11838749769471973</c:v>
                </c:pt>
                <c:pt idx="73">
                  <c:v>0.11838749769471973</c:v>
                </c:pt>
                <c:pt idx="74">
                  <c:v>0.11838749769471973</c:v>
                </c:pt>
                <c:pt idx="75">
                  <c:v>0.11838749769471973</c:v>
                </c:pt>
                <c:pt idx="76">
                  <c:v>0.11838749769471973</c:v>
                </c:pt>
                <c:pt idx="77">
                  <c:v>0.11838749769471973</c:v>
                </c:pt>
                <c:pt idx="78">
                  <c:v>0.11838749769471973</c:v>
                </c:pt>
                <c:pt idx="79">
                  <c:v>0.11838749769471973</c:v>
                </c:pt>
                <c:pt idx="80">
                  <c:v>0.11838749769471973</c:v>
                </c:pt>
                <c:pt idx="81">
                  <c:v>0.11838749769471973</c:v>
                </c:pt>
                <c:pt idx="82">
                  <c:v>0.11838749769471973</c:v>
                </c:pt>
                <c:pt idx="83">
                  <c:v>0.11838749769471973</c:v>
                </c:pt>
                <c:pt idx="84">
                  <c:v>0.11838749769471973</c:v>
                </c:pt>
                <c:pt idx="85">
                  <c:v>0.11838749769471973</c:v>
                </c:pt>
                <c:pt idx="86">
                  <c:v>0.11838749769471973</c:v>
                </c:pt>
                <c:pt idx="87">
                  <c:v>0.11838749769471973</c:v>
                </c:pt>
                <c:pt idx="88">
                  <c:v>0.11838749769471973</c:v>
                </c:pt>
                <c:pt idx="89">
                  <c:v>0.11838749769471973</c:v>
                </c:pt>
                <c:pt idx="90">
                  <c:v>0.11838749769471973</c:v>
                </c:pt>
                <c:pt idx="91">
                  <c:v>0.11838749769471973</c:v>
                </c:pt>
                <c:pt idx="92">
                  <c:v>0.11838749769471973</c:v>
                </c:pt>
                <c:pt idx="93">
                  <c:v>0.11838749769471973</c:v>
                </c:pt>
                <c:pt idx="94">
                  <c:v>0.11838749769471973</c:v>
                </c:pt>
                <c:pt idx="95">
                  <c:v>0.11838749769471973</c:v>
                </c:pt>
                <c:pt idx="96">
                  <c:v>0.11838749769471973</c:v>
                </c:pt>
                <c:pt idx="97">
                  <c:v>0.11838749769471973</c:v>
                </c:pt>
                <c:pt idx="98">
                  <c:v>0.11838749769471973</c:v>
                </c:pt>
                <c:pt idx="99">
                  <c:v>0.11838749769471973</c:v>
                </c:pt>
                <c:pt idx="100">
                  <c:v>0.11838749769471973</c:v>
                </c:pt>
                <c:pt idx="101">
                  <c:v>0.11838749769471973</c:v>
                </c:pt>
                <c:pt idx="102">
                  <c:v>0.11838749769471973</c:v>
                </c:pt>
                <c:pt idx="103">
                  <c:v>0.11838749769471973</c:v>
                </c:pt>
                <c:pt idx="104">
                  <c:v>0.11838749769471973</c:v>
                </c:pt>
                <c:pt idx="105">
                  <c:v>0.11838749769471973</c:v>
                </c:pt>
                <c:pt idx="106">
                  <c:v>0.11838749769471973</c:v>
                </c:pt>
                <c:pt idx="107">
                  <c:v>0.11838749769471973</c:v>
                </c:pt>
                <c:pt idx="108">
                  <c:v>0.11838749769471973</c:v>
                </c:pt>
                <c:pt idx="109">
                  <c:v>0.11838749769471973</c:v>
                </c:pt>
                <c:pt idx="110">
                  <c:v>0.11838749769471973</c:v>
                </c:pt>
                <c:pt idx="111">
                  <c:v>0.11838749769471973</c:v>
                </c:pt>
                <c:pt idx="112">
                  <c:v>0.11838749769471973</c:v>
                </c:pt>
                <c:pt idx="113">
                  <c:v>0.11838749769471973</c:v>
                </c:pt>
                <c:pt idx="114">
                  <c:v>0.11838749769471973</c:v>
                </c:pt>
                <c:pt idx="115">
                  <c:v>0.11838749769471973</c:v>
                </c:pt>
                <c:pt idx="116">
                  <c:v>0.11838749769471973</c:v>
                </c:pt>
                <c:pt idx="117">
                  <c:v>0.11838749769471973</c:v>
                </c:pt>
                <c:pt idx="118">
                  <c:v>0.11838749769471973</c:v>
                </c:pt>
                <c:pt idx="119">
                  <c:v>0.11838749769471973</c:v>
                </c:pt>
                <c:pt idx="120">
                  <c:v>0.11838749769471973</c:v>
                </c:pt>
                <c:pt idx="121">
                  <c:v>0.11838749769471973</c:v>
                </c:pt>
                <c:pt idx="122">
                  <c:v>0.11838749769471973</c:v>
                </c:pt>
                <c:pt idx="123">
                  <c:v>0.11838749769471973</c:v>
                </c:pt>
                <c:pt idx="124">
                  <c:v>0.11838749769471973</c:v>
                </c:pt>
                <c:pt idx="125">
                  <c:v>0.11838749769471973</c:v>
                </c:pt>
                <c:pt idx="126">
                  <c:v>0.11838749769471973</c:v>
                </c:pt>
                <c:pt idx="127">
                  <c:v>0.11838749769471973</c:v>
                </c:pt>
                <c:pt idx="128">
                  <c:v>0.11838749769471973</c:v>
                </c:pt>
                <c:pt idx="129">
                  <c:v>0.11838749769471973</c:v>
                </c:pt>
                <c:pt idx="130">
                  <c:v>0.11838749769471973</c:v>
                </c:pt>
                <c:pt idx="131">
                  <c:v>0.11838749769471973</c:v>
                </c:pt>
                <c:pt idx="132">
                  <c:v>0.11838749769471973</c:v>
                </c:pt>
                <c:pt idx="133">
                  <c:v>0.11838749769471973</c:v>
                </c:pt>
                <c:pt idx="134">
                  <c:v>0.11838749769471973</c:v>
                </c:pt>
                <c:pt idx="135">
                  <c:v>0.11838749769471973</c:v>
                </c:pt>
                <c:pt idx="136">
                  <c:v>0.11838749769471973</c:v>
                </c:pt>
                <c:pt idx="137">
                  <c:v>0.11838749769471973</c:v>
                </c:pt>
                <c:pt idx="138">
                  <c:v>0.11838749769471973</c:v>
                </c:pt>
                <c:pt idx="139">
                  <c:v>0.11838749769471973</c:v>
                </c:pt>
                <c:pt idx="140">
                  <c:v>0.11838749769471973</c:v>
                </c:pt>
                <c:pt idx="141">
                  <c:v>0.11838749769471973</c:v>
                </c:pt>
                <c:pt idx="142">
                  <c:v>0.11838749769471973</c:v>
                </c:pt>
                <c:pt idx="143">
                  <c:v>0.11838749769471973</c:v>
                </c:pt>
                <c:pt idx="144">
                  <c:v>0.11838749769471973</c:v>
                </c:pt>
                <c:pt idx="145">
                  <c:v>0.11838749769471973</c:v>
                </c:pt>
                <c:pt idx="146">
                  <c:v>0.11838749769471973</c:v>
                </c:pt>
                <c:pt idx="147">
                  <c:v>0.11838749769471973</c:v>
                </c:pt>
                <c:pt idx="148">
                  <c:v>0.11838749769471973</c:v>
                </c:pt>
                <c:pt idx="149">
                  <c:v>0.11838749769471973</c:v>
                </c:pt>
                <c:pt idx="150">
                  <c:v>0.11838749769471973</c:v>
                </c:pt>
                <c:pt idx="151">
                  <c:v>0.11838749769471973</c:v>
                </c:pt>
                <c:pt idx="152">
                  <c:v>0.11838749769471973</c:v>
                </c:pt>
                <c:pt idx="153">
                  <c:v>0.11838749769471973</c:v>
                </c:pt>
                <c:pt idx="154">
                  <c:v>0.11838749769471973</c:v>
                </c:pt>
                <c:pt idx="155">
                  <c:v>0.11838749769471973</c:v>
                </c:pt>
                <c:pt idx="156">
                  <c:v>0.11838749769471973</c:v>
                </c:pt>
                <c:pt idx="157">
                  <c:v>0.11838749769471973</c:v>
                </c:pt>
                <c:pt idx="158">
                  <c:v>0.11838749769471973</c:v>
                </c:pt>
                <c:pt idx="159">
                  <c:v>0.11838749769471973</c:v>
                </c:pt>
                <c:pt idx="160">
                  <c:v>0.11838749769471973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2229512"/>
        <c:axId val="309558920"/>
      </c:lineChart>
      <c:dateAx>
        <c:axId val="202229512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9558920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3095589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0222951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Reddit posts count excl. "EcoInternet" subreddit </a:t>
            </a:r>
            <a:r>
              <a:rPr lang="en-IN" dirty="0" smtClean="0"/>
              <a:t>(</a:t>
            </a:r>
            <a:r>
              <a:rPr lang="en-IN" dirty="0"/>
              <a:t>Jan 2008 - Jun 2021)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4542491609744965E-2"/>
          <c:y val="0.17171296296296296"/>
          <c:w val="0.79945324035979692"/>
          <c:h val="0.54764920316751153"/>
        </c:manualLayout>
      </c:layout>
      <c:areaChart>
        <c:grouping val="standard"/>
        <c:varyColors val="0"/>
        <c:ser>
          <c:idx val="2"/>
          <c:order val="2"/>
          <c:tx>
            <c:strRef>
              <c:f>TimeSeries!$E$4</c:f>
              <c:strCache>
                <c:ptCount val="1"/>
                <c:pt idx="0">
                  <c:v>"EcoInternet" - Daily posts count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cat>
            <c:numRef>
              <c:f>TimeSeries!$B$5:$B$4888</c:f>
              <c:numCache>
                <c:formatCode>m/d/yyyy</c:formatCode>
                <c:ptCount val="4884"/>
                <c:pt idx="0">
                  <c:v>39474</c:v>
                </c:pt>
                <c:pt idx="1">
                  <c:v>39476</c:v>
                </c:pt>
                <c:pt idx="2">
                  <c:v>39477</c:v>
                </c:pt>
                <c:pt idx="3">
                  <c:v>39478</c:v>
                </c:pt>
                <c:pt idx="4">
                  <c:v>39480</c:v>
                </c:pt>
                <c:pt idx="5">
                  <c:v>39482</c:v>
                </c:pt>
                <c:pt idx="6">
                  <c:v>39483</c:v>
                </c:pt>
                <c:pt idx="7">
                  <c:v>39484</c:v>
                </c:pt>
                <c:pt idx="8">
                  <c:v>39485</c:v>
                </c:pt>
                <c:pt idx="9">
                  <c:v>39486</c:v>
                </c:pt>
                <c:pt idx="10">
                  <c:v>39487</c:v>
                </c:pt>
                <c:pt idx="11">
                  <c:v>39488</c:v>
                </c:pt>
                <c:pt idx="12">
                  <c:v>39489</c:v>
                </c:pt>
                <c:pt idx="13">
                  <c:v>39490</c:v>
                </c:pt>
                <c:pt idx="14">
                  <c:v>39491</c:v>
                </c:pt>
                <c:pt idx="15">
                  <c:v>39492</c:v>
                </c:pt>
                <c:pt idx="16">
                  <c:v>39493</c:v>
                </c:pt>
                <c:pt idx="17">
                  <c:v>39494</c:v>
                </c:pt>
                <c:pt idx="18">
                  <c:v>39495</c:v>
                </c:pt>
                <c:pt idx="19">
                  <c:v>39496</c:v>
                </c:pt>
                <c:pt idx="20">
                  <c:v>39497</c:v>
                </c:pt>
                <c:pt idx="21">
                  <c:v>39498</c:v>
                </c:pt>
                <c:pt idx="22">
                  <c:v>39499</c:v>
                </c:pt>
                <c:pt idx="23">
                  <c:v>39500</c:v>
                </c:pt>
                <c:pt idx="24">
                  <c:v>39501</c:v>
                </c:pt>
                <c:pt idx="25">
                  <c:v>39502</c:v>
                </c:pt>
                <c:pt idx="26">
                  <c:v>39503</c:v>
                </c:pt>
                <c:pt idx="27">
                  <c:v>39504</c:v>
                </c:pt>
                <c:pt idx="28">
                  <c:v>39505</c:v>
                </c:pt>
                <c:pt idx="29">
                  <c:v>39506</c:v>
                </c:pt>
                <c:pt idx="30">
                  <c:v>39507</c:v>
                </c:pt>
                <c:pt idx="31">
                  <c:v>39508</c:v>
                </c:pt>
                <c:pt idx="32">
                  <c:v>39509</c:v>
                </c:pt>
                <c:pt idx="33">
                  <c:v>39510</c:v>
                </c:pt>
                <c:pt idx="34">
                  <c:v>39511</c:v>
                </c:pt>
                <c:pt idx="35">
                  <c:v>39512</c:v>
                </c:pt>
                <c:pt idx="36">
                  <c:v>39513</c:v>
                </c:pt>
                <c:pt idx="37">
                  <c:v>39514</c:v>
                </c:pt>
                <c:pt idx="38">
                  <c:v>39515</c:v>
                </c:pt>
                <c:pt idx="39">
                  <c:v>39516</c:v>
                </c:pt>
                <c:pt idx="40">
                  <c:v>39517</c:v>
                </c:pt>
                <c:pt idx="41">
                  <c:v>39518</c:v>
                </c:pt>
                <c:pt idx="42">
                  <c:v>39519</c:v>
                </c:pt>
                <c:pt idx="43">
                  <c:v>39520</c:v>
                </c:pt>
                <c:pt idx="44">
                  <c:v>39521</c:v>
                </c:pt>
                <c:pt idx="45">
                  <c:v>39522</c:v>
                </c:pt>
                <c:pt idx="46">
                  <c:v>39523</c:v>
                </c:pt>
                <c:pt idx="47">
                  <c:v>39524</c:v>
                </c:pt>
                <c:pt idx="48">
                  <c:v>39525</c:v>
                </c:pt>
                <c:pt idx="49">
                  <c:v>39526</c:v>
                </c:pt>
                <c:pt idx="50">
                  <c:v>39527</c:v>
                </c:pt>
                <c:pt idx="51">
                  <c:v>39528</c:v>
                </c:pt>
                <c:pt idx="52">
                  <c:v>39529</c:v>
                </c:pt>
                <c:pt idx="53">
                  <c:v>39530</c:v>
                </c:pt>
                <c:pt idx="54">
                  <c:v>39531</c:v>
                </c:pt>
                <c:pt idx="55">
                  <c:v>39532</c:v>
                </c:pt>
                <c:pt idx="56">
                  <c:v>39533</c:v>
                </c:pt>
                <c:pt idx="57">
                  <c:v>39534</c:v>
                </c:pt>
                <c:pt idx="58">
                  <c:v>39535</c:v>
                </c:pt>
                <c:pt idx="59">
                  <c:v>39536</c:v>
                </c:pt>
                <c:pt idx="60">
                  <c:v>39537</c:v>
                </c:pt>
                <c:pt idx="61">
                  <c:v>39538</c:v>
                </c:pt>
                <c:pt idx="62">
                  <c:v>39539</c:v>
                </c:pt>
                <c:pt idx="63">
                  <c:v>39540</c:v>
                </c:pt>
                <c:pt idx="64">
                  <c:v>39541</c:v>
                </c:pt>
                <c:pt idx="65">
                  <c:v>39542</c:v>
                </c:pt>
                <c:pt idx="66">
                  <c:v>39543</c:v>
                </c:pt>
                <c:pt idx="67">
                  <c:v>39544</c:v>
                </c:pt>
                <c:pt idx="68">
                  <c:v>39545</c:v>
                </c:pt>
                <c:pt idx="69">
                  <c:v>39546</c:v>
                </c:pt>
                <c:pt idx="70">
                  <c:v>39547</c:v>
                </c:pt>
                <c:pt idx="71">
                  <c:v>39548</c:v>
                </c:pt>
                <c:pt idx="72">
                  <c:v>39549</c:v>
                </c:pt>
                <c:pt idx="73">
                  <c:v>39550</c:v>
                </c:pt>
                <c:pt idx="74">
                  <c:v>39551</c:v>
                </c:pt>
                <c:pt idx="75">
                  <c:v>39552</c:v>
                </c:pt>
                <c:pt idx="76">
                  <c:v>39553</c:v>
                </c:pt>
                <c:pt idx="77">
                  <c:v>39554</c:v>
                </c:pt>
                <c:pt idx="78">
                  <c:v>39555</c:v>
                </c:pt>
                <c:pt idx="79">
                  <c:v>39556</c:v>
                </c:pt>
                <c:pt idx="80">
                  <c:v>39557</c:v>
                </c:pt>
                <c:pt idx="81">
                  <c:v>39558</c:v>
                </c:pt>
                <c:pt idx="82">
                  <c:v>39559</c:v>
                </c:pt>
                <c:pt idx="83">
                  <c:v>39560</c:v>
                </c:pt>
                <c:pt idx="84">
                  <c:v>39561</c:v>
                </c:pt>
                <c:pt idx="85">
                  <c:v>39562</c:v>
                </c:pt>
                <c:pt idx="86">
                  <c:v>39563</c:v>
                </c:pt>
                <c:pt idx="87">
                  <c:v>39564</c:v>
                </c:pt>
                <c:pt idx="88">
                  <c:v>39565</c:v>
                </c:pt>
                <c:pt idx="89">
                  <c:v>39566</c:v>
                </c:pt>
                <c:pt idx="90">
                  <c:v>39567</c:v>
                </c:pt>
                <c:pt idx="91">
                  <c:v>39568</c:v>
                </c:pt>
                <c:pt idx="92">
                  <c:v>39569</c:v>
                </c:pt>
                <c:pt idx="93">
                  <c:v>39570</c:v>
                </c:pt>
                <c:pt idx="94">
                  <c:v>39571</c:v>
                </c:pt>
                <c:pt idx="95">
                  <c:v>39572</c:v>
                </c:pt>
                <c:pt idx="96">
                  <c:v>39573</c:v>
                </c:pt>
                <c:pt idx="97">
                  <c:v>39574</c:v>
                </c:pt>
                <c:pt idx="98">
                  <c:v>39575</c:v>
                </c:pt>
                <c:pt idx="99">
                  <c:v>39576</c:v>
                </c:pt>
                <c:pt idx="100">
                  <c:v>39577</c:v>
                </c:pt>
                <c:pt idx="101">
                  <c:v>39578</c:v>
                </c:pt>
                <c:pt idx="102">
                  <c:v>39579</c:v>
                </c:pt>
                <c:pt idx="103">
                  <c:v>39580</c:v>
                </c:pt>
                <c:pt idx="104">
                  <c:v>39581</c:v>
                </c:pt>
                <c:pt idx="105">
                  <c:v>39582</c:v>
                </c:pt>
                <c:pt idx="106">
                  <c:v>39583</c:v>
                </c:pt>
                <c:pt idx="107">
                  <c:v>39584</c:v>
                </c:pt>
                <c:pt idx="108">
                  <c:v>39585</c:v>
                </c:pt>
                <c:pt idx="109">
                  <c:v>39586</c:v>
                </c:pt>
                <c:pt idx="110">
                  <c:v>39587</c:v>
                </c:pt>
                <c:pt idx="111">
                  <c:v>39588</c:v>
                </c:pt>
                <c:pt idx="112">
                  <c:v>39589</c:v>
                </c:pt>
                <c:pt idx="113">
                  <c:v>39590</c:v>
                </c:pt>
                <c:pt idx="114">
                  <c:v>39591</c:v>
                </c:pt>
                <c:pt idx="115">
                  <c:v>39592</c:v>
                </c:pt>
                <c:pt idx="116">
                  <c:v>39593</c:v>
                </c:pt>
                <c:pt idx="117">
                  <c:v>39594</c:v>
                </c:pt>
                <c:pt idx="118">
                  <c:v>39595</c:v>
                </c:pt>
                <c:pt idx="119">
                  <c:v>39596</c:v>
                </c:pt>
                <c:pt idx="120">
                  <c:v>39597</c:v>
                </c:pt>
                <c:pt idx="121">
                  <c:v>39598</c:v>
                </c:pt>
                <c:pt idx="122">
                  <c:v>39599</c:v>
                </c:pt>
                <c:pt idx="123">
                  <c:v>39600</c:v>
                </c:pt>
                <c:pt idx="124">
                  <c:v>39601</c:v>
                </c:pt>
                <c:pt idx="125">
                  <c:v>39602</c:v>
                </c:pt>
                <c:pt idx="126">
                  <c:v>39603</c:v>
                </c:pt>
                <c:pt idx="127">
                  <c:v>39604</c:v>
                </c:pt>
                <c:pt idx="128">
                  <c:v>39605</c:v>
                </c:pt>
                <c:pt idx="129">
                  <c:v>39606</c:v>
                </c:pt>
                <c:pt idx="130">
                  <c:v>39607</c:v>
                </c:pt>
                <c:pt idx="131">
                  <c:v>39608</c:v>
                </c:pt>
                <c:pt idx="132">
                  <c:v>39609</c:v>
                </c:pt>
                <c:pt idx="133">
                  <c:v>39610</c:v>
                </c:pt>
                <c:pt idx="134">
                  <c:v>39611</c:v>
                </c:pt>
                <c:pt idx="135">
                  <c:v>39612</c:v>
                </c:pt>
                <c:pt idx="136">
                  <c:v>39613</c:v>
                </c:pt>
                <c:pt idx="137">
                  <c:v>39614</c:v>
                </c:pt>
                <c:pt idx="138">
                  <c:v>39615</c:v>
                </c:pt>
                <c:pt idx="139">
                  <c:v>39616</c:v>
                </c:pt>
                <c:pt idx="140">
                  <c:v>39617</c:v>
                </c:pt>
                <c:pt idx="141">
                  <c:v>39618</c:v>
                </c:pt>
                <c:pt idx="142">
                  <c:v>39619</c:v>
                </c:pt>
                <c:pt idx="143">
                  <c:v>39620</c:v>
                </c:pt>
                <c:pt idx="144">
                  <c:v>39621</c:v>
                </c:pt>
                <c:pt idx="145">
                  <c:v>39622</c:v>
                </c:pt>
                <c:pt idx="146">
                  <c:v>39623</c:v>
                </c:pt>
                <c:pt idx="147">
                  <c:v>39624</c:v>
                </c:pt>
                <c:pt idx="148">
                  <c:v>39625</c:v>
                </c:pt>
                <c:pt idx="149">
                  <c:v>39626</c:v>
                </c:pt>
                <c:pt idx="150">
                  <c:v>39627</c:v>
                </c:pt>
                <c:pt idx="151">
                  <c:v>39628</c:v>
                </c:pt>
                <c:pt idx="152">
                  <c:v>39629</c:v>
                </c:pt>
                <c:pt idx="153">
                  <c:v>39630</c:v>
                </c:pt>
                <c:pt idx="154">
                  <c:v>39631</c:v>
                </c:pt>
                <c:pt idx="155">
                  <c:v>39632</c:v>
                </c:pt>
                <c:pt idx="156">
                  <c:v>39633</c:v>
                </c:pt>
                <c:pt idx="157">
                  <c:v>39634</c:v>
                </c:pt>
                <c:pt idx="158">
                  <c:v>39635</c:v>
                </c:pt>
                <c:pt idx="159">
                  <c:v>39636</c:v>
                </c:pt>
                <c:pt idx="160">
                  <c:v>39637</c:v>
                </c:pt>
                <c:pt idx="161">
                  <c:v>39638</c:v>
                </c:pt>
                <c:pt idx="162">
                  <c:v>39639</c:v>
                </c:pt>
                <c:pt idx="163">
                  <c:v>39640</c:v>
                </c:pt>
                <c:pt idx="164">
                  <c:v>39641</c:v>
                </c:pt>
                <c:pt idx="165">
                  <c:v>39642</c:v>
                </c:pt>
                <c:pt idx="166">
                  <c:v>39643</c:v>
                </c:pt>
                <c:pt idx="167">
                  <c:v>39644</c:v>
                </c:pt>
                <c:pt idx="168">
                  <c:v>39645</c:v>
                </c:pt>
                <c:pt idx="169">
                  <c:v>39646</c:v>
                </c:pt>
                <c:pt idx="170">
                  <c:v>39647</c:v>
                </c:pt>
                <c:pt idx="171">
                  <c:v>39648</c:v>
                </c:pt>
                <c:pt idx="172">
                  <c:v>39649</c:v>
                </c:pt>
                <c:pt idx="173">
                  <c:v>39650</c:v>
                </c:pt>
                <c:pt idx="174">
                  <c:v>39651</c:v>
                </c:pt>
                <c:pt idx="175">
                  <c:v>39652</c:v>
                </c:pt>
                <c:pt idx="176">
                  <c:v>39653</c:v>
                </c:pt>
                <c:pt idx="177">
                  <c:v>39654</c:v>
                </c:pt>
                <c:pt idx="178">
                  <c:v>39655</c:v>
                </c:pt>
                <c:pt idx="179">
                  <c:v>39656</c:v>
                </c:pt>
                <c:pt idx="180">
                  <c:v>39657</c:v>
                </c:pt>
                <c:pt idx="181">
                  <c:v>39658</c:v>
                </c:pt>
                <c:pt idx="182">
                  <c:v>39659</c:v>
                </c:pt>
                <c:pt idx="183">
                  <c:v>39660</c:v>
                </c:pt>
                <c:pt idx="184">
                  <c:v>39661</c:v>
                </c:pt>
                <c:pt idx="185">
                  <c:v>39662</c:v>
                </c:pt>
                <c:pt idx="186">
                  <c:v>39663</c:v>
                </c:pt>
                <c:pt idx="187">
                  <c:v>39664</c:v>
                </c:pt>
                <c:pt idx="188">
                  <c:v>39665</c:v>
                </c:pt>
                <c:pt idx="189">
                  <c:v>39666</c:v>
                </c:pt>
                <c:pt idx="190">
                  <c:v>39667</c:v>
                </c:pt>
                <c:pt idx="191">
                  <c:v>39668</c:v>
                </c:pt>
                <c:pt idx="192">
                  <c:v>39669</c:v>
                </c:pt>
                <c:pt idx="193">
                  <c:v>39670</c:v>
                </c:pt>
                <c:pt idx="194">
                  <c:v>39671</c:v>
                </c:pt>
                <c:pt idx="195">
                  <c:v>39672</c:v>
                </c:pt>
                <c:pt idx="196">
                  <c:v>39673</c:v>
                </c:pt>
                <c:pt idx="197">
                  <c:v>39674</c:v>
                </c:pt>
                <c:pt idx="198">
                  <c:v>39675</c:v>
                </c:pt>
                <c:pt idx="199">
                  <c:v>39676</c:v>
                </c:pt>
                <c:pt idx="200">
                  <c:v>39677</c:v>
                </c:pt>
                <c:pt idx="201">
                  <c:v>39678</c:v>
                </c:pt>
                <c:pt idx="202">
                  <c:v>39679</c:v>
                </c:pt>
                <c:pt idx="203">
                  <c:v>39680</c:v>
                </c:pt>
                <c:pt idx="204">
                  <c:v>39681</c:v>
                </c:pt>
                <c:pt idx="205">
                  <c:v>39682</c:v>
                </c:pt>
                <c:pt idx="206">
                  <c:v>39683</c:v>
                </c:pt>
                <c:pt idx="207">
                  <c:v>39684</c:v>
                </c:pt>
                <c:pt idx="208">
                  <c:v>39685</c:v>
                </c:pt>
                <c:pt idx="209">
                  <c:v>39686</c:v>
                </c:pt>
                <c:pt idx="210">
                  <c:v>39687</c:v>
                </c:pt>
                <c:pt idx="211">
                  <c:v>39688</c:v>
                </c:pt>
                <c:pt idx="212">
                  <c:v>39689</c:v>
                </c:pt>
                <c:pt idx="213">
                  <c:v>39690</c:v>
                </c:pt>
                <c:pt idx="214">
                  <c:v>39691</c:v>
                </c:pt>
                <c:pt idx="215">
                  <c:v>39692</c:v>
                </c:pt>
                <c:pt idx="216">
                  <c:v>39693</c:v>
                </c:pt>
                <c:pt idx="217">
                  <c:v>39694</c:v>
                </c:pt>
                <c:pt idx="218">
                  <c:v>39695</c:v>
                </c:pt>
                <c:pt idx="219">
                  <c:v>39696</c:v>
                </c:pt>
                <c:pt idx="220">
                  <c:v>39697</c:v>
                </c:pt>
                <c:pt idx="221">
                  <c:v>39698</c:v>
                </c:pt>
                <c:pt idx="222">
                  <c:v>39699</c:v>
                </c:pt>
                <c:pt idx="223">
                  <c:v>39700</c:v>
                </c:pt>
                <c:pt idx="224">
                  <c:v>39701</c:v>
                </c:pt>
                <c:pt idx="225">
                  <c:v>39702</c:v>
                </c:pt>
                <c:pt idx="226">
                  <c:v>39703</c:v>
                </c:pt>
                <c:pt idx="227">
                  <c:v>39704</c:v>
                </c:pt>
                <c:pt idx="228">
                  <c:v>39705</c:v>
                </c:pt>
                <c:pt idx="229">
                  <c:v>39706</c:v>
                </c:pt>
                <c:pt idx="230">
                  <c:v>39707</c:v>
                </c:pt>
                <c:pt idx="231">
                  <c:v>39708</c:v>
                </c:pt>
                <c:pt idx="232">
                  <c:v>39709</c:v>
                </c:pt>
                <c:pt idx="233">
                  <c:v>39710</c:v>
                </c:pt>
                <c:pt idx="234">
                  <c:v>39711</c:v>
                </c:pt>
                <c:pt idx="235">
                  <c:v>39712</c:v>
                </c:pt>
                <c:pt idx="236">
                  <c:v>39713</c:v>
                </c:pt>
                <c:pt idx="237">
                  <c:v>39714</c:v>
                </c:pt>
                <c:pt idx="238">
                  <c:v>39715</c:v>
                </c:pt>
                <c:pt idx="239">
                  <c:v>39716</c:v>
                </c:pt>
                <c:pt idx="240">
                  <c:v>39717</c:v>
                </c:pt>
                <c:pt idx="241">
                  <c:v>39718</c:v>
                </c:pt>
                <c:pt idx="242">
                  <c:v>39719</c:v>
                </c:pt>
                <c:pt idx="243">
                  <c:v>39720</c:v>
                </c:pt>
                <c:pt idx="244">
                  <c:v>39721</c:v>
                </c:pt>
                <c:pt idx="245">
                  <c:v>39722</c:v>
                </c:pt>
                <c:pt idx="246">
                  <c:v>39723</c:v>
                </c:pt>
                <c:pt idx="247">
                  <c:v>39724</c:v>
                </c:pt>
                <c:pt idx="248">
                  <c:v>39725</c:v>
                </c:pt>
                <c:pt idx="249">
                  <c:v>39726</c:v>
                </c:pt>
                <c:pt idx="250">
                  <c:v>39727</c:v>
                </c:pt>
                <c:pt idx="251">
                  <c:v>39728</c:v>
                </c:pt>
                <c:pt idx="252">
                  <c:v>39729</c:v>
                </c:pt>
                <c:pt idx="253">
                  <c:v>39730</c:v>
                </c:pt>
                <c:pt idx="254">
                  <c:v>39731</c:v>
                </c:pt>
                <c:pt idx="255">
                  <c:v>39732</c:v>
                </c:pt>
                <c:pt idx="256">
                  <c:v>39733</c:v>
                </c:pt>
                <c:pt idx="257">
                  <c:v>39734</c:v>
                </c:pt>
                <c:pt idx="258">
                  <c:v>39735</c:v>
                </c:pt>
                <c:pt idx="259">
                  <c:v>39736</c:v>
                </c:pt>
                <c:pt idx="260">
                  <c:v>39737</c:v>
                </c:pt>
                <c:pt idx="261">
                  <c:v>39738</c:v>
                </c:pt>
                <c:pt idx="262">
                  <c:v>39739</c:v>
                </c:pt>
                <c:pt idx="263">
                  <c:v>39740</c:v>
                </c:pt>
                <c:pt idx="264">
                  <c:v>39741</c:v>
                </c:pt>
                <c:pt idx="265">
                  <c:v>39742</c:v>
                </c:pt>
                <c:pt idx="266">
                  <c:v>39743</c:v>
                </c:pt>
                <c:pt idx="267">
                  <c:v>39744</c:v>
                </c:pt>
                <c:pt idx="268">
                  <c:v>39745</c:v>
                </c:pt>
                <c:pt idx="269">
                  <c:v>39746</c:v>
                </c:pt>
                <c:pt idx="270">
                  <c:v>39747</c:v>
                </c:pt>
                <c:pt idx="271">
                  <c:v>39748</c:v>
                </c:pt>
                <c:pt idx="272">
                  <c:v>39749</c:v>
                </c:pt>
                <c:pt idx="273">
                  <c:v>39750</c:v>
                </c:pt>
                <c:pt idx="274">
                  <c:v>39751</c:v>
                </c:pt>
                <c:pt idx="275">
                  <c:v>39752</c:v>
                </c:pt>
                <c:pt idx="276">
                  <c:v>39753</c:v>
                </c:pt>
                <c:pt idx="277">
                  <c:v>39754</c:v>
                </c:pt>
                <c:pt idx="278">
                  <c:v>39755</c:v>
                </c:pt>
                <c:pt idx="279">
                  <c:v>39756</c:v>
                </c:pt>
                <c:pt idx="280">
                  <c:v>39757</c:v>
                </c:pt>
                <c:pt idx="281">
                  <c:v>39758</c:v>
                </c:pt>
                <c:pt idx="282">
                  <c:v>39759</c:v>
                </c:pt>
                <c:pt idx="283">
                  <c:v>39760</c:v>
                </c:pt>
                <c:pt idx="284">
                  <c:v>39761</c:v>
                </c:pt>
                <c:pt idx="285">
                  <c:v>39762</c:v>
                </c:pt>
                <c:pt idx="286">
                  <c:v>39763</c:v>
                </c:pt>
                <c:pt idx="287">
                  <c:v>39764</c:v>
                </c:pt>
                <c:pt idx="288">
                  <c:v>39765</c:v>
                </c:pt>
                <c:pt idx="289">
                  <c:v>39766</c:v>
                </c:pt>
                <c:pt idx="290">
                  <c:v>39767</c:v>
                </c:pt>
                <c:pt idx="291">
                  <c:v>39768</c:v>
                </c:pt>
                <c:pt idx="292">
                  <c:v>39769</c:v>
                </c:pt>
                <c:pt idx="293">
                  <c:v>39770</c:v>
                </c:pt>
                <c:pt idx="294">
                  <c:v>39771</c:v>
                </c:pt>
                <c:pt idx="295">
                  <c:v>39772</c:v>
                </c:pt>
                <c:pt idx="296">
                  <c:v>39773</c:v>
                </c:pt>
                <c:pt idx="297">
                  <c:v>39774</c:v>
                </c:pt>
                <c:pt idx="298">
                  <c:v>39775</c:v>
                </c:pt>
                <c:pt idx="299">
                  <c:v>39776</c:v>
                </c:pt>
                <c:pt idx="300">
                  <c:v>39777</c:v>
                </c:pt>
                <c:pt idx="301">
                  <c:v>39778</c:v>
                </c:pt>
                <c:pt idx="302">
                  <c:v>39779</c:v>
                </c:pt>
                <c:pt idx="303">
                  <c:v>39780</c:v>
                </c:pt>
                <c:pt idx="304">
                  <c:v>39781</c:v>
                </c:pt>
                <c:pt idx="305">
                  <c:v>39782</c:v>
                </c:pt>
                <c:pt idx="306">
                  <c:v>39783</c:v>
                </c:pt>
                <c:pt idx="307">
                  <c:v>39784</c:v>
                </c:pt>
                <c:pt idx="308">
                  <c:v>39785</c:v>
                </c:pt>
                <c:pt idx="309">
                  <c:v>39786</c:v>
                </c:pt>
                <c:pt idx="310">
                  <c:v>39787</c:v>
                </c:pt>
                <c:pt idx="311">
                  <c:v>39788</c:v>
                </c:pt>
                <c:pt idx="312">
                  <c:v>39789</c:v>
                </c:pt>
                <c:pt idx="313">
                  <c:v>39790</c:v>
                </c:pt>
                <c:pt idx="314">
                  <c:v>39791</c:v>
                </c:pt>
                <c:pt idx="315">
                  <c:v>39792</c:v>
                </c:pt>
                <c:pt idx="316">
                  <c:v>39793</c:v>
                </c:pt>
                <c:pt idx="317">
                  <c:v>39794</c:v>
                </c:pt>
                <c:pt idx="318">
                  <c:v>39795</c:v>
                </c:pt>
                <c:pt idx="319">
                  <c:v>39796</c:v>
                </c:pt>
                <c:pt idx="320">
                  <c:v>39797</c:v>
                </c:pt>
                <c:pt idx="321">
                  <c:v>39798</c:v>
                </c:pt>
                <c:pt idx="322">
                  <c:v>39799</c:v>
                </c:pt>
                <c:pt idx="323">
                  <c:v>39800</c:v>
                </c:pt>
                <c:pt idx="324">
                  <c:v>39801</c:v>
                </c:pt>
                <c:pt idx="325">
                  <c:v>39802</c:v>
                </c:pt>
                <c:pt idx="326">
                  <c:v>39803</c:v>
                </c:pt>
                <c:pt idx="327">
                  <c:v>39804</c:v>
                </c:pt>
                <c:pt idx="328">
                  <c:v>39805</c:v>
                </c:pt>
                <c:pt idx="329">
                  <c:v>39806</c:v>
                </c:pt>
                <c:pt idx="330">
                  <c:v>39807</c:v>
                </c:pt>
                <c:pt idx="331">
                  <c:v>39808</c:v>
                </c:pt>
                <c:pt idx="332">
                  <c:v>39809</c:v>
                </c:pt>
                <c:pt idx="333">
                  <c:v>39810</c:v>
                </c:pt>
                <c:pt idx="334">
                  <c:v>39811</c:v>
                </c:pt>
                <c:pt idx="335">
                  <c:v>39812</c:v>
                </c:pt>
                <c:pt idx="336">
                  <c:v>39813</c:v>
                </c:pt>
                <c:pt idx="337">
                  <c:v>39814</c:v>
                </c:pt>
                <c:pt idx="338">
                  <c:v>39815</c:v>
                </c:pt>
                <c:pt idx="339">
                  <c:v>39816</c:v>
                </c:pt>
                <c:pt idx="340">
                  <c:v>39817</c:v>
                </c:pt>
                <c:pt idx="341">
                  <c:v>39818</c:v>
                </c:pt>
                <c:pt idx="342">
                  <c:v>39819</c:v>
                </c:pt>
                <c:pt idx="343">
                  <c:v>39820</c:v>
                </c:pt>
                <c:pt idx="344">
                  <c:v>39821</c:v>
                </c:pt>
                <c:pt idx="345">
                  <c:v>39822</c:v>
                </c:pt>
                <c:pt idx="346">
                  <c:v>39823</c:v>
                </c:pt>
                <c:pt idx="347">
                  <c:v>39824</c:v>
                </c:pt>
                <c:pt idx="348">
                  <c:v>39825</c:v>
                </c:pt>
                <c:pt idx="349">
                  <c:v>39826</c:v>
                </c:pt>
                <c:pt idx="350">
                  <c:v>39827</c:v>
                </c:pt>
                <c:pt idx="351">
                  <c:v>39828</c:v>
                </c:pt>
                <c:pt idx="352">
                  <c:v>39829</c:v>
                </c:pt>
                <c:pt idx="353">
                  <c:v>39830</c:v>
                </c:pt>
                <c:pt idx="354">
                  <c:v>39831</c:v>
                </c:pt>
                <c:pt idx="355">
                  <c:v>39832</c:v>
                </c:pt>
                <c:pt idx="356">
                  <c:v>39833</c:v>
                </c:pt>
                <c:pt idx="357">
                  <c:v>39834</c:v>
                </c:pt>
                <c:pt idx="358">
                  <c:v>39835</c:v>
                </c:pt>
                <c:pt idx="359">
                  <c:v>39836</c:v>
                </c:pt>
                <c:pt idx="360">
                  <c:v>39837</c:v>
                </c:pt>
                <c:pt idx="361">
                  <c:v>39838</c:v>
                </c:pt>
                <c:pt idx="362">
                  <c:v>39839</c:v>
                </c:pt>
                <c:pt idx="363">
                  <c:v>39840</c:v>
                </c:pt>
                <c:pt idx="364">
                  <c:v>39841</c:v>
                </c:pt>
                <c:pt idx="365">
                  <c:v>39842</c:v>
                </c:pt>
                <c:pt idx="366">
                  <c:v>39843</c:v>
                </c:pt>
                <c:pt idx="367">
                  <c:v>39844</c:v>
                </c:pt>
                <c:pt idx="368">
                  <c:v>39845</c:v>
                </c:pt>
                <c:pt idx="369">
                  <c:v>39846</c:v>
                </c:pt>
                <c:pt idx="370">
                  <c:v>39847</c:v>
                </c:pt>
                <c:pt idx="371">
                  <c:v>39848</c:v>
                </c:pt>
                <c:pt idx="372">
                  <c:v>39849</c:v>
                </c:pt>
                <c:pt idx="373">
                  <c:v>39850</c:v>
                </c:pt>
                <c:pt idx="374">
                  <c:v>39851</c:v>
                </c:pt>
                <c:pt idx="375">
                  <c:v>39852</c:v>
                </c:pt>
                <c:pt idx="376">
                  <c:v>39853</c:v>
                </c:pt>
                <c:pt idx="377">
                  <c:v>39854</c:v>
                </c:pt>
                <c:pt idx="378">
                  <c:v>39855</c:v>
                </c:pt>
                <c:pt idx="379">
                  <c:v>39856</c:v>
                </c:pt>
                <c:pt idx="380">
                  <c:v>39857</c:v>
                </c:pt>
                <c:pt idx="381">
                  <c:v>39858</c:v>
                </c:pt>
                <c:pt idx="382">
                  <c:v>39859</c:v>
                </c:pt>
                <c:pt idx="383">
                  <c:v>39860</c:v>
                </c:pt>
                <c:pt idx="384">
                  <c:v>39861</c:v>
                </c:pt>
                <c:pt idx="385">
                  <c:v>39862</c:v>
                </c:pt>
                <c:pt idx="386">
                  <c:v>39863</c:v>
                </c:pt>
                <c:pt idx="387">
                  <c:v>39864</c:v>
                </c:pt>
                <c:pt idx="388">
                  <c:v>39865</c:v>
                </c:pt>
                <c:pt idx="389">
                  <c:v>39866</c:v>
                </c:pt>
                <c:pt idx="390">
                  <c:v>39867</c:v>
                </c:pt>
                <c:pt idx="391">
                  <c:v>39868</c:v>
                </c:pt>
                <c:pt idx="392">
                  <c:v>39869</c:v>
                </c:pt>
                <c:pt idx="393">
                  <c:v>39870</c:v>
                </c:pt>
                <c:pt idx="394">
                  <c:v>39871</c:v>
                </c:pt>
                <c:pt idx="395">
                  <c:v>39872</c:v>
                </c:pt>
                <c:pt idx="396">
                  <c:v>39873</c:v>
                </c:pt>
                <c:pt idx="397">
                  <c:v>39874</c:v>
                </c:pt>
                <c:pt idx="398">
                  <c:v>39875</c:v>
                </c:pt>
                <c:pt idx="399">
                  <c:v>39876</c:v>
                </c:pt>
                <c:pt idx="400">
                  <c:v>39877</c:v>
                </c:pt>
                <c:pt idx="401">
                  <c:v>39878</c:v>
                </c:pt>
                <c:pt idx="402">
                  <c:v>39879</c:v>
                </c:pt>
                <c:pt idx="403">
                  <c:v>39880</c:v>
                </c:pt>
                <c:pt idx="404">
                  <c:v>39881</c:v>
                </c:pt>
                <c:pt idx="405">
                  <c:v>39882</c:v>
                </c:pt>
                <c:pt idx="406">
                  <c:v>39883</c:v>
                </c:pt>
                <c:pt idx="407">
                  <c:v>39884</c:v>
                </c:pt>
                <c:pt idx="408">
                  <c:v>39885</c:v>
                </c:pt>
                <c:pt idx="409">
                  <c:v>39886</c:v>
                </c:pt>
                <c:pt idx="410">
                  <c:v>39887</c:v>
                </c:pt>
                <c:pt idx="411">
                  <c:v>39888</c:v>
                </c:pt>
                <c:pt idx="412">
                  <c:v>39889</c:v>
                </c:pt>
                <c:pt idx="413">
                  <c:v>39890</c:v>
                </c:pt>
                <c:pt idx="414">
                  <c:v>39891</c:v>
                </c:pt>
                <c:pt idx="415">
                  <c:v>39892</c:v>
                </c:pt>
                <c:pt idx="416">
                  <c:v>39893</c:v>
                </c:pt>
                <c:pt idx="417">
                  <c:v>39894</c:v>
                </c:pt>
                <c:pt idx="418">
                  <c:v>39895</c:v>
                </c:pt>
                <c:pt idx="419">
                  <c:v>39896</c:v>
                </c:pt>
                <c:pt idx="420">
                  <c:v>39897</c:v>
                </c:pt>
                <c:pt idx="421">
                  <c:v>39898</c:v>
                </c:pt>
                <c:pt idx="422">
                  <c:v>39899</c:v>
                </c:pt>
                <c:pt idx="423">
                  <c:v>39900</c:v>
                </c:pt>
                <c:pt idx="424">
                  <c:v>39901</c:v>
                </c:pt>
                <c:pt idx="425">
                  <c:v>39902</c:v>
                </c:pt>
                <c:pt idx="426">
                  <c:v>39903</c:v>
                </c:pt>
                <c:pt idx="427">
                  <c:v>39904</c:v>
                </c:pt>
                <c:pt idx="428">
                  <c:v>39905</c:v>
                </c:pt>
                <c:pt idx="429">
                  <c:v>39906</c:v>
                </c:pt>
                <c:pt idx="430">
                  <c:v>39907</c:v>
                </c:pt>
                <c:pt idx="431">
                  <c:v>39908</c:v>
                </c:pt>
                <c:pt idx="432">
                  <c:v>39909</c:v>
                </c:pt>
                <c:pt idx="433">
                  <c:v>39910</c:v>
                </c:pt>
                <c:pt idx="434">
                  <c:v>39911</c:v>
                </c:pt>
                <c:pt idx="435">
                  <c:v>39912</c:v>
                </c:pt>
                <c:pt idx="436">
                  <c:v>39913</c:v>
                </c:pt>
                <c:pt idx="437">
                  <c:v>39914</c:v>
                </c:pt>
                <c:pt idx="438">
                  <c:v>39915</c:v>
                </c:pt>
                <c:pt idx="439">
                  <c:v>39916</c:v>
                </c:pt>
                <c:pt idx="440">
                  <c:v>39917</c:v>
                </c:pt>
                <c:pt idx="441">
                  <c:v>39918</c:v>
                </c:pt>
                <c:pt idx="442">
                  <c:v>39919</c:v>
                </c:pt>
                <c:pt idx="443">
                  <c:v>39920</c:v>
                </c:pt>
                <c:pt idx="444">
                  <c:v>39921</c:v>
                </c:pt>
                <c:pt idx="445">
                  <c:v>39922</c:v>
                </c:pt>
                <c:pt idx="446">
                  <c:v>39923</c:v>
                </c:pt>
                <c:pt idx="447">
                  <c:v>39924</c:v>
                </c:pt>
                <c:pt idx="448">
                  <c:v>39925</c:v>
                </c:pt>
                <c:pt idx="449">
                  <c:v>39926</c:v>
                </c:pt>
                <c:pt idx="450">
                  <c:v>39927</c:v>
                </c:pt>
                <c:pt idx="451">
                  <c:v>39928</c:v>
                </c:pt>
                <c:pt idx="452">
                  <c:v>39929</c:v>
                </c:pt>
                <c:pt idx="453">
                  <c:v>39930</c:v>
                </c:pt>
                <c:pt idx="454">
                  <c:v>39931</c:v>
                </c:pt>
                <c:pt idx="455">
                  <c:v>39932</c:v>
                </c:pt>
                <c:pt idx="456">
                  <c:v>39933</c:v>
                </c:pt>
                <c:pt idx="457">
                  <c:v>39934</c:v>
                </c:pt>
                <c:pt idx="458">
                  <c:v>39935</c:v>
                </c:pt>
                <c:pt idx="459">
                  <c:v>39936</c:v>
                </c:pt>
                <c:pt idx="460">
                  <c:v>39937</c:v>
                </c:pt>
                <c:pt idx="461">
                  <c:v>39938</c:v>
                </c:pt>
                <c:pt idx="462">
                  <c:v>39939</c:v>
                </c:pt>
                <c:pt idx="463">
                  <c:v>39940</c:v>
                </c:pt>
                <c:pt idx="464">
                  <c:v>39941</c:v>
                </c:pt>
                <c:pt idx="465">
                  <c:v>39942</c:v>
                </c:pt>
                <c:pt idx="466">
                  <c:v>39943</c:v>
                </c:pt>
                <c:pt idx="467">
                  <c:v>39944</c:v>
                </c:pt>
                <c:pt idx="468">
                  <c:v>39945</c:v>
                </c:pt>
                <c:pt idx="469">
                  <c:v>39946</c:v>
                </c:pt>
                <c:pt idx="470">
                  <c:v>39947</c:v>
                </c:pt>
                <c:pt idx="471">
                  <c:v>39948</c:v>
                </c:pt>
                <c:pt idx="472">
                  <c:v>39949</c:v>
                </c:pt>
                <c:pt idx="473">
                  <c:v>39950</c:v>
                </c:pt>
                <c:pt idx="474">
                  <c:v>39951</c:v>
                </c:pt>
                <c:pt idx="475">
                  <c:v>39952</c:v>
                </c:pt>
                <c:pt idx="476">
                  <c:v>39953</c:v>
                </c:pt>
                <c:pt idx="477">
                  <c:v>39954</c:v>
                </c:pt>
                <c:pt idx="478">
                  <c:v>39955</c:v>
                </c:pt>
                <c:pt idx="479">
                  <c:v>39956</c:v>
                </c:pt>
                <c:pt idx="480">
                  <c:v>39957</c:v>
                </c:pt>
                <c:pt idx="481">
                  <c:v>39958</c:v>
                </c:pt>
                <c:pt idx="482">
                  <c:v>39959</c:v>
                </c:pt>
                <c:pt idx="483">
                  <c:v>39960</c:v>
                </c:pt>
                <c:pt idx="484">
                  <c:v>39961</c:v>
                </c:pt>
                <c:pt idx="485">
                  <c:v>39962</c:v>
                </c:pt>
                <c:pt idx="486">
                  <c:v>39963</c:v>
                </c:pt>
                <c:pt idx="487">
                  <c:v>39964</c:v>
                </c:pt>
                <c:pt idx="488">
                  <c:v>39965</c:v>
                </c:pt>
                <c:pt idx="489">
                  <c:v>39966</c:v>
                </c:pt>
                <c:pt idx="490">
                  <c:v>39967</c:v>
                </c:pt>
                <c:pt idx="491">
                  <c:v>39968</c:v>
                </c:pt>
                <c:pt idx="492">
                  <c:v>39969</c:v>
                </c:pt>
                <c:pt idx="493">
                  <c:v>39970</c:v>
                </c:pt>
                <c:pt idx="494">
                  <c:v>39971</c:v>
                </c:pt>
                <c:pt idx="495">
                  <c:v>39972</c:v>
                </c:pt>
                <c:pt idx="496">
                  <c:v>39973</c:v>
                </c:pt>
                <c:pt idx="497">
                  <c:v>39974</c:v>
                </c:pt>
                <c:pt idx="498">
                  <c:v>39975</c:v>
                </c:pt>
                <c:pt idx="499">
                  <c:v>39976</c:v>
                </c:pt>
                <c:pt idx="500">
                  <c:v>39977</c:v>
                </c:pt>
                <c:pt idx="501">
                  <c:v>39978</c:v>
                </c:pt>
                <c:pt idx="502">
                  <c:v>39979</c:v>
                </c:pt>
                <c:pt idx="503">
                  <c:v>39980</c:v>
                </c:pt>
                <c:pt idx="504">
                  <c:v>39981</c:v>
                </c:pt>
                <c:pt idx="505">
                  <c:v>39982</c:v>
                </c:pt>
                <c:pt idx="506">
                  <c:v>39983</c:v>
                </c:pt>
                <c:pt idx="507">
                  <c:v>39984</c:v>
                </c:pt>
                <c:pt idx="508">
                  <c:v>39985</c:v>
                </c:pt>
                <c:pt idx="509">
                  <c:v>39986</c:v>
                </c:pt>
                <c:pt idx="510">
                  <c:v>39987</c:v>
                </c:pt>
                <c:pt idx="511">
                  <c:v>39988</c:v>
                </c:pt>
                <c:pt idx="512">
                  <c:v>39989</c:v>
                </c:pt>
                <c:pt idx="513">
                  <c:v>39990</c:v>
                </c:pt>
                <c:pt idx="514">
                  <c:v>39991</c:v>
                </c:pt>
                <c:pt idx="515">
                  <c:v>39992</c:v>
                </c:pt>
                <c:pt idx="516">
                  <c:v>39993</c:v>
                </c:pt>
                <c:pt idx="517">
                  <c:v>39994</c:v>
                </c:pt>
                <c:pt idx="518">
                  <c:v>39995</c:v>
                </c:pt>
                <c:pt idx="519">
                  <c:v>39996</c:v>
                </c:pt>
                <c:pt idx="520">
                  <c:v>39997</c:v>
                </c:pt>
                <c:pt idx="521">
                  <c:v>39998</c:v>
                </c:pt>
                <c:pt idx="522">
                  <c:v>39999</c:v>
                </c:pt>
                <c:pt idx="523">
                  <c:v>40000</c:v>
                </c:pt>
                <c:pt idx="524">
                  <c:v>40001</c:v>
                </c:pt>
                <c:pt idx="525">
                  <c:v>40002</c:v>
                </c:pt>
                <c:pt idx="526">
                  <c:v>40003</c:v>
                </c:pt>
                <c:pt idx="527">
                  <c:v>40004</c:v>
                </c:pt>
                <c:pt idx="528">
                  <c:v>40005</c:v>
                </c:pt>
                <c:pt idx="529">
                  <c:v>40006</c:v>
                </c:pt>
                <c:pt idx="530">
                  <c:v>40007</c:v>
                </c:pt>
                <c:pt idx="531">
                  <c:v>40008</c:v>
                </c:pt>
                <c:pt idx="532">
                  <c:v>40009</c:v>
                </c:pt>
                <c:pt idx="533">
                  <c:v>40010</c:v>
                </c:pt>
                <c:pt idx="534">
                  <c:v>40011</c:v>
                </c:pt>
                <c:pt idx="535">
                  <c:v>40012</c:v>
                </c:pt>
                <c:pt idx="536">
                  <c:v>40013</c:v>
                </c:pt>
                <c:pt idx="537">
                  <c:v>40014</c:v>
                </c:pt>
                <c:pt idx="538">
                  <c:v>40015</c:v>
                </c:pt>
                <c:pt idx="539">
                  <c:v>40016</c:v>
                </c:pt>
                <c:pt idx="540">
                  <c:v>40017</c:v>
                </c:pt>
                <c:pt idx="541">
                  <c:v>40018</c:v>
                </c:pt>
                <c:pt idx="542">
                  <c:v>40019</c:v>
                </c:pt>
                <c:pt idx="543">
                  <c:v>40020</c:v>
                </c:pt>
                <c:pt idx="544">
                  <c:v>40021</c:v>
                </c:pt>
                <c:pt idx="545">
                  <c:v>40022</c:v>
                </c:pt>
                <c:pt idx="546">
                  <c:v>40023</c:v>
                </c:pt>
                <c:pt idx="547">
                  <c:v>40024</c:v>
                </c:pt>
                <c:pt idx="548">
                  <c:v>40025</c:v>
                </c:pt>
                <c:pt idx="549">
                  <c:v>40026</c:v>
                </c:pt>
                <c:pt idx="550">
                  <c:v>40027</c:v>
                </c:pt>
                <c:pt idx="551">
                  <c:v>40028</c:v>
                </c:pt>
                <c:pt idx="552">
                  <c:v>40029</c:v>
                </c:pt>
                <c:pt idx="553">
                  <c:v>40030</c:v>
                </c:pt>
                <c:pt idx="554">
                  <c:v>40031</c:v>
                </c:pt>
                <c:pt idx="555">
                  <c:v>40032</c:v>
                </c:pt>
                <c:pt idx="556">
                  <c:v>40033</c:v>
                </c:pt>
                <c:pt idx="557">
                  <c:v>40034</c:v>
                </c:pt>
                <c:pt idx="558">
                  <c:v>40035</c:v>
                </c:pt>
                <c:pt idx="559">
                  <c:v>40036</c:v>
                </c:pt>
                <c:pt idx="560">
                  <c:v>40037</c:v>
                </c:pt>
                <c:pt idx="561">
                  <c:v>40038</c:v>
                </c:pt>
                <c:pt idx="562">
                  <c:v>40039</c:v>
                </c:pt>
                <c:pt idx="563">
                  <c:v>40040</c:v>
                </c:pt>
                <c:pt idx="564">
                  <c:v>40041</c:v>
                </c:pt>
                <c:pt idx="565">
                  <c:v>40042</c:v>
                </c:pt>
                <c:pt idx="566">
                  <c:v>40043</c:v>
                </c:pt>
                <c:pt idx="567">
                  <c:v>40044</c:v>
                </c:pt>
                <c:pt idx="568">
                  <c:v>40045</c:v>
                </c:pt>
                <c:pt idx="569">
                  <c:v>40046</c:v>
                </c:pt>
                <c:pt idx="570">
                  <c:v>40047</c:v>
                </c:pt>
                <c:pt idx="571">
                  <c:v>40048</c:v>
                </c:pt>
                <c:pt idx="572">
                  <c:v>40049</c:v>
                </c:pt>
                <c:pt idx="573">
                  <c:v>40050</c:v>
                </c:pt>
                <c:pt idx="574">
                  <c:v>40051</c:v>
                </c:pt>
                <c:pt idx="575">
                  <c:v>40052</c:v>
                </c:pt>
                <c:pt idx="576">
                  <c:v>40053</c:v>
                </c:pt>
                <c:pt idx="577">
                  <c:v>40054</c:v>
                </c:pt>
                <c:pt idx="578">
                  <c:v>40055</c:v>
                </c:pt>
                <c:pt idx="579">
                  <c:v>40056</c:v>
                </c:pt>
                <c:pt idx="580">
                  <c:v>40057</c:v>
                </c:pt>
                <c:pt idx="581">
                  <c:v>40058</c:v>
                </c:pt>
                <c:pt idx="582">
                  <c:v>40059</c:v>
                </c:pt>
                <c:pt idx="583">
                  <c:v>40060</c:v>
                </c:pt>
                <c:pt idx="584">
                  <c:v>40061</c:v>
                </c:pt>
                <c:pt idx="585">
                  <c:v>40062</c:v>
                </c:pt>
                <c:pt idx="586">
                  <c:v>40063</c:v>
                </c:pt>
                <c:pt idx="587">
                  <c:v>40064</c:v>
                </c:pt>
                <c:pt idx="588">
                  <c:v>40065</c:v>
                </c:pt>
                <c:pt idx="589">
                  <c:v>40066</c:v>
                </c:pt>
                <c:pt idx="590">
                  <c:v>40067</c:v>
                </c:pt>
                <c:pt idx="591">
                  <c:v>40068</c:v>
                </c:pt>
                <c:pt idx="592">
                  <c:v>40069</c:v>
                </c:pt>
                <c:pt idx="593">
                  <c:v>40070</c:v>
                </c:pt>
                <c:pt idx="594">
                  <c:v>40071</c:v>
                </c:pt>
                <c:pt idx="595">
                  <c:v>40072</c:v>
                </c:pt>
                <c:pt idx="596">
                  <c:v>40073</c:v>
                </c:pt>
                <c:pt idx="597">
                  <c:v>40074</c:v>
                </c:pt>
                <c:pt idx="598">
                  <c:v>40075</c:v>
                </c:pt>
                <c:pt idx="599">
                  <c:v>40076</c:v>
                </c:pt>
                <c:pt idx="600">
                  <c:v>40077</c:v>
                </c:pt>
                <c:pt idx="601">
                  <c:v>40078</c:v>
                </c:pt>
                <c:pt idx="602">
                  <c:v>40079</c:v>
                </c:pt>
                <c:pt idx="603">
                  <c:v>40080</c:v>
                </c:pt>
                <c:pt idx="604">
                  <c:v>40081</c:v>
                </c:pt>
                <c:pt idx="605">
                  <c:v>40082</c:v>
                </c:pt>
                <c:pt idx="606">
                  <c:v>40083</c:v>
                </c:pt>
                <c:pt idx="607">
                  <c:v>40084</c:v>
                </c:pt>
                <c:pt idx="608">
                  <c:v>40085</c:v>
                </c:pt>
                <c:pt idx="609">
                  <c:v>40086</c:v>
                </c:pt>
                <c:pt idx="610">
                  <c:v>40087</c:v>
                </c:pt>
                <c:pt idx="611">
                  <c:v>40088</c:v>
                </c:pt>
                <c:pt idx="612">
                  <c:v>40089</c:v>
                </c:pt>
                <c:pt idx="613">
                  <c:v>40090</c:v>
                </c:pt>
                <c:pt idx="614">
                  <c:v>40091</c:v>
                </c:pt>
                <c:pt idx="615">
                  <c:v>40092</c:v>
                </c:pt>
                <c:pt idx="616">
                  <c:v>40093</c:v>
                </c:pt>
                <c:pt idx="617">
                  <c:v>40094</c:v>
                </c:pt>
                <c:pt idx="618">
                  <c:v>40095</c:v>
                </c:pt>
                <c:pt idx="619">
                  <c:v>40096</c:v>
                </c:pt>
                <c:pt idx="620">
                  <c:v>40097</c:v>
                </c:pt>
                <c:pt idx="621">
                  <c:v>40098</c:v>
                </c:pt>
                <c:pt idx="622">
                  <c:v>40099</c:v>
                </c:pt>
                <c:pt idx="623">
                  <c:v>40100</c:v>
                </c:pt>
                <c:pt idx="624">
                  <c:v>40101</c:v>
                </c:pt>
                <c:pt idx="625">
                  <c:v>40102</c:v>
                </c:pt>
                <c:pt idx="626">
                  <c:v>40103</c:v>
                </c:pt>
                <c:pt idx="627">
                  <c:v>40104</c:v>
                </c:pt>
                <c:pt idx="628">
                  <c:v>40105</c:v>
                </c:pt>
                <c:pt idx="629">
                  <c:v>40106</c:v>
                </c:pt>
                <c:pt idx="630">
                  <c:v>40107</c:v>
                </c:pt>
                <c:pt idx="631">
                  <c:v>40108</c:v>
                </c:pt>
                <c:pt idx="632">
                  <c:v>40109</c:v>
                </c:pt>
                <c:pt idx="633">
                  <c:v>40110</c:v>
                </c:pt>
                <c:pt idx="634">
                  <c:v>40111</c:v>
                </c:pt>
                <c:pt idx="635">
                  <c:v>40112</c:v>
                </c:pt>
                <c:pt idx="636">
                  <c:v>40113</c:v>
                </c:pt>
                <c:pt idx="637">
                  <c:v>40114</c:v>
                </c:pt>
                <c:pt idx="638">
                  <c:v>40115</c:v>
                </c:pt>
                <c:pt idx="639">
                  <c:v>40116</c:v>
                </c:pt>
                <c:pt idx="640">
                  <c:v>40117</c:v>
                </c:pt>
                <c:pt idx="641">
                  <c:v>40118</c:v>
                </c:pt>
                <c:pt idx="642">
                  <c:v>40119</c:v>
                </c:pt>
                <c:pt idx="643">
                  <c:v>40120</c:v>
                </c:pt>
                <c:pt idx="644">
                  <c:v>40121</c:v>
                </c:pt>
                <c:pt idx="645">
                  <c:v>40122</c:v>
                </c:pt>
                <c:pt idx="646">
                  <c:v>40123</c:v>
                </c:pt>
                <c:pt idx="647">
                  <c:v>40124</c:v>
                </c:pt>
                <c:pt idx="648">
                  <c:v>40125</c:v>
                </c:pt>
                <c:pt idx="649">
                  <c:v>40126</c:v>
                </c:pt>
                <c:pt idx="650">
                  <c:v>40127</c:v>
                </c:pt>
                <c:pt idx="651">
                  <c:v>40128</c:v>
                </c:pt>
                <c:pt idx="652">
                  <c:v>40129</c:v>
                </c:pt>
                <c:pt idx="653">
                  <c:v>40130</c:v>
                </c:pt>
                <c:pt idx="654">
                  <c:v>40131</c:v>
                </c:pt>
                <c:pt idx="655">
                  <c:v>40132</c:v>
                </c:pt>
                <c:pt idx="656">
                  <c:v>40133</c:v>
                </c:pt>
                <c:pt idx="657">
                  <c:v>40134</c:v>
                </c:pt>
                <c:pt idx="658">
                  <c:v>40135</c:v>
                </c:pt>
                <c:pt idx="659">
                  <c:v>40136</c:v>
                </c:pt>
                <c:pt idx="660">
                  <c:v>40137</c:v>
                </c:pt>
                <c:pt idx="661">
                  <c:v>40138</c:v>
                </c:pt>
                <c:pt idx="662">
                  <c:v>40139</c:v>
                </c:pt>
                <c:pt idx="663">
                  <c:v>40140</c:v>
                </c:pt>
                <c:pt idx="664">
                  <c:v>40141</c:v>
                </c:pt>
                <c:pt idx="665">
                  <c:v>40142</c:v>
                </c:pt>
                <c:pt idx="666">
                  <c:v>40143</c:v>
                </c:pt>
                <c:pt idx="667">
                  <c:v>40144</c:v>
                </c:pt>
                <c:pt idx="668">
                  <c:v>40145</c:v>
                </c:pt>
                <c:pt idx="669">
                  <c:v>40146</c:v>
                </c:pt>
                <c:pt idx="670">
                  <c:v>40147</c:v>
                </c:pt>
                <c:pt idx="671">
                  <c:v>40148</c:v>
                </c:pt>
                <c:pt idx="672">
                  <c:v>40149</c:v>
                </c:pt>
                <c:pt idx="673">
                  <c:v>40150</c:v>
                </c:pt>
                <c:pt idx="674">
                  <c:v>40151</c:v>
                </c:pt>
                <c:pt idx="675">
                  <c:v>40152</c:v>
                </c:pt>
                <c:pt idx="676">
                  <c:v>40153</c:v>
                </c:pt>
                <c:pt idx="677">
                  <c:v>40154</c:v>
                </c:pt>
                <c:pt idx="678">
                  <c:v>40155</c:v>
                </c:pt>
                <c:pt idx="679">
                  <c:v>40156</c:v>
                </c:pt>
                <c:pt idx="680">
                  <c:v>40157</c:v>
                </c:pt>
                <c:pt idx="681">
                  <c:v>40158</c:v>
                </c:pt>
                <c:pt idx="682">
                  <c:v>40159</c:v>
                </c:pt>
                <c:pt idx="683">
                  <c:v>40160</c:v>
                </c:pt>
                <c:pt idx="684">
                  <c:v>40161</c:v>
                </c:pt>
                <c:pt idx="685">
                  <c:v>40162</c:v>
                </c:pt>
                <c:pt idx="686">
                  <c:v>40163</c:v>
                </c:pt>
                <c:pt idx="687">
                  <c:v>40164</c:v>
                </c:pt>
                <c:pt idx="688">
                  <c:v>40165</c:v>
                </c:pt>
                <c:pt idx="689">
                  <c:v>40166</c:v>
                </c:pt>
                <c:pt idx="690">
                  <c:v>40167</c:v>
                </c:pt>
                <c:pt idx="691">
                  <c:v>40168</c:v>
                </c:pt>
                <c:pt idx="692">
                  <c:v>40169</c:v>
                </c:pt>
                <c:pt idx="693">
                  <c:v>40170</c:v>
                </c:pt>
                <c:pt idx="694">
                  <c:v>40171</c:v>
                </c:pt>
                <c:pt idx="695">
                  <c:v>40172</c:v>
                </c:pt>
                <c:pt idx="696">
                  <c:v>40173</c:v>
                </c:pt>
                <c:pt idx="697">
                  <c:v>40174</c:v>
                </c:pt>
                <c:pt idx="698">
                  <c:v>40175</c:v>
                </c:pt>
                <c:pt idx="699">
                  <c:v>40176</c:v>
                </c:pt>
                <c:pt idx="700">
                  <c:v>40177</c:v>
                </c:pt>
                <c:pt idx="701">
                  <c:v>40178</c:v>
                </c:pt>
                <c:pt idx="702">
                  <c:v>40179</c:v>
                </c:pt>
                <c:pt idx="703">
                  <c:v>40180</c:v>
                </c:pt>
                <c:pt idx="704">
                  <c:v>40181</c:v>
                </c:pt>
                <c:pt idx="705">
                  <c:v>40182</c:v>
                </c:pt>
                <c:pt idx="706">
                  <c:v>40183</c:v>
                </c:pt>
                <c:pt idx="707">
                  <c:v>40184</c:v>
                </c:pt>
                <c:pt idx="708">
                  <c:v>40185</c:v>
                </c:pt>
                <c:pt idx="709">
                  <c:v>40186</c:v>
                </c:pt>
                <c:pt idx="710">
                  <c:v>40187</c:v>
                </c:pt>
                <c:pt idx="711">
                  <c:v>40188</c:v>
                </c:pt>
                <c:pt idx="712">
                  <c:v>40189</c:v>
                </c:pt>
                <c:pt idx="713">
                  <c:v>40190</c:v>
                </c:pt>
                <c:pt idx="714">
                  <c:v>40191</c:v>
                </c:pt>
                <c:pt idx="715">
                  <c:v>40192</c:v>
                </c:pt>
                <c:pt idx="716">
                  <c:v>40193</c:v>
                </c:pt>
                <c:pt idx="717">
                  <c:v>40194</c:v>
                </c:pt>
                <c:pt idx="718">
                  <c:v>40195</c:v>
                </c:pt>
                <c:pt idx="719">
                  <c:v>40196</c:v>
                </c:pt>
                <c:pt idx="720">
                  <c:v>40197</c:v>
                </c:pt>
                <c:pt idx="721">
                  <c:v>40198</c:v>
                </c:pt>
                <c:pt idx="722">
                  <c:v>40199</c:v>
                </c:pt>
                <c:pt idx="723">
                  <c:v>40200</c:v>
                </c:pt>
                <c:pt idx="724">
                  <c:v>40201</c:v>
                </c:pt>
                <c:pt idx="725">
                  <c:v>40202</c:v>
                </c:pt>
                <c:pt idx="726">
                  <c:v>40203</c:v>
                </c:pt>
                <c:pt idx="727">
                  <c:v>40204</c:v>
                </c:pt>
                <c:pt idx="728">
                  <c:v>40205</c:v>
                </c:pt>
                <c:pt idx="729">
                  <c:v>40206</c:v>
                </c:pt>
                <c:pt idx="730">
                  <c:v>40207</c:v>
                </c:pt>
                <c:pt idx="731">
                  <c:v>40208</c:v>
                </c:pt>
                <c:pt idx="732">
                  <c:v>40209</c:v>
                </c:pt>
                <c:pt idx="733">
                  <c:v>40210</c:v>
                </c:pt>
                <c:pt idx="734">
                  <c:v>40211</c:v>
                </c:pt>
                <c:pt idx="735">
                  <c:v>40212</c:v>
                </c:pt>
                <c:pt idx="736">
                  <c:v>40213</c:v>
                </c:pt>
                <c:pt idx="737">
                  <c:v>40214</c:v>
                </c:pt>
                <c:pt idx="738">
                  <c:v>40215</c:v>
                </c:pt>
                <c:pt idx="739">
                  <c:v>40216</c:v>
                </c:pt>
                <c:pt idx="740">
                  <c:v>40217</c:v>
                </c:pt>
                <c:pt idx="741">
                  <c:v>40218</c:v>
                </c:pt>
                <c:pt idx="742">
                  <c:v>40219</c:v>
                </c:pt>
                <c:pt idx="743">
                  <c:v>40220</c:v>
                </c:pt>
                <c:pt idx="744">
                  <c:v>40221</c:v>
                </c:pt>
                <c:pt idx="745">
                  <c:v>40222</c:v>
                </c:pt>
                <c:pt idx="746">
                  <c:v>40223</c:v>
                </c:pt>
                <c:pt idx="747">
                  <c:v>40224</c:v>
                </c:pt>
                <c:pt idx="748">
                  <c:v>40225</c:v>
                </c:pt>
                <c:pt idx="749">
                  <c:v>40226</c:v>
                </c:pt>
                <c:pt idx="750">
                  <c:v>40227</c:v>
                </c:pt>
                <c:pt idx="751">
                  <c:v>40228</c:v>
                </c:pt>
                <c:pt idx="752">
                  <c:v>40229</c:v>
                </c:pt>
                <c:pt idx="753">
                  <c:v>40230</c:v>
                </c:pt>
                <c:pt idx="754">
                  <c:v>40231</c:v>
                </c:pt>
                <c:pt idx="755">
                  <c:v>40232</c:v>
                </c:pt>
                <c:pt idx="756">
                  <c:v>40233</c:v>
                </c:pt>
                <c:pt idx="757">
                  <c:v>40234</c:v>
                </c:pt>
                <c:pt idx="758">
                  <c:v>40235</c:v>
                </c:pt>
                <c:pt idx="759">
                  <c:v>40236</c:v>
                </c:pt>
                <c:pt idx="760">
                  <c:v>40237</c:v>
                </c:pt>
                <c:pt idx="761">
                  <c:v>40238</c:v>
                </c:pt>
                <c:pt idx="762">
                  <c:v>40239</c:v>
                </c:pt>
                <c:pt idx="763">
                  <c:v>40240</c:v>
                </c:pt>
                <c:pt idx="764">
                  <c:v>40241</c:v>
                </c:pt>
                <c:pt idx="765">
                  <c:v>40242</c:v>
                </c:pt>
                <c:pt idx="766">
                  <c:v>40243</c:v>
                </c:pt>
                <c:pt idx="767">
                  <c:v>40244</c:v>
                </c:pt>
                <c:pt idx="768">
                  <c:v>40245</c:v>
                </c:pt>
                <c:pt idx="769">
                  <c:v>40246</c:v>
                </c:pt>
                <c:pt idx="770">
                  <c:v>40247</c:v>
                </c:pt>
                <c:pt idx="771">
                  <c:v>40248</c:v>
                </c:pt>
                <c:pt idx="772">
                  <c:v>40249</c:v>
                </c:pt>
                <c:pt idx="773">
                  <c:v>40250</c:v>
                </c:pt>
                <c:pt idx="774">
                  <c:v>40251</c:v>
                </c:pt>
                <c:pt idx="775">
                  <c:v>40252</c:v>
                </c:pt>
                <c:pt idx="776">
                  <c:v>40253</c:v>
                </c:pt>
                <c:pt idx="777">
                  <c:v>40254</c:v>
                </c:pt>
                <c:pt idx="778">
                  <c:v>40255</c:v>
                </c:pt>
                <c:pt idx="779">
                  <c:v>40256</c:v>
                </c:pt>
                <c:pt idx="780">
                  <c:v>40257</c:v>
                </c:pt>
                <c:pt idx="781">
                  <c:v>40258</c:v>
                </c:pt>
                <c:pt idx="782">
                  <c:v>40259</c:v>
                </c:pt>
                <c:pt idx="783">
                  <c:v>40260</c:v>
                </c:pt>
                <c:pt idx="784">
                  <c:v>40261</c:v>
                </c:pt>
                <c:pt idx="785">
                  <c:v>40262</c:v>
                </c:pt>
                <c:pt idx="786">
                  <c:v>40263</c:v>
                </c:pt>
                <c:pt idx="787">
                  <c:v>40264</c:v>
                </c:pt>
                <c:pt idx="788">
                  <c:v>40265</c:v>
                </c:pt>
                <c:pt idx="789">
                  <c:v>40266</c:v>
                </c:pt>
                <c:pt idx="790">
                  <c:v>40267</c:v>
                </c:pt>
                <c:pt idx="791">
                  <c:v>40268</c:v>
                </c:pt>
                <c:pt idx="792">
                  <c:v>40269</c:v>
                </c:pt>
                <c:pt idx="793">
                  <c:v>40270</c:v>
                </c:pt>
                <c:pt idx="794">
                  <c:v>40271</c:v>
                </c:pt>
                <c:pt idx="795">
                  <c:v>40272</c:v>
                </c:pt>
                <c:pt idx="796">
                  <c:v>40273</c:v>
                </c:pt>
                <c:pt idx="797">
                  <c:v>40274</c:v>
                </c:pt>
                <c:pt idx="798">
                  <c:v>40275</c:v>
                </c:pt>
                <c:pt idx="799">
                  <c:v>40276</c:v>
                </c:pt>
                <c:pt idx="800">
                  <c:v>40277</c:v>
                </c:pt>
                <c:pt idx="801">
                  <c:v>40278</c:v>
                </c:pt>
                <c:pt idx="802">
                  <c:v>40279</c:v>
                </c:pt>
                <c:pt idx="803">
                  <c:v>40280</c:v>
                </c:pt>
                <c:pt idx="804">
                  <c:v>40281</c:v>
                </c:pt>
                <c:pt idx="805">
                  <c:v>40282</c:v>
                </c:pt>
                <c:pt idx="806">
                  <c:v>40283</c:v>
                </c:pt>
                <c:pt idx="807">
                  <c:v>40284</c:v>
                </c:pt>
                <c:pt idx="808">
                  <c:v>40285</c:v>
                </c:pt>
                <c:pt idx="809">
                  <c:v>40286</c:v>
                </c:pt>
                <c:pt idx="810">
                  <c:v>40287</c:v>
                </c:pt>
                <c:pt idx="811">
                  <c:v>40288</c:v>
                </c:pt>
                <c:pt idx="812">
                  <c:v>40289</c:v>
                </c:pt>
                <c:pt idx="813">
                  <c:v>40290</c:v>
                </c:pt>
                <c:pt idx="814">
                  <c:v>40291</c:v>
                </c:pt>
                <c:pt idx="815">
                  <c:v>40292</c:v>
                </c:pt>
                <c:pt idx="816">
                  <c:v>40293</c:v>
                </c:pt>
                <c:pt idx="817">
                  <c:v>40294</c:v>
                </c:pt>
                <c:pt idx="818">
                  <c:v>40295</c:v>
                </c:pt>
                <c:pt idx="819">
                  <c:v>40296</c:v>
                </c:pt>
                <c:pt idx="820">
                  <c:v>40297</c:v>
                </c:pt>
                <c:pt idx="821">
                  <c:v>40298</c:v>
                </c:pt>
                <c:pt idx="822">
                  <c:v>40299</c:v>
                </c:pt>
                <c:pt idx="823">
                  <c:v>40300</c:v>
                </c:pt>
                <c:pt idx="824">
                  <c:v>40301</c:v>
                </c:pt>
                <c:pt idx="825">
                  <c:v>40302</c:v>
                </c:pt>
                <c:pt idx="826">
                  <c:v>40303</c:v>
                </c:pt>
                <c:pt idx="827">
                  <c:v>40304</c:v>
                </c:pt>
                <c:pt idx="828">
                  <c:v>40305</c:v>
                </c:pt>
                <c:pt idx="829">
                  <c:v>40306</c:v>
                </c:pt>
                <c:pt idx="830">
                  <c:v>40307</c:v>
                </c:pt>
                <c:pt idx="831">
                  <c:v>40308</c:v>
                </c:pt>
                <c:pt idx="832">
                  <c:v>40309</c:v>
                </c:pt>
                <c:pt idx="833">
                  <c:v>40310</c:v>
                </c:pt>
                <c:pt idx="834">
                  <c:v>40311</c:v>
                </c:pt>
                <c:pt idx="835">
                  <c:v>40312</c:v>
                </c:pt>
                <c:pt idx="836">
                  <c:v>40313</c:v>
                </c:pt>
                <c:pt idx="837">
                  <c:v>40314</c:v>
                </c:pt>
                <c:pt idx="838">
                  <c:v>40315</c:v>
                </c:pt>
                <c:pt idx="839">
                  <c:v>40316</c:v>
                </c:pt>
                <c:pt idx="840">
                  <c:v>40317</c:v>
                </c:pt>
                <c:pt idx="841">
                  <c:v>40318</c:v>
                </c:pt>
                <c:pt idx="842">
                  <c:v>40319</c:v>
                </c:pt>
                <c:pt idx="843">
                  <c:v>40320</c:v>
                </c:pt>
                <c:pt idx="844">
                  <c:v>40321</c:v>
                </c:pt>
                <c:pt idx="845">
                  <c:v>40322</c:v>
                </c:pt>
                <c:pt idx="846">
                  <c:v>40323</c:v>
                </c:pt>
                <c:pt idx="847">
                  <c:v>40324</c:v>
                </c:pt>
                <c:pt idx="848">
                  <c:v>40325</c:v>
                </c:pt>
                <c:pt idx="849">
                  <c:v>40326</c:v>
                </c:pt>
                <c:pt idx="850">
                  <c:v>40327</c:v>
                </c:pt>
                <c:pt idx="851">
                  <c:v>40328</c:v>
                </c:pt>
                <c:pt idx="852">
                  <c:v>40329</c:v>
                </c:pt>
                <c:pt idx="853">
                  <c:v>40330</c:v>
                </c:pt>
                <c:pt idx="854">
                  <c:v>40331</c:v>
                </c:pt>
                <c:pt idx="855">
                  <c:v>40332</c:v>
                </c:pt>
                <c:pt idx="856">
                  <c:v>40333</c:v>
                </c:pt>
                <c:pt idx="857">
                  <c:v>40334</c:v>
                </c:pt>
                <c:pt idx="858">
                  <c:v>40335</c:v>
                </c:pt>
                <c:pt idx="859">
                  <c:v>40336</c:v>
                </c:pt>
                <c:pt idx="860">
                  <c:v>40337</c:v>
                </c:pt>
                <c:pt idx="861">
                  <c:v>40338</c:v>
                </c:pt>
                <c:pt idx="862">
                  <c:v>40339</c:v>
                </c:pt>
                <c:pt idx="863">
                  <c:v>40340</c:v>
                </c:pt>
                <c:pt idx="864">
                  <c:v>40341</c:v>
                </c:pt>
                <c:pt idx="865">
                  <c:v>40342</c:v>
                </c:pt>
                <c:pt idx="866">
                  <c:v>40343</c:v>
                </c:pt>
                <c:pt idx="867">
                  <c:v>40344</c:v>
                </c:pt>
                <c:pt idx="868">
                  <c:v>40345</c:v>
                </c:pt>
                <c:pt idx="869">
                  <c:v>40346</c:v>
                </c:pt>
                <c:pt idx="870">
                  <c:v>40347</c:v>
                </c:pt>
                <c:pt idx="871">
                  <c:v>40348</c:v>
                </c:pt>
                <c:pt idx="872">
                  <c:v>40349</c:v>
                </c:pt>
                <c:pt idx="873">
                  <c:v>40350</c:v>
                </c:pt>
                <c:pt idx="874">
                  <c:v>40351</c:v>
                </c:pt>
                <c:pt idx="875">
                  <c:v>40352</c:v>
                </c:pt>
                <c:pt idx="876">
                  <c:v>40353</c:v>
                </c:pt>
                <c:pt idx="877">
                  <c:v>40354</c:v>
                </c:pt>
                <c:pt idx="878">
                  <c:v>40355</c:v>
                </c:pt>
                <c:pt idx="879">
                  <c:v>40356</c:v>
                </c:pt>
                <c:pt idx="880">
                  <c:v>40357</c:v>
                </c:pt>
                <c:pt idx="881">
                  <c:v>40358</c:v>
                </c:pt>
                <c:pt idx="882">
                  <c:v>40359</c:v>
                </c:pt>
                <c:pt idx="883">
                  <c:v>40360</c:v>
                </c:pt>
                <c:pt idx="884">
                  <c:v>40361</c:v>
                </c:pt>
                <c:pt idx="885">
                  <c:v>40362</c:v>
                </c:pt>
                <c:pt idx="886">
                  <c:v>40363</c:v>
                </c:pt>
                <c:pt idx="887">
                  <c:v>40364</c:v>
                </c:pt>
                <c:pt idx="888">
                  <c:v>40365</c:v>
                </c:pt>
                <c:pt idx="889">
                  <c:v>40366</c:v>
                </c:pt>
                <c:pt idx="890">
                  <c:v>40367</c:v>
                </c:pt>
                <c:pt idx="891">
                  <c:v>40368</c:v>
                </c:pt>
                <c:pt idx="892">
                  <c:v>40369</c:v>
                </c:pt>
                <c:pt idx="893">
                  <c:v>40370</c:v>
                </c:pt>
                <c:pt idx="894">
                  <c:v>40371</c:v>
                </c:pt>
                <c:pt idx="895">
                  <c:v>40372</c:v>
                </c:pt>
                <c:pt idx="896">
                  <c:v>40373</c:v>
                </c:pt>
                <c:pt idx="897">
                  <c:v>40374</c:v>
                </c:pt>
                <c:pt idx="898">
                  <c:v>40375</c:v>
                </c:pt>
                <c:pt idx="899">
                  <c:v>40376</c:v>
                </c:pt>
                <c:pt idx="900">
                  <c:v>40377</c:v>
                </c:pt>
                <c:pt idx="901">
                  <c:v>40378</c:v>
                </c:pt>
                <c:pt idx="902">
                  <c:v>40379</c:v>
                </c:pt>
                <c:pt idx="903">
                  <c:v>40380</c:v>
                </c:pt>
                <c:pt idx="904">
                  <c:v>40381</c:v>
                </c:pt>
                <c:pt idx="905">
                  <c:v>40382</c:v>
                </c:pt>
                <c:pt idx="906">
                  <c:v>40383</c:v>
                </c:pt>
                <c:pt idx="907">
                  <c:v>40384</c:v>
                </c:pt>
                <c:pt idx="908">
                  <c:v>40385</c:v>
                </c:pt>
                <c:pt idx="909">
                  <c:v>40386</c:v>
                </c:pt>
                <c:pt idx="910">
                  <c:v>40387</c:v>
                </c:pt>
                <c:pt idx="911">
                  <c:v>40388</c:v>
                </c:pt>
                <c:pt idx="912">
                  <c:v>40389</c:v>
                </c:pt>
                <c:pt idx="913">
                  <c:v>40390</c:v>
                </c:pt>
                <c:pt idx="914">
                  <c:v>40391</c:v>
                </c:pt>
                <c:pt idx="915">
                  <c:v>40392</c:v>
                </c:pt>
                <c:pt idx="916">
                  <c:v>40393</c:v>
                </c:pt>
                <c:pt idx="917">
                  <c:v>40394</c:v>
                </c:pt>
                <c:pt idx="918">
                  <c:v>40395</c:v>
                </c:pt>
                <c:pt idx="919">
                  <c:v>40396</c:v>
                </c:pt>
                <c:pt idx="920">
                  <c:v>40397</c:v>
                </c:pt>
                <c:pt idx="921">
                  <c:v>40398</c:v>
                </c:pt>
                <c:pt idx="922">
                  <c:v>40399</c:v>
                </c:pt>
                <c:pt idx="923">
                  <c:v>40400</c:v>
                </c:pt>
                <c:pt idx="924">
                  <c:v>40401</c:v>
                </c:pt>
                <c:pt idx="925">
                  <c:v>40402</c:v>
                </c:pt>
                <c:pt idx="926">
                  <c:v>40403</c:v>
                </c:pt>
                <c:pt idx="927">
                  <c:v>40404</c:v>
                </c:pt>
                <c:pt idx="928">
                  <c:v>40405</c:v>
                </c:pt>
                <c:pt idx="929">
                  <c:v>40406</c:v>
                </c:pt>
                <c:pt idx="930">
                  <c:v>40407</c:v>
                </c:pt>
                <c:pt idx="931">
                  <c:v>40408</c:v>
                </c:pt>
                <c:pt idx="932">
                  <c:v>40409</c:v>
                </c:pt>
                <c:pt idx="933">
                  <c:v>40410</c:v>
                </c:pt>
                <c:pt idx="934">
                  <c:v>40411</c:v>
                </c:pt>
                <c:pt idx="935">
                  <c:v>40412</c:v>
                </c:pt>
                <c:pt idx="936">
                  <c:v>40413</c:v>
                </c:pt>
                <c:pt idx="937">
                  <c:v>40414</c:v>
                </c:pt>
                <c:pt idx="938">
                  <c:v>40415</c:v>
                </c:pt>
                <c:pt idx="939">
                  <c:v>40416</c:v>
                </c:pt>
                <c:pt idx="940">
                  <c:v>40417</c:v>
                </c:pt>
                <c:pt idx="941">
                  <c:v>40418</c:v>
                </c:pt>
                <c:pt idx="942">
                  <c:v>40419</c:v>
                </c:pt>
                <c:pt idx="943">
                  <c:v>40420</c:v>
                </c:pt>
                <c:pt idx="944">
                  <c:v>40421</c:v>
                </c:pt>
                <c:pt idx="945">
                  <c:v>40422</c:v>
                </c:pt>
                <c:pt idx="946">
                  <c:v>40423</c:v>
                </c:pt>
                <c:pt idx="947">
                  <c:v>40424</c:v>
                </c:pt>
                <c:pt idx="948">
                  <c:v>40425</c:v>
                </c:pt>
                <c:pt idx="949">
                  <c:v>40426</c:v>
                </c:pt>
                <c:pt idx="950">
                  <c:v>40427</c:v>
                </c:pt>
                <c:pt idx="951">
                  <c:v>40428</c:v>
                </c:pt>
                <c:pt idx="952">
                  <c:v>40429</c:v>
                </c:pt>
                <c:pt idx="953">
                  <c:v>40430</c:v>
                </c:pt>
                <c:pt idx="954">
                  <c:v>40431</c:v>
                </c:pt>
                <c:pt idx="955">
                  <c:v>40432</c:v>
                </c:pt>
                <c:pt idx="956">
                  <c:v>40433</c:v>
                </c:pt>
                <c:pt idx="957">
                  <c:v>40434</c:v>
                </c:pt>
                <c:pt idx="958">
                  <c:v>40435</c:v>
                </c:pt>
                <c:pt idx="959">
                  <c:v>40436</c:v>
                </c:pt>
                <c:pt idx="960">
                  <c:v>40437</c:v>
                </c:pt>
                <c:pt idx="961">
                  <c:v>40438</c:v>
                </c:pt>
                <c:pt idx="962">
                  <c:v>40439</c:v>
                </c:pt>
                <c:pt idx="963">
                  <c:v>40440</c:v>
                </c:pt>
                <c:pt idx="964">
                  <c:v>40441</c:v>
                </c:pt>
                <c:pt idx="965">
                  <c:v>40442</c:v>
                </c:pt>
                <c:pt idx="966">
                  <c:v>40443</c:v>
                </c:pt>
                <c:pt idx="967">
                  <c:v>40444</c:v>
                </c:pt>
                <c:pt idx="968">
                  <c:v>40445</c:v>
                </c:pt>
                <c:pt idx="969">
                  <c:v>40446</c:v>
                </c:pt>
                <c:pt idx="970">
                  <c:v>40447</c:v>
                </c:pt>
                <c:pt idx="971">
                  <c:v>40448</c:v>
                </c:pt>
                <c:pt idx="972">
                  <c:v>40449</c:v>
                </c:pt>
                <c:pt idx="973">
                  <c:v>40450</c:v>
                </c:pt>
                <c:pt idx="974">
                  <c:v>40451</c:v>
                </c:pt>
                <c:pt idx="975">
                  <c:v>40452</c:v>
                </c:pt>
                <c:pt idx="976">
                  <c:v>40453</c:v>
                </c:pt>
                <c:pt idx="977">
                  <c:v>40454</c:v>
                </c:pt>
                <c:pt idx="978">
                  <c:v>40455</c:v>
                </c:pt>
                <c:pt idx="979">
                  <c:v>40456</c:v>
                </c:pt>
                <c:pt idx="980">
                  <c:v>40457</c:v>
                </c:pt>
                <c:pt idx="981">
                  <c:v>40458</c:v>
                </c:pt>
                <c:pt idx="982">
                  <c:v>40459</c:v>
                </c:pt>
                <c:pt idx="983">
                  <c:v>40460</c:v>
                </c:pt>
                <c:pt idx="984">
                  <c:v>40461</c:v>
                </c:pt>
                <c:pt idx="985">
                  <c:v>40462</c:v>
                </c:pt>
                <c:pt idx="986">
                  <c:v>40463</c:v>
                </c:pt>
                <c:pt idx="987">
                  <c:v>40464</c:v>
                </c:pt>
                <c:pt idx="988">
                  <c:v>40465</c:v>
                </c:pt>
                <c:pt idx="989">
                  <c:v>40466</c:v>
                </c:pt>
                <c:pt idx="990">
                  <c:v>40467</c:v>
                </c:pt>
                <c:pt idx="991">
                  <c:v>40468</c:v>
                </c:pt>
                <c:pt idx="992">
                  <c:v>40469</c:v>
                </c:pt>
                <c:pt idx="993">
                  <c:v>40470</c:v>
                </c:pt>
                <c:pt idx="994">
                  <c:v>40471</c:v>
                </c:pt>
                <c:pt idx="995">
                  <c:v>40472</c:v>
                </c:pt>
                <c:pt idx="996">
                  <c:v>40473</c:v>
                </c:pt>
                <c:pt idx="997">
                  <c:v>40474</c:v>
                </c:pt>
                <c:pt idx="998">
                  <c:v>40475</c:v>
                </c:pt>
                <c:pt idx="999">
                  <c:v>40476</c:v>
                </c:pt>
                <c:pt idx="1000">
                  <c:v>40477</c:v>
                </c:pt>
                <c:pt idx="1001">
                  <c:v>40478</c:v>
                </c:pt>
                <c:pt idx="1002">
                  <c:v>40479</c:v>
                </c:pt>
                <c:pt idx="1003">
                  <c:v>40480</c:v>
                </c:pt>
                <c:pt idx="1004">
                  <c:v>40481</c:v>
                </c:pt>
                <c:pt idx="1005">
                  <c:v>40482</c:v>
                </c:pt>
                <c:pt idx="1006">
                  <c:v>40483</c:v>
                </c:pt>
                <c:pt idx="1007">
                  <c:v>40484</c:v>
                </c:pt>
                <c:pt idx="1008">
                  <c:v>40485</c:v>
                </c:pt>
                <c:pt idx="1009">
                  <c:v>40486</c:v>
                </c:pt>
                <c:pt idx="1010">
                  <c:v>40487</c:v>
                </c:pt>
                <c:pt idx="1011">
                  <c:v>40488</c:v>
                </c:pt>
                <c:pt idx="1012">
                  <c:v>40489</c:v>
                </c:pt>
                <c:pt idx="1013">
                  <c:v>40490</c:v>
                </c:pt>
                <c:pt idx="1014">
                  <c:v>40491</c:v>
                </c:pt>
                <c:pt idx="1015">
                  <c:v>40492</c:v>
                </c:pt>
                <c:pt idx="1016">
                  <c:v>40493</c:v>
                </c:pt>
                <c:pt idx="1017">
                  <c:v>40494</c:v>
                </c:pt>
                <c:pt idx="1018">
                  <c:v>40495</c:v>
                </c:pt>
                <c:pt idx="1019">
                  <c:v>40496</c:v>
                </c:pt>
                <c:pt idx="1020">
                  <c:v>40497</c:v>
                </c:pt>
                <c:pt idx="1021">
                  <c:v>40498</c:v>
                </c:pt>
                <c:pt idx="1022">
                  <c:v>40499</c:v>
                </c:pt>
                <c:pt idx="1023">
                  <c:v>40500</c:v>
                </c:pt>
                <c:pt idx="1024">
                  <c:v>40501</c:v>
                </c:pt>
                <c:pt idx="1025">
                  <c:v>40502</c:v>
                </c:pt>
                <c:pt idx="1026">
                  <c:v>40503</c:v>
                </c:pt>
                <c:pt idx="1027">
                  <c:v>40504</c:v>
                </c:pt>
                <c:pt idx="1028">
                  <c:v>40505</c:v>
                </c:pt>
                <c:pt idx="1029">
                  <c:v>40506</c:v>
                </c:pt>
                <c:pt idx="1030">
                  <c:v>40507</c:v>
                </c:pt>
                <c:pt idx="1031">
                  <c:v>40508</c:v>
                </c:pt>
                <c:pt idx="1032">
                  <c:v>40509</c:v>
                </c:pt>
                <c:pt idx="1033">
                  <c:v>40510</c:v>
                </c:pt>
                <c:pt idx="1034">
                  <c:v>40511</c:v>
                </c:pt>
                <c:pt idx="1035">
                  <c:v>40512</c:v>
                </c:pt>
                <c:pt idx="1036">
                  <c:v>40513</c:v>
                </c:pt>
                <c:pt idx="1037">
                  <c:v>40514</c:v>
                </c:pt>
                <c:pt idx="1038">
                  <c:v>40515</c:v>
                </c:pt>
                <c:pt idx="1039">
                  <c:v>40516</c:v>
                </c:pt>
                <c:pt idx="1040">
                  <c:v>40517</c:v>
                </c:pt>
                <c:pt idx="1041">
                  <c:v>40518</c:v>
                </c:pt>
                <c:pt idx="1042">
                  <c:v>40519</c:v>
                </c:pt>
                <c:pt idx="1043">
                  <c:v>40520</c:v>
                </c:pt>
                <c:pt idx="1044">
                  <c:v>40521</c:v>
                </c:pt>
                <c:pt idx="1045">
                  <c:v>40522</c:v>
                </c:pt>
                <c:pt idx="1046">
                  <c:v>40523</c:v>
                </c:pt>
                <c:pt idx="1047">
                  <c:v>40524</c:v>
                </c:pt>
                <c:pt idx="1048">
                  <c:v>40525</c:v>
                </c:pt>
                <c:pt idx="1049">
                  <c:v>40526</c:v>
                </c:pt>
                <c:pt idx="1050">
                  <c:v>40527</c:v>
                </c:pt>
                <c:pt idx="1051">
                  <c:v>40528</c:v>
                </c:pt>
                <c:pt idx="1052">
                  <c:v>40529</c:v>
                </c:pt>
                <c:pt idx="1053">
                  <c:v>40530</c:v>
                </c:pt>
                <c:pt idx="1054">
                  <c:v>40531</c:v>
                </c:pt>
                <c:pt idx="1055">
                  <c:v>40532</c:v>
                </c:pt>
                <c:pt idx="1056">
                  <c:v>40533</c:v>
                </c:pt>
                <c:pt idx="1057">
                  <c:v>40534</c:v>
                </c:pt>
                <c:pt idx="1058">
                  <c:v>40535</c:v>
                </c:pt>
                <c:pt idx="1059">
                  <c:v>40536</c:v>
                </c:pt>
                <c:pt idx="1060">
                  <c:v>40537</c:v>
                </c:pt>
                <c:pt idx="1061">
                  <c:v>40538</c:v>
                </c:pt>
                <c:pt idx="1062">
                  <c:v>40539</c:v>
                </c:pt>
                <c:pt idx="1063">
                  <c:v>40540</c:v>
                </c:pt>
                <c:pt idx="1064">
                  <c:v>40541</c:v>
                </c:pt>
                <c:pt idx="1065">
                  <c:v>40542</c:v>
                </c:pt>
                <c:pt idx="1066">
                  <c:v>40543</c:v>
                </c:pt>
                <c:pt idx="1067">
                  <c:v>40544</c:v>
                </c:pt>
                <c:pt idx="1068">
                  <c:v>40545</c:v>
                </c:pt>
                <c:pt idx="1069">
                  <c:v>40546</c:v>
                </c:pt>
                <c:pt idx="1070">
                  <c:v>40547</c:v>
                </c:pt>
                <c:pt idx="1071">
                  <c:v>40548</c:v>
                </c:pt>
                <c:pt idx="1072">
                  <c:v>40549</c:v>
                </c:pt>
                <c:pt idx="1073">
                  <c:v>40550</c:v>
                </c:pt>
                <c:pt idx="1074">
                  <c:v>40551</c:v>
                </c:pt>
                <c:pt idx="1075">
                  <c:v>40552</c:v>
                </c:pt>
                <c:pt idx="1076">
                  <c:v>40553</c:v>
                </c:pt>
                <c:pt idx="1077">
                  <c:v>40554</c:v>
                </c:pt>
                <c:pt idx="1078">
                  <c:v>40555</c:v>
                </c:pt>
                <c:pt idx="1079">
                  <c:v>40556</c:v>
                </c:pt>
                <c:pt idx="1080">
                  <c:v>40557</c:v>
                </c:pt>
                <c:pt idx="1081">
                  <c:v>40558</c:v>
                </c:pt>
                <c:pt idx="1082">
                  <c:v>40559</c:v>
                </c:pt>
                <c:pt idx="1083">
                  <c:v>40560</c:v>
                </c:pt>
                <c:pt idx="1084">
                  <c:v>40561</c:v>
                </c:pt>
                <c:pt idx="1085">
                  <c:v>40562</c:v>
                </c:pt>
                <c:pt idx="1086">
                  <c:v>40563</c:v>
                </c:pt>
                <c:pt idx="1087">
                  <c:v>40564</c:v>
                </c:pt>
                <c:pt idx="1088">
                  <c:v>40565</c:v>
                </c:pt>
                <c:pt idx="1089">
                  <c:v>40566</c:v>
                </c:pt>
                <c:pt idx="1090">
                  <c:v>40567</c:v>
                </c:pt>
                <c:pt idx="1091">
                  <c:v>40568</c:v>
                </c:pt>
                <c:pt idx="1092">
                  <c:v>40569</c:v>
                </c:pt>
                <c:pt idx="1093">
                  <c:v>40570</c:v>
                </c:pt>
                <c:pt idx="1094">
                  <c:v>40571</c:v>
                </c:pt>
                <c:pt idx="1095">
                  <c:v>40572</c:v>
                </c:pt>
                <c:pt idx="1096">
                  <c:v>40573</c:v>
                </c:pt>
                <c:pt idx="1097">
                  <c:v>40574</c:v>
                </c:pt>
                <c:pt idx="1098">
                  <c:v>40575</c:v>
                </c:pt>
                <c:pt idx="1099">
                  <c:v>40576</c:v>
                </c:pt>
                <c:pt idx="1100">
                  <c:v>40577</c:v>
                </c:pt>
                <c:pt idx="1101">
                  <c:v>40578</c:v>
                </c:pt>
                <c:pt idx="1102">
                  <c:v>40579</c:v>
                </c:pt>
                <c:pt idx="1103">
                  <c:v>40580</c:v>
                </c:pt>
                <c:pt idx="1104">
                  <c:v>40581</c:v>
                </c:pt>
                <c:pt idx="1105">
                  <c:v>40582</c:v>
                </c:pt>
                <c:pt idx="1106">
                  <c:v>40583</c:v>
                </c:pt>
                <c:pt idx="1107">
                  <c:v>40584</c:v>
                </c:pt>
                <c:pt idx="1108">
                  <c:v>40585</c:v>
                </c:pt>
                <c:pt idx="1109">
                  <c:v>40586</c:v>
                </c:pt>
                <c:pt idx="1110">
                  <c:v>40587</c:v>
                </c:pt>
                <c:pt idx="1111">
                  <c:v>40588</c:v>
                </c:pt>
                <c:pt idx="1112">
                  <c:v>40589</c:v>
                </c:pt>
                <c:pt idx="1113">
                  <c:v>40590</c:v>
                </c:pt>
                <c:pt idx="1114">
                  <c:v>40591</c:v>
                </c:pt>
                <c:pt idx="1115">
                  <c:v>40592</c:v>
                </c:pt>
                <c:pt idx="1116">
                  <c:v>40593</c:v>
                </c:pt>
                <c:pt idx="1117">
                  <c:v>40594</c:v>
                </c:pt>
                <c:pt idx="1118">
                  <c:v>40595</c:v>
                </c:pt>
                <c:pt idx="1119">
                  <c:v>40596</c:v>
                </c:pt>
                <c:pt idx="1120">
                  <c:v>40597</c:v>
                </c:pt>
                <c:pt idx="1121">
                  <c:v>40598</c:v>
                </c:pt>
                <c:pt idx="1122">
                  <c:v>40599</c:v>
                </c:pt>
                <c:pt idx="1123">
                  <c:v>40600</c:v>
                </c:pt>
                <c:pt idx="1124">
                  <c:v>40601</c:v>
                </c:pt>
                <c:pt idx="1125">
                  <c:v>40602</c:v>
                </c:pt>
                <c:pt idx="1126">
                  <c:v>40603</c:v>
                </c:pt>
                <c:pt idx="1127">
                  <c:v>40604</c:v>
                </c:pt>
                <c:pt idx="1128">
                  <c:v>40605</c:v>
                </c:pt>
                <c:pt idx="1129">
                  <c:v>40606</c:v>
                </c:pt>
                <c:pt idx="1130">
                  <c:v>40607</c:v>
                </c:pt>
                <c:pt idx="1131">
                  <c:v>40608</c:v>
                </c:pt>
                <c:pt idx="1132">
                  <c:v>40609</c:v>
                </c:pt>
                <c:pt idx="1133">
                  <c:v>40610</c:v>
                </c:pt>
                <c:pt idx="1134">
                  <c:v>40611</c:v>
                </c:pt>
                <c:pt idx="1135">
                  <c:v>40612</c:v>
                </c:pt>
                <c:pt idx="1136">
                  <c:v>40613</c:v>
                </c:pt>
                <c:pt idx="1137">
                  <c:v>40614</c:v>
                </c:pt>
                <c:pt idx="1138">
                  <c:v>40615</c:v>
                </c:pt>
                <c:pt idx="1139">
                  <c:v>40616</c:v>
                </c:pt>
                <c:pt idx="1140">
                  <c:v>40617</c:v>
                </c:pt>
                <c:pt idx="1141">
                  <c:v>40618</c:v>
                </c:pt>
                <c:pt idx="1142">
                  <c:v>40619</c:v>
                </c:pt>
                <c:pt idx="1143">
                  <c:v>40620</c:v>
                </c:pt>
                <c:pt idx="1144">
                  <c:v>40621</c:v>
                </c:pt>
                <c:pt idx="1145">
                  <c:v>40622</c:v>
                </c:pt>
                <c:pt idx="1146">
                  <c:v>40623</c:v>
                </c:pt>
                <c:pt idx="1147">
                  <c:v>40624</c:v>
                </c:pt>
                <c:pt idx="1148">
                  <c:v>40625</c:v>
                </c:pt>
                <c:pt idx="1149">
                  <c:v>40626</c:v>
                </c:pt>
                <c:pt idx="1150">
                  <c:v>40627</c:v>
                </c:pt>
                <c:pt idx="1151">
                  <c:v>40628</c:v>
                </c:pt>
                <c:pt idx="1152">
                  <c:v>40629</c:v>
                </c:pt>
                <c:pt idx="1153">
                  <c:v>40630</c:v>
                </c:pt>
                <c:pt idx="1154">
                  <c:v>40631</c:v>
                </c:pt>
                <c:pt idx="1155">
                  <c:v>40632</c:v>
                </c:pt>
                <c:pt idx="1156">
                  <c:v>40633</c:v>
                </c:pt>
                <c:pt idx="1157">
                  <c:v>40634</c:v>
                </c:pt>
                <c:pt idx="1158">
                  <c:v>40635</c:v>
                </c:pt>
                <c:pt idx="1159">
                  <c:v>40636</c:v>
                </c:pt>
                <c:pt idx="1160">
                  <c:v>40637</c:v>
                </c:pt>
                <c:pt idx="1161">
                  <c:v>40638</c:v>
                </c:pt>
                <c:pt idx="1162">
                  <c:v>40639</c:v>
                </c:pt>
                <c:pt idx="1163">
                  <c:v>40640</c:v>
                </c:pt>
                <c:pt idx="1164">
                  <c:v>40641</c:v>
                </c:pt>
                <c:pt idx="1165">
                  <c:v>40642</c:v>
                </c:pt>
                <c:pt idx="1166">
                  <c:v>40643</c:v>
                </c:pt>
                <c:pt idx="1167">
                  <c:v>40644</c:v>
                </c:pt>
                <c:pt idx="1168">
                  <c:v>40645</c:v>
                </c:pt>
                <c:pt idx="1169">
                  <c:v>40646</c:v>
                </c:pt>
                <c:pt idx="1170">
                  <c:v>40647</c:v>
                </c:pt>
                <c:pt idx="1171">
                  <c:v>40648</c:v>
                </c:pt>
                <c:pt idx="1172">
                  <c:v>40649</c:v>
                </c:pt>
                <c:pt idx="1173">
                  <c:v>40650</c:v>
                </c:pt>
                <c:pt idx="1174">
                  <c:v>40651</c:v>
                </c:pt>
                <c:pt idx="1175">
                  <c:v>40652</c:v>
                </c:pt>
                <c:pt idx="1176">
                  <c:v>40653</c:v>
                </c:pt>
                <c:pt idx="1177">
                  <c:v>40654</c:v>
                </c:pt>
                <c:pt idx="1178">
                  <c:v>40655</c:v>
                </c:pt>
                <c:pt idx="1179">
                  <c:v>40656</c:v>
                </c:pt>
                <c:pt idx="1180">
                  <c:v>40657</c:v>
                </c:pt>
                <c:pt idx="1181">
                  <c:v>40658</c:v>
                </c:pt>
                <c:pt idx="1182">
                  <c:v>40659</c:v>
                </c:pt>
                <c:pt idx="1183">
                  <c:v>40660</c:v>
                </c:pt>
                <c:pt idx="1184">
                  <c:v>40661</c:v>
                </c:pt>
                <c:pt idx="1185">
                  <c:v>40662</c:v>
                </c:pt>
                <c:pt idx="1186">
                  <c:v>40663</c:v>
                </c:pt>
                <c:pt idx="1187">
                  <c:v>40664</c:v>
                </c:pt>
                <c:pt idx="1188">
                  <c:v>40665</c:v>
                </c:pt>
                <c:pt idx="1189">
                  <c:v>40666</c:v>
                </c:pt>
                <c:pt idx="1190">
                  <c:v>40667</c:v>
                </c:pt>
                <c:pt idx="1191">
                  <c:v>40668</c:v>
                </c:pt>
                <c:pt idx="1192">
                  <c:v>40669</c:v>
                </c:pt>
                <c:pt idx="1193">
                  <c:v>40670</c:v>
                </c:pt>
                <c:pt idx="1194">
                  <c:v>40671</c:v>
                </c:pt>
                <c:pt idx="1195">
                  <c:v>40672</c:v>
                </c:pt>
                <c:pt idx="1196">
                  <c:v>40673</c:v>
                </c:pt>
                <c:pt idx="1197">
                  <c:v>40674</c:v>
                </c:pt>
                <c:pt idx="1198">
                  <c:v>40675</c:v>
                </c:pt>
                <c:pt idx="1199">
                  <c:v>40676</c:v>
                </c:pt>
                <c:pt idx="1200">
                  <c:v>40677</c:v>
                </c:pt>
                <c:pt idx="1201">
                  <c:v>40678</c:v>
                </c:pt>
                <c:pt idx="1202">
                  <c:v>40679</c:v>
                </c:pt>
                <c:pt idx="1203">
                  <c:v>40680</c:v>
                </c:pt>
                <c:pt idx="1204">
                  <c:v>40681</c:v>
                </c:pt>
                <c:pt idx="1205">
                  <c:v>40682</c:v>
                </c:pt>
                <c:pt idx="1206">
                  <c:v>40683</c:v>
                </c:pt>
                <c:pt idx="1207">
                  <c:v>40684</c:v>
                </c:pt>
                <c:pt idx="1208">
                  <c:v>40685</c:v>
                </c:pt>
                <c:pt idx="1209">
                  <c:v>40686</c:v>
                </c:pt>
                <c:pt idx="1210">
                  <c:v>40687</c:v>
                </c:pt>
                <c:pt idx="1211">
                  <c:v>40688</c:v>
                </c:pt>
                <c:pt idx="1212">
                  <c:v>40689</c:v>
                </c:pt>
                <c:pt idx="1213">
                  <c:v>40690</c:v>
                </c:pt>
                <c:pt idx="1214">
                  <c:v>40691</c:v>
                </c:pt>
                <c:pt idx="1215">
                  <c:v>40692</c:v>
                </c:pt>
                <c:pt idx="1216">
                  <c:v>40693</c:v>
                </c:pt>
                <c:pt idx="1217">
                  <c:v>40694</c:v>
                </c:pt>
                <c:pt idx="1218">
                  <c:v>40695</c:v>
                </c:pt>
                <c:pt idx="1219">
                  <c:v>40696</c:v>
                </c:pt>
                <c:pt idx="1220">
                  <c:v>40697</c:v>
                </c:pt>
                <c:pt idx="1221">
                  <c:v>40698</c:v>
                </c:pt>
                <c:pt idx="1222">
                  <c:v>40699</c:v>
                </c:pt>
                <c:pt idx="1223">
                  <c:v>40700</c:v>
                </c:pt>
                <c:pt idx="1224">
                  <c:v>40701</c:v>
                </c:pt>
                <c:pt idx="1225">
                  <c:v>40702</c:v>
                </c:pt>
                <c:pt idx="1226">
                  <c:v>40703</c:v>
                </c:pt>
                <c:pt idx="1227">
                  <c:v>40704</c:v>
                </c:pt>
                <c:pt idx="1228">
                  <c:v>40705</c:v>
                </c:pt>
                <c:pt idx="1229">
                  <c:v>40706</c:v>
                </c:pt>
                <c:pt idx="1230">
                  <c:v>40707</c:v>
                </c:pt>
                <c:pt idx="1231">
                  <c:v>40708</c:v>
                </c:pt>
                <c:pt idx="1232">
                  <c:v>40709</c:v>
                </c:pt>
                <c:pt idx="1233">
                  <c:v>40710</c:v>
                </c:pt>
                <c:pt idx="1234">
                  <c:v>40711</c:v>
                </c:pt>
                <c:pt idx="1235">
                  <c:v>40712</c:v>
                </c:pt>
                <c:pt idx="1236">
                  <c:v>40713</c:v>
                </c:pt>
                <c:pt idx="1237">
                  <c:v>40714</c:v>
                </c:pt>
                <c:pt idx="1238">
                  <c:v>40715</c:v>
                </c:pt>
                <c:pt idx="1239">
                  <c:v>40716</c:v>
                </c:pt>
                <c:pt idx="1240">
                  <c:v>40717</c:v>
                </c:pt>
                <c:pt idx="1241">
                  <c:v>40718</c:v>
                </c:pt>
                <c:pt idx="1242">
                  <c:v>40719</c:v>
                </c:pt>
                <c:pt idx="1243">
                  <c:v>40720</c:v>
                </c:pt>
                <c:pt idx="1244">
                  <c:v>40721</c:v>
                </c:pt>
                <c:pt idx="1245">
                  <c:v>40722</c:v>
                </c:pt>
                <c:pt idx="1246">
                  <c:v>40723</c:v>
                </c:pt>
                <c:pt idx="1247">
                  <c:v>40724</c:v>
                </c:pt>
                <c:pt idx="1248">
                  <c:v>40725</c:v>
                </c:pt>
                <c:pt idx="1249">
                  <c:v>40726</c:v>
                </c:pt>
                <c:pt idx="1250">
                  <c:v>40727</c:v>
                </c:pt>
                <c:pt idx="1251">
                  <c:v>40728</c:v>
                </c:pt>
                <c:pt idx="1252">
                  <c:v>40729</c:v>
                </c:pt>
                <c:pt idx="1253">
                  <c:v>40730</c:v>
                </c:pt>
                <c:pt idx="1254">
                  <c:v>40731</c:v>
                </c:pt>
                <c:pt idx="1255">
                  <c:v>40732</c:v>
                </c:pt>
                <c:pt idx="1256">
                  <c:v>40733</c:v>
                </c:pt>
                <c:pt idx="1257">
                  <c:v>40734</c:v>
                </c:pt>
                <c:pt idx="1258">
                  <c:v>40735</c:v>
                </c:pt>
                <c:pt idx="1259">
                  <c:v>40736</c:v>
                </c:pt>
                <c:pt idx="1260">
                  <c:v>40737</c:v>
                </c:pt>
                <c:pt idx="1261">
                  <c:v>40738</c:v>
                </c:pt>
                <c:pt idx="1262">
                  <c:v>40739</c:v>
                </c:pt>
                <c:pt idx="1263">
                  <c:v>40740</c:v>
                </c:pt>
                <c:pt idx="1264">
                  <c:v>40741</c:v>
                </c:pt>
                <c:pt idx="1265">
                  <c:v>40742</c:v>
                </c:pt>
                <c:pt idx="1266">
                  <c:v>40743</c:v>
                </c:pt>
                <c:pt idx="1267">
                  <c:v>40744</c:v>
                </c:pt>
                <c:pt idx="1268">
                  <c:v>40745</c:v>
                </c:pt>
                <c:pt idx="1269">
                  <c:v>40746</c:v>
                </c:pt>
                <c:pt idx="1270">
                  <c:v>40747</c:v>
                </c:pt>
                <c:pt idx="1271">
                  <c:v>40748</c:v>
                </c:pt>
                <c:pt idx="1272">
                  <c:v>40749</c:v>
                </c:pt>
                <c:pt idx="1273">
                  <c:v>40750</c:v>
                </c:pt>
                <c:pt idx="1274">
                  <c:v>40751</c:v>
                </c:pt>
                <c:pt idx="1275">
                  <c:v>40752</c:v>
                </c:pt>
                <c:pt idx="1276">
                  <c:v>40753</c:v>
                </c:pt>
                <c:pt idx="1277">
                  <c:v>40754</c:v>
                </c:pt>
                <c:pt idx="1278">
                  <c:v>40755</c:v>
                </c:pt>
                <c:pt idx="1279">
                  <c:v>40756</c:v>
                </c:pt>
                <c:pt idx="1280">
                  <c:v>40757</c:v>
                </c:pt>
                <c:pt idx="1281">
                  <c:v>40758</c:v>
                </c:pt>
                <c:pt idx="1282">
                  <c:v>40759</c:v>
                </c:pt>
                <c:pt idx="1283">
                  <c:v>40760</c:v>
                </c:pt>
                <c:pt idx="1284">
                  <c:v>40761</c:v>
                </c:pt>
                <c:pt idx="1285">
                  <c:v>40762</c:v>
                </c:pt>
                <c:pt idx="1286">
                  <c:v>40763</c:v>
                </c:pt>
                <c:pt idx="1287">
                  <c:v>40764</c:v>
                </c:pt>
                <c:pt idx="1288">
                  <c:v>40765</c:v>
                </c:pt>
                <c:pt idx="1289">
                  <c:v>40766</c:v>
                </c:pt>
                <c:pt idx="1290">
                  <c:v>40767</c:v>
                </c:pt>
                <c:pt idx="1291">
                  <c:v>40768</c:v>
                </c:pt>
                <c:pt idx="1292">
                  <c:v>40769</c:v>
                </c:pt>
                <c:pt idx="1293">
                  <c:v>40770</c:v>
                </c:pt>
                <c:pt idx="1294">
                  <c:v>40771</c:v>
                </c:pt>
                <c:pt idx="1295">
                  <c:v>40772</c:v>
                </c:pt>
                <c:pt idx="1296">
                  <c:v>40773</c:v>
                </c:pt>
                <c:pt idx="1297">
                  <c:v>40774</c:v>
                </c:pt>
                <c:pt idx="1298">
                  <c:v>40775</c:v>
                </c:pt>
                <c:pt idx="1299">
                  <c:v>40776</c:v>
                </c:pt>
                <c:pt idx="1300">
                  <c:v>40777</c:v>
                </c:pt>
                <c:pt idx="1301">
                  <c:v>40778</c:v>
                </c:pt>
                <c:pt idx="1302">
                  <c:v>40779</c:v>
                </c:pt>
                <c:pt idx="1303">
                  <c:v>40780</c:v>
                </c:pt>
                <c:pt idx="1304">
                  <c:v>40781</c:v>
                </c:pt>
                <c:pt idx="1305">
                  <c:v>40782</c:v>
                </c:pt>
                <c:pt idx="1306">
                  <c:v>40783</c:v>
                </c:pt>
                <c:pt idx="1307">
                  <c:v>40784</c:v>
                </c:pt>
                <c:pt idx="1308">
                  <c:v>40785</c:v>
                </c:pt>
                <c:pt idx="1309">
                  <c:v>40786</c:v>
                </c:pt>
                <c:pt idx="1310">
                  <c:v>40787</c:v>
                </c:pt>
                <c:pt idx="1311">
                  <c:v>40788</c:v>
                </c:pt>
                <c:pt idx="1312">
                  <c:v>40789</c:v>
                </c:pt>
                <c:pt idx="1313">
                  <c:v>40790</c:v>
                </c:pt>
                <c:pt idx="1314">
                  <c:v>40791</c:v>
                </c:pt>
                <c:pt idx="1315">
                  <c:v>40792</c:v>
                </c:pt>
                <c:pt idx="1316">
                  <c:v>40793</c:v>
                </c:pt>
                <c:pt idx="1317">
                  <c:v>40794</c:v>
                </c:pt>
                <c:pt idx="1318">
                  <c:v>40795</c:v>
                </c:pt>
                <c:pt idx="1319">
                  <c:v>40796</c:v>
                </c:pt>
                <c:pt idx="1320">
                  <c:v>40797</c:v>
                </c:pt>
                <c:pt idx="1321">
                  <c:v>40798</c:v>
                </c:pt>
                <c:pt idx="1322">
                  <c:v>40799</c:v>
                </c:pt>
                <c:pt idx="1323">
                  <c:v>40800</c:v>
                </c:pt>
                <c:pt idx="1324">
                  <c:v>40801</c:v>
                </c:pt>
                <c:pt idx="1325">
                  <c:v>40802</c:v>
                </c:pt>
                <c:pt idx="1326">
                  <c:v>40803</c:v>
                </c:pt>
                <c:pt idx="1327">
                  <c:v>40804</c:v>
                </c:pt>
                <c:pt idx="1328">
                  <c:v>40805</c:v>
                </c:pt>
                <c:pt idx="1329">
                  <c:v>40806</c:v>
                </c:pt>
                <c:pt idx="1330">
                  <c:v>40807</c:v>
                </c:pt>
                <c:pt idx="1331">
                  <c:v>40808</c:v>
                </c:pt>
                <c:pt idx="1332">
                  <c:v>40809</c:v>
                </c:pt>
                <c:pt idx="1333">
                  <c:v>40810</c:v>
                </c:pt>
                <c:pt idx="1334">
                  <c:v>40811</c:v>
                </c:pt>
                <c:pt idx="1335">
                  <c:v>40812</c:v>
                </c:pt>
                <c:pt idx="1336">
                  <c:v>40813</c:v>
                </c:pt>
                <c:pt idx="1337">
                  <c:v>40814</c:v>
                </c:pt>
                <c:pt idx="1338">
                  <c:v>40815</c:v>
                </c:pt>
                <c:pt idx="1339">
                  <c:v>40816</c:v>
                </c:pt>
                <c:pt idx="1340">
                  <c:v>40817</c:v>
                </c:pt>
                <c:pt idx="1341">
                  <c:v>40818</c:v>
                </c:pt>
                <c:pt idx="1342">
                  <c:v>40819</c:v>
                </c:pt>
                <c:pt idx="1343">
                  <c:v>40820</c:v>
                </c:pt>
                <c:pt idx="1344">
                  <c:v>40821</c:v>
                </c:pt>
                <c:pt idx="1345">
                  <c:v>40822</c:v>
                </c:pt>
                <c:pt idx="1346">
                  <c:v>40823</c:v>
                </c:pt>
                <c:pt idx="1347">
                  <c:v>40824</c:v>
                </c:pt>
                <c:pt idx="1348">
                  <c:v>40825</c:v>
                </c:pt>
                <c:pt idx="1349">
                  <c:v>40826</c:v>
                </c:pt>
                <c:pt idx="1350">
                  <c:v>40827</c:v>
                </c:pt>
                <c:pt idx="1351">
                  <c:v>40828</c:v>
                </c:pt>
                <c:pt idx="1352">
                  <c:v>40829</c:v>
                </c:pt>
                <c:pt idx="1353">
                  <c:v>40830</c:v>
                </c:pt>
                <c:pt idx="1354">
                  <c:v>40831</c:v>
                </c:pt>
                <c:pt idx="1355">
                  <c:v>40832</c:v>
                </c:pt>
                <c:pt idx="1356">
                  <c:v>40833</c:v>
                </c:pt>
                <c:pt idx="1357">
                  <c:v>40834</c:v>
                </c:pt>
                <c:pt idx="1358">
                  <c:v>40835</c:v>
                </c:pt>
                <c:pt idx="1359">
                  <c:v>40836</c:v>
                </c:pt>
                <c:pt idx="1360">
                  <c:v>40837</c:v>
                </c:pt>
                <c:pt idx="1361">
                  <c:v>40838</c:v>
                </c:pt>
                <c:pt idx="1362">
                  <c:v>40839</c:v>
                </c:pt>
                <c:pt idx="1363">
                  <c:v>40840</c:v>
                </c:pt>
                <c:pt idx="1364">
                  <c:v>40841</c:v>
                </c:pt>
                <c:pt idx="1365">
                  <c:v>40842</c:v>
                </c:pt>
                <c:pt idx="1366">
                  <c:v>40843</c:v>
                </c:pt>
                <c:pt idx="1367">
                  <c:v>40844</c:v>
                </c:pt>
                <c:pt idx="1368">
                  <c:v>40845</c:v>
                </c:pt>
                <c:pt idx="1369">
                  <c:v>40846</c:v>
                </c:pt>
                <c:pt idx="1370">
                  <c:v>40847</c:v>
                </c:pt>
                <c:pt idx="1371">
                  <c:v>40848</c:v>
                </c:pt>
                <c:pt idx="1372">
                  <c:v>40849</c:v>
                </c:pt>
                <c:pt idx="1373">
                  <c:v>40850</c:v>
                </c:pt>
                <c:pt idx="1374">
                  <c:v>40851</c:v>
                </c:pt>
                <c:pt idx="1375">
                  <c:v>40852</c:v>
                </c:pt>
                <c:pt idx="1376">
                  <c:v>40853</c:v>
                </c:pt>
                <c:pt idx="1377">
                  <c:v>40854</c:v>
                </c:pt>
                <c:pt idx="1378">
                  <c:v>40855</c:v>
                </c:pt>
                <c:pt idx="1379">
                  <c:v>40856</c:v>
                </c:pt>
                <c:pt idx="1380">
                  <c:v>40857</c:v>
                </c:pt>
                <c:pt idx="1381">
                  <c:v>40858</c:v>
                </c:pt>
                <c:pt idx="1382">
                  <c:v>40859</c:v>
                </c:pt>
                <c:pt idx="1383">
                  <c:v>40860</c:v>
                </c:pt>
                <c:pt idx="1384">
                  <c:v>40861</c:v>
                </c:pt>
                <c:pt idx="1385">
                  <c:v>40862</c:v>
                </c:pt>
                <c:pt idx="1386">
                  <c:v>40863</c:v>
                </c:pt>
                <c:pt idx="1387">
                  <c:v>40864</c:v>
                </c:pt>
                <c:pt idx="1388">
                  <c:v>40865</c:v>
                </c:pt>
                <c:pt idx="1389">
                  <c:v>40866</c:v>
                </c:pt>
                <c:pt idx="1390">
                  <c:v>40867</c:v>
                </c:pt>
                <c:pt idx="1391">
                  <c:v>40868</c:v>
                </c:pt>
                <c:pt idx="1392">
                  <c:v>40869</c:v>
                </c:pt>
                <c:pt idx="1393">
                  <c:v>40870</c:v>
                </c:pt>
                <c:pt idx="1394">
                  <c:v>40871</c:v>
                </c:pt>
                <c:pt idx="1395">
                  <c:v>40872</c:v>
                </c:pt>
                <c:pt idx="1396">
                  <c:v>40873</c:v>
                </c:pt>
                <c:pt idx="1397">
                  <c:v>40874</c:v>
                </c:pt>
                <c:pt idx="1398">
                  <c:v>40875</c:v>
                </c:pt>
                <c:pt idx="1399">
                  <c:v>40876</c:v>
                </c:pt>
                <c:pt idx="1400">
                  <c:v>40877</c:v>
                </c:pt>
                <c:pt idx="1401">
                  <c:v>40878</c:v>
                </c:pt>
                <c:pt idx="1402">
                  <c:v>40879</c:v>
                </c:pt>
                <c:pt idx="1403">
                  <c:v>40880</c:v>
                </c:pt>
                <c:pt idx="1404">
                  <c:v>40881</c:v>
                </c:pt>
                <c:pt idx="1405">
                  <c:v>40882</c:v>
                </c:pt>
                <c:pt idx="1406">
                  <c:v>40883</c:v>
                </c:pt>
                <c:pt idx="1407">
                  <c:v>40884</c:v>
                </c:pt>
                <c:pt idx="1408">
                  <c:v>40885</c:v>
                </c:pt>
                <c:pt idx="1409">
                  <c:v>40886</c:v>
                </c:pt>
                <c:pt idx="1410">
                  <c:v>40887</c:v>
                </c:pt>
                <c:pt idx="1411">
                  <c:v>40888</c:v>
                </c:pt>
                <c:pt idx="1412">
                  <c:v>40889</c:v>
                </c:pt>
                <c:pt idx="1413">
                  <c:v>40890</c:v>
                </c:pt>
                <c:pt idx="1414">
                  <c:v>40891</c:v>
                </c:pt>
                <c:pt idx="1415">
                  <c:v>40892</c:v>
                </c:pt>
                <c:pt idx="1416">
                  <c:v>40893</c:v>
                </c:pt>
                <c:pt idx="1417">
                  <c:v>40894</c:v>
                </c:pt>
                <c:pt idx="1418">
                  <c:v>40895</c:v>
                </c:pt>
                <c:pt idx="1419">
                  <c:v>40896</c:v>
                </c:pt>
                <c:pt idx="1420">
                  <c:v>40897</c:v>
                </c:pt>
                <c:pt idx="1421">
                  <c:v>40898</c:v>
                </c:pt>
                <c:pt idx="1422">
                  <c:v>40899</c:v>
                </c:pt>
                <c:pt idx="1423">
                  <c:v>40900</c:v>
                </c:pt>
                <c:pt idx="1424">
                  <c:v>40901</c:v>
                </c:pt>
                <c:pt idx="1425">
                  <c:v>40902</c:v>
                </c:pt>
                <c:pt idx="1426">
                  <c:v>40903</c:v>
                </c:pt>
                <c:pt idx="1427">
                  <c:v>40904</c:v>
                </c:pt>
                <c:pt idx="1428">
                  <c:v>40905</c:v>
                </c:pt>
                <c:pt idx="1429">
                  <c:v>40906</c:v>
                </c:pt>
                <c:pt idx="1430">
                  <c:v>40907</c:v>
                </c:pt>
                <c:pt idx="1431">
                  <c:v>40908</c:v>
                </c:pt>
                <c:pt idx="1432">
                  <c:v>40909</c:v>
                </c:pt>
                <c:pt idx="1433">
                  <c:v>40910</c:v>
                </c:pt>
                <c:pt idx="1434">
                  <c:v>40911</c:v>
                </c:pt>
                <c:pt idx="1435">
                  <c:v>40912</c:v>
                </c:pt>
                <c:pt idx="1436">
                  <c:v>40913</c:v>
                </c:pt>
                <c:pt idx="1437">
                  <c:v>40914</c:v>
                </c:pt>
                <c:pt idx="1438">
                  <c:v>40915</c:v>
                </c:pt>
                <c:pt idx="1439">
                  <c:v>40916</c:v>
                </c:pt>
                <c:pt idx="1440">
                  <c:v>40917</c:v>
                </c:pt>
                <c:pt idx="1441">
                  <c:v>40918</c:v>
                </c:pt>
                <c:pt idx="1442">
                  <c:v>40919</c:v>
                </c:pt>
                <c:pt idx="1443">
                  <c:v>40920</c:v>
                </c:pt>
                <c:pt idx="1444">
                  <c:v>40921</c:v>
                </c:pt>
                <c:pt idx="1445">
                  <c:v>40922</c:v>
                </c:pt>
                <c:pt idx="1446">
                  <c:v>40923</c:v>
                </c:pt>
                <c:pt idx="1447">
                  <c:v>40924</c:v>
                </c:pt>
                <c:pt idx="1448">
                  <c:v>40925</c:v>
                </c:pt>
                <c:pt idx="1449">
                  <c:v>40926</c:v>
                </c:pt>
                <c:pt idx="1450">
                  <c:v>40927</c:v>
                </c:pt>
                <c:pt idx="1451">
                  <c:v>40928</c:v>
                </c:pt>
                <c:pt idx="1452">
                  <c:v>40929</c:v>
                </c:pt>
                <c:pt idx="1453">
                  <c:v>40930</c:v>
                </c:pt>
                <c:pt idx="1454">
                  <c:v>40931</c:v>
                </c:pt>
                <c:pt idx="1455">
                  <c:v>40932</c:v>
                </c:pt>
                <c:pt idx="1456">
                  <c:v>40933</c:v>
                </c:pt>
                <c:pt idx="1457">
                  <c:v>40934</c:v>
                </c:pt>
                <c:pt idx="1458">
                  <c:v>40935</c:v>
                </c:pt>
                <c:pt idx="1459">
                  <c:v>40936</c:v>
                </c:pt>
                <c:pt idx="1460">
                  <c:v>40937</c:v>
                </c:pt>
                <c:pt idx="1461">
                  <c:v>40938</c:v>
                </c:pt>
                <c:pt idx="1462">
                  <c:v>40939</c:v>
                </c:pt>
                <c:pt idx="1463">
                  <c:v>40940</c:v>
                </c:pt>
                <c:pt idx="1464">
                  <c:v>40941</c:v>
                </c:pt>
                <c:pt idx="1465">
                  <c:v>40942</c:v>
                </c:pt>
                <c:pt idx="1466">
                  <c:v>40943</c:v>
                </c:pt>
                <c:pt idx="1467">
                  <c:v>40944</c:v>
                </c:pt>
                <c:pt idx="1468">
                  <c:v>40945</c:v>
                </c:pt>
                <c:pt idx="1469">
                  <c:v>40946</c:v>
                </c:pt>
                <c:pt idx="1470">
                  <c:v>40947</c:v>
                </c:pt>
                <c:pt idx="1471">
                  <c:v>40948</c:v>
                </c:pt>
                <c:pt idx="1472">
                  <c:v>40949</c:v>
                </c:pt>
                <c:pt idx="1473">
                  <c:v>40950</c:v>
                </c:pt>
                <c:pt idx="1474">
                  <c:v>40951</c:v>
                </c:pt>
                <c:pt idx="1475">
                  <c:v>40952</c:v>
                </c:pt>
                <c:pt idx="1476">
                  <c:v>40953</c:v>
                </c:pt>
                <c:pt idx="1477">
                  <c:v>40954</c:v>
                </c:pt>
                <c:pt idx="1478">
                  <c:v>40955</c:v>
                </c:pt>
                <c:pt idx="1479">
                  <c:v>40956</c:v>
                </c:pt>
                <c:pt idx="1480">
                  <c:v>40957</c:v>
                </c:pt>
                <c:pt idx="1481">
                  <c:v>40958</c:v>
                </c:pt>
                <c:pt idx="1482">
                  <c:v>40959</c:v>
                </c:pt>
                <c:pt idx="1483">
                  <c:v>40960</c:v>
                </c:pt>
                <c:pt idx="1484">
                  <c:v>40961</c:v>
                </c:pt>
                <c:pt idx="1485">
                  <c:v>40962</c:v>
                </c:pt>
                <c:pt idx="1486">
                  <c:v>40963</c:v>
                </c:pt>
                <c:pt idx="1487">
                  <c:v>40964</c:v>
                </c:pt>
                <c:pt idx="1488">
                  <c:v>40965</c:v>
                </c:pt>
                <c:pt idx="1489">
                  <c:v>40966</c:v>
                </c:pt>
                <c:pt idx="1490">
                  <c:v>40967</c:v>
                </c:pt>
                <c:pt idx="1491">
                  <c:v>40968</c:v>
                </c:pt>
                <c:pt idx="1492">
                  <c:v>40969</c:v>
                </c:pt>
                <c:pt idx="1493">
                  <c:v>40970</c:v>
                </c:pt>
                <c:pt idx="1494">
                  <c:v>40971</c:v>
                </c:pt>
                <c:pt idx="1495">
                  <c:v>40972</c:v>
                </c:pt>
                <c:pt idx="1496">
                  <c:v>40973</c:v>
                </c:pt>
                <c:pt idx="1497">
                  <c:v>40974</c:v>
                </c:pt>
                <c:pt idx="1498">
                  <c:v>40975</c:v>
                </c:pt>
                <c:pt idx="1499">
                  <c:v>40976</c:v>
                </c:pt>
                <c:pt idx="1500">
                  <c:v>40977</c:v>
                </c:pt>
                <c:pt idx="1501">
                  <c:v>40978</c:v>
                </c:pt>
                <c:pt idx="1502">
                  <c:v>40979</c:v>
                </c:pt>
                <c:pt idx="1503">
                  <c:v>40980</c:v>
                </c:pt>
                <c:pt idx="1504">
                  <c:v>40981</c:v>
                </c:pt>
                <c:pt idx="1505">
                  <c:v>40982</c:v>
                </c:pt>
                <c:pt idx="1506">
                  <c:v>40983</c:v>
                </c:pt>
                <c:pt idx="1507">
                  <c:v>40984</c:v>
                </c:pt>
                <c:pt idx="1508">
                  <c:v>40985</c:v>
                </c:pt>
                <c:pt idx="1509">
                  <c:v>40986</c:v>
                </c:pt>
                <c:pt idx="1510">
                  <c:v>40987</c:v>
                </c:pt>
                <c:pt idx="1511">
                  <c:v>40988</c:v>
                </c:pt>
                <c:pt idx="1512">
                  <c:v>40989</c:v>
                </c:pt>
                <c:pt idx="1513">
                  <c:v>40990</c:v>
                </c:pt>
                <c:pt idx="1514">
                  <c:v>40991</c:v>
                </c:pt>
                <c:pt idx="1515">
                  <c:v>40992</c:v>
                </c:pt>
                <c:pt idx="1516">
                  <c:v>40993</c:v>
                </c:pt>
                <c:pt idx="1517">
                  <c:v>40994</c:v>
                </c:pt>
                <c:pt idx="1518">
                  <c:v>40995</c:v>
                </c:pt>
                <c:pt idx="1519">
                  <c:v>40996</c:v>
                </c:pt>
                <c:pt idx="1520">
                  <c:v>40997</c:v>
                </c:pt>
                <c:pt idx="1521">
                  <c:v>40998</c:v>
                </c:pt>
                <c:pt idx="1522">
                  <c:v>40999</c:v>
                </c:pt>
                <c:pt idx="1523">
                  <c:v>41000</c:v>
                </c:pt>
                <c:pt idx="1524">
                  <c:v>41001</c:v>
                </c:pt>
                <c:pt idx="1525">
                  <c:v>41002</c:v>
                </c:pt>
                <c:pt idx="1526">
                  <c:v>41003</c:v>
                </c:pt>
                <c:pt idx="1527">
                  <c:v>41004</c:v>
                </c:pt>
                <c:pt idx="1528">
                  <c:v>41005</c:v>
                </c:pt>
                <c:pt idx="1529">
                  <c:v>41006</c:v>
                </c:pt>
                <c:pt idx="1530">
                  <c:v>41007</c:v>
                </c:pt>
                <c:pt idx="1531">
                  <c:v>41008</c:v>
                </c:pt>
                <c:pt idx="1532">
                  <c:v>41009</c:v>
                </c:pt>
                <c:pt idx="1533">
                  <c:v>41010</c:v>
                </c:pt>
                <c:pt idx="1534">
                  <c:v>41011</c:v>
                </c:pt>
                <c:pt idx="1535">
                  <c:v>41012</c:v>
                </c:pt>
                <c:pt idx="1536">
                  <c:v>41013</c:v>
                </c:pt>
                <c:pt idx="1537">
                  <c:v>41014</c:v>
                </c:pt>
                <c:pt idx="1538">
                  <c:v>41015</c:v>
                </c:pt>
                <c:pt idx="1539">
                  <c:v>41016</c:v>
                </c:pt>
                <c:pt idx="1540">
                  <c:v>41017</c:v>
                </c:pt>
                <c:pt idx="1541">
                  <c:v>41018</c:v>
                </c:pt>
                <c:pt idx="1542">
                  <c:v>41019</c:v>
                </c:pt>
                <c:pt idx="1543">
                  <c:v>41020</c:v>
                </c:pt>
                <c:pt idx="1544">
                  <c:v>41021</c:v>
                </c:pt>
                <c:pt idx="1545">
                  <c:v>41022</c:v>
                </c:pt>
                <c:pt idx="1546">
                  <c:v>41023</c:v>
                </c:pt>
                <c:pt idx="1547">
                  <c:v>41024</c:v>
                </c:pt>
                <c:pt idx="1548">
                  <c:v>41025</c:v>
                </c:pt>
                <c:pt idx="1549">
                  <c:v>41026</c:v>
                </c:pt>
                <c:pt idx="1550">
                  <c:v>41027</c:v>
                </c:pt>
                <c:pt idx="1551">
                  <c:v>41028</c:v>
                </c:pt>
                <c:pt idx="1552">
                  <c:v>41029</c:v>
                </c:pt>
                <c:pt idx="1553">
                  <c:v>41030</c:v>
                </c:pt>
                <c:pt idx="1554">
                  <c:v>41031</c:v>
                </c:pt>
                <c:pt idx="1555">
                  <c:v>41032</c:v>
                </c:pt>
                <c:pt idx="1556">
                  <c:v>41033</c:v>
                </c:pt>
                <c:pt idx="1557">
                  <c:v>41034</c:v>
                </c:pt>
                <c:pt idx="1558">
                  <c:v>41035</c:v>
                </c:pt>
                <c:pt idx="1559">
                  <c:v>41036</c:v>
                </c:pt>
                <c:pt idx="1560">
                  <c:v>41037</c:v>
                </c:pt>
                <c:pt idx="1561">
                  <c:v>41038</c:v>
                </c:pt>
                <c:pt idx="1562">
                  <c:v>41039</c:v>
                </c:pt>
                <c:pt idx="1563">
                  <c:v>41040</c:v>
                </c:pt>
                <c:pt idx="1564">
                  <c:v>41041</c:v>
                </c:pt>
                <c:pt idx="1565">
                  <c:v>41042</c:v>
                </c:pt>
                <c:pt idx="1566">
                  <c:v>41043</c:v>
                </c:pt>
                <c:pt idx="1567">
                  <c:v>41044</c:v>
                </c:pt>
                <c:pt idx="1568">
                  <c:v>41045</c:v>
                </c:pt>
                <c:pt idx="1569">
                  <c:v>41046</c:v>
                </c:pt>
                <c:pt idx="1570">
                  <c:v>41047</c:v>
                </c:pt>
                <c:pt idx="1571">
                  <c:v>41048</c:v>
                </c:pt>
                <c:pt idx="1572">
                  <c:v>41049</c:v>
                </c:pt>
                <c:pt idx="1573">
                  <c:v>41050</c:v>
                </c:pt>
                <c:pt idx="1574">
                  <c:v>41051</c:v>
                </c:pt>
                <c:pt idx="1575">
                  <c:v>41052</c:v>
                </c:pt>
                <c:pt idx="1576">
                  <c:v>41053</c:v>
                </c:pt>
                <c:pt idx="1577">
                  <c:v>41054</c:v>
                </c:pt>
                <c:pt idx="1578">
                  <c:v>41055</c:v>
                </c:pt>
                <c:pt idx="1579">
                  <c:v>41056</c:v>
                </c:pt>
                <c:pt idx="1580">
                  <c:v>41057</c:v>
                </c:pt>
                <c:pt idx="1581">
                  <c:v>41058</c:v>
                </c:pt>
                <c:pt idx="1582">
                  <c:v>41059</c:v>
                </c:pt>
                <c:pt idx="1583">
                  <c:v>41060</c:v>
                </c:pt>
                <c:pt idx="1584">
                  <c:v>41061</c:v>
                </c:pt>
                <c:pt idx="1585">
                  <c:v>41062</c:v>
                </c:pt>
                <c:pt idx="1586">
                  <c:v>41063</c:v>
                </c:pt>
                <c:pt idx="1587">
                  <c:v>41064</c:v>
                </c:pt>
                <c:pt idx="1588">
                  <c:v>41065</c:v>
                </c:pt>
                <c:pt idx="1589">
                  <c:v>41066</c:v>
                </c:pt>
                <c:pt idx="1590">
                  <c:v>41067</c:v>
                </c:pt>
                <c:pt idx="1591">
                  <c:v>41068</c:v>
                </c:pt>
                <c:pt idx="1592">
                  <c:v>41069</c:v>
                </c:pt>
                <c:pt idx="1593">
                  <c:v>41070</c:v>
                </c:pt>
                <c:pt idx="1594">
                  <c:v>41071</c:v>
                </c:pt>
                <c:pt idx="1595">
                  <c:v>41072</c:v>
                </c:pt>
                <c:pt idx="1596">
                  <c:v>41073</c:v>
                </c:pt>
                <c:pt idx="1597">
                  <c:v>41074</c:v>
                </c:pt>
                <c:pt idx="1598">
                  <c:v>41075</c:v>
                </c:pt>
                <c:pt idx="1599">
                  <c:v>41076</c:v>
                </c:pt>
                <c:pt idx="1600">
                  <c:v>41077</c:v>
                </c:pt>
                <c:pt idx="1601">
                  <c:v>41078</c:v>
                </c:pt>
                <c:pt idx="1602">
                  <c:v>41079</c:v>
                </c:pt>
                <c:pt idx="1603">
                  <c:v>41080</c:v>
                </c:pt>
                <c:pt idx="1604">
                  <c:v>41081</c:v>
                </c:pt>
                <c:pt idx="1605">
                  <c:v>41082</c:v>
                </c:pt>
                <c:pt idx="1606">
                  <c:v>41083</c:v>
                </c:pt>
                <c:pt idx="1607">
                  <c:v>41084</c:v>
                </c:pt>
                <c:pt idx="1608">
                  <c:v>41085</c:v>
                </c:pt>
                <c:pt idx="1609">
                  <c:v>41086</c:v>
                </c:pt>
                <c:pt idx="1610">
                  <c:v>41087</c:v>
                </c:pt>
                <c:pt idx="1611">
                  <c:v>41088</c:v>
                </c:pt>
                <c:pt idx="1612">
                  <c:v>41089</c:v>
                </c:pt>
                <c:pt idx="1613">
                  <c:v>41090</c:v>
                </c:pt>
                <c:pt idx="1614">
                  <c:v>41091</c:v>
                </c:pt>
                <c:pt idx="1615">
                  <c:v>41092</c:v>
                </c:pt>
                <c:pt idx="1616">
                  <c:v>41093</c:v>
                </c:pt>
                <c:pt idx="1617">
                  <c:v>41094</c:v>
                </c:pt>
                <c:pt idx="1618">
                  <c:v>41095</c:v>
                </c:pt>
                <c:pt idx="1619">
                  <c:v>41096</c:v>
                </c:pt>
                <c:pt idx="1620">
                  <c:v>41097</c:v>
                </c:pt>
                <c:pt idx="1621">
                  <c:v>41098</c:v>
                </c:pt>
                <c:pt idx="1622">
                  <c:v>41099</c:v>
                </c:pt>
                <c:pt idx="1623">
                  <c:v>41100</c:v>
                </c:pt>
                <c:pt idx="1624">
                  <c:v>41101</c:v>
                </c:pt>
                <c:pt idx="1625">
                  <c:v>41102</c:v>
                </c:pt>
                <c:pt idx="1626">
                  <c:v>41103</c:v>
                </c:pt>
                <c:pt idx="1627">
                  <c:v>41104</c:v>
                </c:pt>
                <c:pt idx="1628">
                  <c:v>41105</c:v>
                </c:pt>
                <c:pt idx="1629">
                  <c:v>41106</c:v>
                </c:pt>
                <c:pt idx="1630">
                  <c:v>41107</c:v>
                </c:pt>
                <c:pt idx="1631">
                  <c:v>41108</c:v>
                </c:pt>
                <c:pt idx="1632">
                  <c:v>41109</c:v>
                </c:pt>
                <c:pt idx="1633">
                  <c:v>41110</c:v>
                </c:pt>
                <c:pt idx="1634">
                  <c:v>41111</c:v>
                </c:pt>
                <c:pt idx="1635">
                  <c:v>41112</c:v>
                </c:pt>
                <c:pt idx="1636">
                  <c:v>41113</c:v>
                </c:pt>
                <c:pt idx="1637">
                  <c:v>41114</c:v>
                </c:pt>
                <c:pt idx="1638">
                  <c:v>41115</c:v>
                </c:pt>
                <c:pt idx="1639">
                  <c:v>41116</c:v>
                </c:pt>
                <c:pt idx="1640">
                  <c:v>41117</c:v>
                </c:pt>
                <c:pt idx="1641">
                  <c:v>41118</c:v>
                </c:pt>
                <c:pt idx="1642">
                  <c:v>41119</c:v>
                </c:pt>
                <c:pt idx="1643">
                  <c:v>41120</c:v>
                </c:pt>
                <c:pt idx="1644">
                  <c:v>41121</c:v>
                </c:pt>
                <c:pt idx="1645">
                  <c:v>41122</c:v>
                </c:pt>
                <c:pt idx="1646">
                  <c:v>41123</c:v>
                </c:pt>
                <c:pt idx="1647">
                  <c:v>41124</c:v>
                </c:pt>
                <c:pt idx="1648">
                  <c:v>41125</c:v>
                </c:pt>
                <c:pt idx="1649">
                  <c:v>41126</c:v>
                </c:pt>
                <c:pt idx="1650">
                  <c:v>41127</c:v>
                </c:pt>
                <c:pt idx="1651">
                  <c:v>41128</c:v>
                </c:pt>
                <c:pt idx="1652">
                  <c:v>41129</c:v>
                </c:pt>
                <c:pt idx="1653">
                  <c:v>41130</c:v>
                </c:pt>
                <c:pt idx="1654">
                  <c:v>41131</c:v>
                </c:pt>
                <c:pt idx="1655">
                  <c:v>41132</c:v>
                </c:pt>
                <c:pt idx="1656">
                  <c:v>41133</c:v>
                </c:pt>
                <c:pt idx="1657">
                  <c:v>41134</c:v>
                </c:pt>
                <c:pt idx="1658">
                  <c:v>41135</c:v>
                </c:pt>
                <c:pt idx="1659">
                  <c:v>41136</c:v>
                </c:pt>
                <c:pt idx="1660">
                  <c:v>41137</c:v>
                </c:pt>
                <c:pt idx="1661">
                  <c:v>41138</c:v>
                </c:pt>
                <c:pt idx="1662">
                  <c:v>41139</c:v>
                </c:pt>
                <c:pt idx="1663">
                  <c:v>41140</c:v>
                </c:pt>
                <c:pt idx="1664">
                  <c:v>41141</c:v>
                </c:pt>
                <c:pt idx="1665">
                  <c:v>41142</c:v>
                </c:pt>
                <c:pt idx="1666">
                  <c:v>41143</c:v>
                </c:pt>
                <c:pt idx="1667">
                  <c:v>41144</c:v>
                </c:pt>
                <c:pt idx="1668">
                  <c:v>41145</c:v>
                </c:pt>
                <c:pt idx="1669">
                  <c:v>41146</c:v>
                </c:pt>
                <c:pt idx="1670">
                  <c:v>41147</c:v>
                </c:pt>
                <c:pt idx="1671">
                  <c:v>41148</c:v>
                </c:pt>
                <c:pt idx="1672">
                  <c:v>41149</c:v>
                </c:pt>
                <c:pt idx="1673">
                  <c:v>41150</c:v>
                </c:pt>
                <c:pt idx="1674">
                  <c:v>41151</c:v>
                </c:pt>
                <c:pt idx="1675">
                  <c:v>41152</c:v>
                </c:pt>
                <c:pt idx="1676">
                  <c:v>41153</c:v>
                </c:pt>
                <c:pt idx="1677">
                  <c:v>41154</c:v>
                </c:pt>
                <c:pt idx="1678">
                  <c:v>41155</c:v>
                </c:pt>
                <c:pt idx="1679">
                  <c:v>41156</c:v>
                </c:pt>
                <c:pt idx="1680">
                  <c:v>41157</c:v>
                </c:pt>
                <c:pt idx="1681">
                  <c:v>41158</c:v>
                </c:pt>
                <c:pt idx="1682">
                  <c:v>41159</c:v>
                </c:pt>
                <c:pt idx="1683">
                  <c:v>41160</c:v>
                </c:pt>
                <c:pt idx="1684">
                  <c:v>41161</c:v>
                </c:pt>
                <c:pt idx="1685">
                  <c:v>41162</c:v>
                </c:pt>
                <c:pt idx="1686">
                  <c:v>41163</c:v>
                </c:pt>
                <c:pt idx="1687">
                  <c:v>41164</c:v>
                </c:pt>
                <c:pt idx="1688">
                  <c:v>41165</c:v>
                </c:pt>
                <c:pt idx="1689">
                  <c:v>41166</c:v>
                </c:pt>
                <c:pt idx="1690">
                  <c:v>41167</c:v>
                </c:pt>
                <c:pt idx="1691">
                  <c:v>41168</c:v>
                </c:pt>
                <c:pt idx="1692">
                  <c:v>41169</c:v>
                </c:pt>
                <c:pt idx="1693">
                  <c:v>41170</c:v>
                </c:pt>
                <c:pt idx="1694">
                  <c:v>41171</c:v>
                </c:pt>
                <c:pt idx="1695">
                  <c:v>41172</c:v>
                </c:pt>
                <c:pt idx="1696">
                  <c:v>41173</c:v>
                </c:pt>
                <c:pt idx="1697">
                  <c:v>41174</c:v>
                </c:pt>
                <c:pt idx="1698">
                  <c:v>41175</c:v>
                </c:pt>
                <c:pt idx="1699">
                  <c:v>41176</c:v>
                </c:pt>
                <c:pt idx="1700">
                  <c:v>41177</c:v>
                </c:pt>
                <c:pt idx="1701">
                  <c:v>41178</c:v>
                </c:pt>
                <c:pt idx="1702">
                  <c:v>41179</c:v>
                </c:pt>
                <c:pt idx="1703">
                  <c:v>41180</c:v>
                </c:pt>
                <c:pt idx="1704">
                  <c:v>41181</c:v>
                </c:pt>
                <c:pt idx="1705">
                  <c:v>41182</c:v>
                </c:pt>
                <c:pt idx="1706">
                  <c:v>41183</c:v>
                </c:pt>
                <c:pt idx="1707">
                  <c:v>41184</c:v>
                </c:pt>
                <c:pt idx="1708">
                  <c:v>41185</c:v>
                </c:pt>
                <c:pt idx="1709">
                  <c:v>41186</c:v>
                </c:pt>
                <c:pt idx="1710">
                  <c:v>41187</c:v>
                </c:pt>
                <c:pt idx="1711">
                  <c:v>41188</c:v>
                </c:pt>
                <c:pt idx="1712">
                  <c:v>41189</c:v>
                </c:pt>
                <c:pt idx="1713">
                  <c:v>41190</c:v>
                </c:pt>
                <c:pt idx="1714">
                  <c:v>41191</c:v>
                </c:pt>
                <c:pt idx="1715">
                  <c:v>41192</c:v>
                </c:pt>
                <c:pt idx="1716">
                  <c:v>41193</c:v>
                </c:pt>
                <c:pt idx="1717">
                  <c:v>41194</c:v>
                </c:pt>
                <c:pt idx="1718">
                  <c:v>41195</c:v>
                </c:pt>
                <c:pt idx="1719">
                  <c:v>41196</c:v>
                </c:pt>
                <c:pt idx="1720">
                  <c:v>41197</c:v>
                </c:pt>
                <c:pt idx="1721">
                  <c:v>41198</c:v>
                </c:pt>
                <c:pt idx="1722">
                  <c:v>41199</c:v>
                </c:pt>
                <c:pt idx="1723">
                  <c:v>41200</c:v>
                </c:pt>
                <c:pt idx="1724">
                  <c:v>41201</c:v>
                </c:pt>
                <c:pt idx="1725">
                  <c:v>41202</c:v>
                </c:pt>
                <c:pt idx="1726">
                  <c:v>41203</c:v>
                </c:pt>
                <c:pt idx="1727">
                  <c:v>41204</c:v>
                </c:pt>
                <c:pt idx="1728">
                  <c:v>41205</c:v>
                </c:pt>
                <c:pt idx="1729">
                  <c:v>41206</c:v>
                </c:pt>
                <c:pt idx="1730">
                  <c:v>41207</c:v>
                </c:pt>
                <c:pt idx="1731">
                  <c:v>41208</c:v>
                </c:pt>
                <c:pt idx="1732">
                  <c:v>41209</c:v>
                </c:pt>
                <c:pt idx="1733">
                  <c:v>41210</c:v>
                </c:pt>
                <c:pt idx="1734">
                  <c:v>41211</c:v>
                </c:pt>
                <c:pt idx="1735">
                  <c:v>41212</c:v>
                </c:pt>
                <c:pt idx="1736">
                  <c:v>41213</c:v>
                </c:pt>
                <c:pt idx="1737">
                  <c:v>41214</c:v>
                </c:pt>
                <c:pt idx="1738">
                  <c:v>41215</c:v>
                </c:pt>
                <c:pt idx="1739">
                  <c:v>41216</c:v>
                </c:pt>
                <c:pt idx="1740">
                  <c:v>41217</c:v>
                </c:pt>
                <c:pt idx="1741">
                  <c:v>41218</c:v>
                </c:pt>
                <c:pt idx="1742">
                  <c:v>41219</c:v>
                </c:pt>
                <c:pt idx="1743">
                  <c:v>41220</c:v>
                </c:pt>
                <c:pt idx="1744">
                  <c:v>41221</c:v>
                </c:pt>
                <c:pt idx="1745">
                  <c:v>41222</c:v>
                </c:pt>
                <c:pt idx="1746">
                  <c:v>41223</c:v>
                </c:pt>
                <c:pt idx="1747">
                  <c:v>41224</c:v>
                </c:pt>
                <c:pt idx="1748">
                  <c:v>41225</c:v>
                </c:pt>
                <c:pt idx="1749">
                  <c:v>41226</c:v>
                </c:pt>
                <c:pt idx="1750">
                  <c:v>41227</c:v>
                </c:pt>
                <c:pt idx="1751">
                  <c:v>41228</c:v>
                </c:pt>
                <c:pt idx="1752">
                  <c:v>41229</c:v>
                </c:pt>
                <c:pt idx="1753">
                  <c:v>41230</c:v>
                </c:pt>
                <c:pt idx="1754">
                  <c:v>41231</c:v>
                </c:pt>
                <c:pt idx="1755">
                  <c:v>41232</c:v>
                </c:pt>
                <c:pt idx="1756">
                  <c:v>41233</c:v>
                </c:pt>
                <c:pt idx="1757">
                  <c:v>41234</c:v>
                </c:pt>
                <c:pt idx="1758">
                  <c:v>41235</c:v>
                </c:pt>
                <c:pt idx="1759">
                  <c:v>41236</c:v>
                </c:pt>
                <c:pt idx="1760">
                  <c:v>41237</c:v>
                </c:pt>
                <c:pt idx="1761">
                  <c:v>41238</c:v>
                </c:pt>
                <c:pt idx="1762">
                  <c:v>41239</c:v>
                </c:pt>
                <c:pt idx="1763">
                  <c:v>41240</c:v>
                </c:pt>
                <c:pt idx="1764">
                  <c:v>41241</c:v>
                </c:pt>
                <c:pt idx="1765">
                  <c:v>41242</c:v>
                </c:pt>
                <c:pt idx="1766">
                  <c:v>41243</c:v>
                </c:pt>
                <c:pt idx="1767">
                  <c:v>41244</c:v>
                </c:pt>
                <c:pt idx="1768">
                  <c:v>41245</c:v>
                </c:pt>
                <c:pt idx="1769">
                  <c:v>41246</c:v>
                </c:pt>
                <c:pt idx="1770">
                  <c:v>41247</c:v>
                </c:pt>
                <c:pt idx="1771">
                  <c:v>41248</c:v>
                </c:pt>
                <c:pt idx="1772">
                  <c:v>41249</c:v>
                </c:pt>
                <c:pt idx="1773">
                  <c:v>41250</c:v>
                </c:pt>
                <c:pt idx="1774">
                  <c:v>41251</c:v>
                </c:pt>
                <c:pt idx="1775">
                  <c:v>41252</c:v>
                </c:pt>
                <c:pt idx="1776">
                  <c:v>41253</c:v>
                </c:pt>
                <c:pt idx="1777">
                  <c:v>41254</c:v>
                </c:pt>
                <c:pt idx="1778">
                  <c:v>41255</c:v>
                </c:pt>
                <c:pt idx="1779">
                  <c:v>41256</c:v>
                </c:pt>
                <c:pt idx="1780">
                  <c:v>41257</c:v>
                </c:pt>
                <c:pt idx="1781">
                  <c:v>41258</c:v>
                </c:pt>
                <c:pt idx="1782">
                  <c:v>41259</c:v>
                </c:pt>
                <c:pt idx="1783">
                  <c:v>41260</c:v>
                </c:pt>
                <c:pt idx="1784">
                  <c:v>41261</c:v>
                </c:pt>
                <c:pt idx="1785">
                  <c:v>41262</c:v>
                </c:pt>
                <c:pt idx="1786">
                  <c:v>41263</c:v>
                </c:pt>
                <c:pt idx="1787">
                  <c:v>41264</c:v>
                </c:pt>
                <c:pt idx="1788">
                  <c:v>41265</c:v>
                </c:pt>
                <c:pt idx="1789">
                  <c:v>41266</c:v>
                </c:pt>
                <c:pt idx="1790">
                  <c:v>41267</c:v>
                </c:pt>
                <c:pt idx="1791">
                  <c:v>41268</c:v>
                </c:pt>
                <c:pt idx="1792">
                  <c:v>41269</c:v>
                </c:pt>
                <c:pt idx="1793">
                  <c:v>41270</c:v>
                </c:pt>
                <c:pt idx="1794">
                  <c:v>41271</c:v>
                </c:pt>
                <c:pt idx="1795">
                  <c:v>41272</c:v>
                </c:pt>
                <c:pt idx="1796">
                  <c:v>41273</c:v>
                </c:pt>
                <c:pt idx="1797">
                  <c:v>41274</c:v>
                </c:pt>
                <c:pt idx="1798">
                  <c:v>41275</c:v>
                </c:pt>
                <c:pt idx="1799">
                  <c:v>41276</c:v>
                </c:pt>
                <c:pt idx="1800">
                  <c:v>41277</c:v>
                </c:pt>
                <c:pt idx="1801">
                  <c:v>41278</c:v>
                </c:pt>
                <c:pt idx="1802">
                  <c:v>41279</c:v>
                </c:pt>
                <c:pt idx="1803">
                  <c:v>41280</c:v>
                </c:pt>
                <c:pt idx="1804">
                  <c:v>41281</c:v>
                </c:pt>
                <c:pt idx="1805">
                  <c:v>41282</c:v>
                </c:pt>
                <c:pt idx="1806">
                  <c:v>41283</c:v>
                </c:pt>
                <c:pt idx="1807">
                  <c:v>41284</c:v>
                </c:pt>
                <c:pt idx="1808">
                  <c:v>41285</c:v>
                </c:pt>
                <c:pt idx="1809">
                  <c:v>41286</c:v>
                </c:pt>
                <c:pt idx="1810">
                  <c:v>41287</c:v>
                </c:pt>
                <c:pt idx="1811">
                  <c:v>41288</c:v>
                </c:pt>
                <c:pt idx="1812">
                  <c:v>41289</c:v>
                </c:pt>
                <c:pt idx="1813">
                  <c:v>41290</c:v>
                </c:pt>
                <c:pt idx="1814">
                  <c:v>41291</c:v>
                </c:pt>
                <c:pt idx="1815">
                  <c:v>41292</c:v>
                </c:pt>
                <c:pt idx="1816">
                  <c:v>41293</c:v>
                </c:pt>
                <c:pt idx="1817">
                  <c:v>41294</c:v>
                </c:pt>
                <c:pt idx="1818">
                  <c:v>41295</c:v>
                </c:pt>
                <c:pt idx="1819">
                  <c:v>41296</c:v>
                </c:pt>
                <c:pt idx="1820">
                  <c:v>41297</c:v>
                </c:pt>
                <c:pt idx="1821">
                  <c:v>41298</c:v>
                </c:pt>
                <c:pt idx="1822">
                  <c:v>41299</c:v>
                </c:pt>
                <c:pt idx="1823">
                  <c:v>41300</c:v>
                </c:pt>
                <c:pt idx="1824">
                  <c:v>41301</c:v>
                </c:pt>
                <c:pt idx="1825">
                  <c:v>41302</c:v>
                </c:pt>
                <c:pt idx="1826">
                  <c:v>41303</c:v>
                </c:pt>
                <c:pt idx="1827">
                  <c:v>41304</c:v>
                </c:pt>
                <c:pt idx="1828">
                  <c:v>41305</c:v>
                </c:pt>
                <c:pt idx="1829">
                  <c:v>41306</c:v>
                </c:pt>
                <c:pt idx="1830">
                  <c:v>41307</c:v>
                </c:pt>
                <c:pt idx="1831">
                  <c:v>41308</c:v>
                </c:pt>
                <c:pt idx="1832">
                  <c:v>41309</c:v>
                </c:pt>
                <c:pt idx="1833">
                  <c:v>41310</c:v>
                </c:pt>
                <c:pt idx="1834">
                  <c:v>41311</c:v>
                </c:pt>
                <c:pt idx="1835">
                  <c:v>41312</c:v>
                </c:pt>
                <c:pt idx="1836">
                  <c:v>41313</c:v>
                </c:pt>
                <c:pt idx="1837">
                  <c:v>41314</c:v>
                </c:pt>
                <c:pt idx="1838">
                  <c:v>41315</c:v>
                </c:pt>
                <c:pt idx="1839">
                  <c:v>41316</c:v>
                </c:pt>
                <c:pt idx="1840">
                  <c:v>41317</c:v>
                </c:pt>
                <c:pt idx="1841">
                  <c:v>41318</c:v>
                </c:pt>
                <c:pt idx="1842">
                  <c:v>41319</c:v>
                </c:pt>
                <c:pt idx="1843">
                  <c:v>41320</c:v>
                </c:pt>
                <c:pt idx="1844">
                  <c:v>41321</c:v>
                </c:pt>
                <c:pt idx="1845">
                  <c:v>41322</c:v>
                </c:pt>
                <c:pt idx="1846">
                  <c:v>41323</c:v>
                </c:pt>
                <c:pt idx="1847">
                  <c:v>41324</c:v>
                </c:pt>
                <c:pt idx="1848">
                  <c:v>41325</c:v>
                </c:pt>
                <c:pt idx="1849">
                  <c:v>41326</c:v>
                </c:pt>
                <c:pt idx="1850">
                  <c:v>41327</c:v>
                </c:pt>
                <c:pt idx="1851">
                  <c:v>41328</c:v>
                </c:pt>
                <c:pt idx="1852">
                  <c:v>41329</c:v>
                </c:pt>
                <c:pt idx="1853">
                  <c:v>41330</c:v>
                </c:pt>
                <c:pt idx="1854">
                  <c:v>41331</c:v>
                </c:pt>
                <c:pt idx="1855">
                  <c:v>41332</c:v>
                </c:pt>
                <c:pt idx="1856">
                  <c:v>41333</c:v>
                </c:pt>
                <c:pt idx="1857">
                  <c:v>41334</c:v>
                </c:pt>
                <c:pt idx="1858">
                  <c:v>41335</c:v>
                </c:pt>
                <c:pt idx="1859">
                  <c:v>41336</c:v>
                </c:pt>
                <c:pt idx="1860">
                  <c:v>41337</c:v>
                </c:pt>
                <c:pt idx="1861">
                  <c:v>41338</c:v>
                </c:pt>
                <c:pt idx="1862">
                  <c:v>41339</c:v>
                </c:pt>
                <c:pt idx="1863">
                  <c:v>41340</c:v>
                </c:pt>
                <c:pt idx="1864">
                  <c:v>41341</c:v>
                </c:pt>
                <c:pt idx="1865">
                  <c:v>41342</c:v>
                </c:pt>
                <c:pt idx="1866">
                  <c:v>41343</c:v>
                </c:pt>
                <c:pt idx="1867">
                  <c:v>41344</c:v>
                </c:pt>
                <c:pt idx="1868">
                  <c:v>41345</c:v>
                </c:pt>
                <c:pt idx="1869">
                  <c:v>41346</c:v>
                </c:pt>
                <c:pt idx="1870">
                  <c:v>41347</c:v>
                </c:pt>
                <c:pt idx="1871">
                  <c:v>41348</c:v>
                </c:pt>
                <c:pt idx="1872">
                  <c:v>41349</c:v>
                </c:pt>
                <c:pt idx="1873">
                  <c:v>41350</c:v>
                </c:pt>
                <c:pt idx="1874">
                  <c:v>41351</c:v>
                </c:pt>
                <c:pt idx="1875">
                  <c:v>41352</c:v>
                </c:pt>
                <c:pt idx="1876">
                  <c:v>41353</c:v>
                </c:pt>
                <c:pt idx="1877">
                  <c:v>41354</c:v>
                </c:pt>
                <c:pt idx="1878">
                  <c:v>41355</c:v>
                </c:pt>
                <c:pt idx="1879">
                  <c:v>41356</c:v>
                </c:pt>
                <c:pt idx="1880">
                  <c:v>41357</c:v>
                </c:pt>
                <c:pt idx="1881">
                  <c:v>41358</c:v>
                </c:pt>
                <c:pt idx="1882">
                  <c:v>41359</c:v>
                </c:pt>
                <c:pt idx="1883">
                  <c:v>41360</c:v>
                </c:pt>
                <c:pt idx="1884">
                  <c:v>41361</c:v>
                </c:pt>
                <c:pt idx="1885">
                  <c:v>41362</c:v>
                </c:pt>
                <c:pt idx="1886">
                  <c:v>41363</c:v>
                </c:pt>
                <c:pt idx="1887">
                  <c:v>41364</c:v>
                </c:pt>
                <c:pt idx="1888">
                  <c:v>41365</c:v>
                </c:pt>
                <c:pt idx="1889">
                  <c:v>41366</c:v>
                </c:pt>
                <c:pt idx="1890">
                  <c:v>41367</c:v>
                </c:pt>
                <c:pt idx="1891">
                  <c:v>41368</c:v>
                </c:pt>
                <c:pt idx="1892">
                  <c:v>41369</c:v>
                </c:pt>
                <c:pt idx="1893">
                  <c:v>41370</c:v>
                </c:pt>
                <c:pt idx="1894">
                  <c:v>41371</c:v>
                </c:pt>
                <c:pt idx="1895">
                  <c:v>41372</c:v>
                </c:pt>
                <c:pt idx="1896">
                  <c:v>41373</c:v>
                </c:pt>
                <c:pt idx="1897">
                  <c:v>41374</c:v>
                </c:pt>
                <c:pt idx="1898">
                  <c:v>41375</c:v>
                </c:pt>
                <c:pt idx="1899">
                  <c:v>41376</c:v>
                </c:pt>
                <c:pt idx="1900">
                  <c:v>41377</c:v>
                </c:pt>
                <c:pt idx="1901">
                  <c:v>41378</c:v>
                </c:pt>
                <c:pt idx="1902">
                  <c:v>41379</c:v>
                </c:pt>
                <c:pt idx="1903">
                  <c:v>41380</c:v>
                </c:pt>
                <c:pt idx="1904">
                  <c:v>41381</c:v>
                </c:pt>
                <c:pt idx="1905">
                  <c:v>41382</c:v>
                </c:pt>
                <c:pt idx="1906">
                  <c:v>41383</c:v>
                </c:pt>
                <c:pt idx="1907">
                  <c:v>41384</c:v>
                </c:pt>
                <c:pt idx="1908">
                  <c:v>41385</c:v>
                </c:pt>
                <c:pt idx="1909">
                  <c:v>41386</c:v>
                </c:pt>
                <c:pt idx="1910">
                  <c:v>41387</c:v>
                </c:pt>
                <c:pt idx="1911">
                  <c:v>41388</c:v>
                </c:pt>
                <c:pt idx="1912">
                  <c:v>41389</c:v>
                </c:pt>
                <c:pt idx="1913">
                  <c:v>41390</c:v>
                </c:pt>
                <c:pt idx="1914">
                  <c:v>41391</c:v>
                </c:pt>
                <c:pt idx="1915">
                  <c:v>41392</c:v>
                </c:pt>
                <c:pt idx="1916">
                  <c:v>41393</c:v>
                </c:pt>
                <c:pt idx="1917">
                  <c:v>41394</c:v>
                </c:pt>
                <c:pt idx="1918">
                  <c:v>41395</c:v>
                </c:pt>
                <c:pt idx="1919">
                  <c:v>41396</c:v>
                </c:pt>
                <c:pt idx="1920">
                  <c:v>41397</c:v>
                </c:pt>
                <c:pt idx="1921">
                  <c:v>41398</c:v>
                </c:pt>
                <c:pt idx="1922">
                  <c:v>41399</c:v>
                </c:pt>
                <c:pt idx="1923">
                  <c:v>41400</c:v>
                </c:pt>
                <c:pt idx="1924">
                  <c:v>41401</c:v>
                </c:pt>
                <c:pt idx="1925">
                  <c:v>41402</c:v>
                </c:pt>
                <c:pt idx="1926">
                  <c:v>41403</c:v>
                </c:pt>
                <c:pt idx="1927">
                  <c:v>41404</c:v>
                </c:pt>
                <c:pt idx="1928">
                  <c:v>41405</c:v>
                </c:pt>
                <c:pt idx="1929">
                  <c:v>41406</c:v>
                </c:pt>
                <c:pt idx="1930">
                  <c:v>41407</c:v>
                </c:pt>
                <c:pt idx="1931">
                  <c:v>41408</c:v>
                </c:pt>
                <c:pt idx="1932">
                  <c:v>41409</c:v>
                </c:pt>
                <c:pt idx="1933">
                  <c:v>41410</c:v>
                </c:pt>
                <c:pt idx="1934">
                  <c:v>41411</c:v>
                </c:pt>
                <c:pt idx="1935">
                  <c:v>41412</c:v>
                </c:pt>
                <c:pt idx="1936">
                  <c:v>41413</c:v>
                </c:pt>
                <c:pt idx="1937">
                  <c:v>41414</c:v>
                </c:pt>
                <c:pt idx="1938">
                  <c:v>41415</c:v>
                </c:pt>
                <c:pt idx="1939">
                  <c:v>41416</c:v>
                </c:pt>
                <c:pt idx="1940">
                  <c:v>41417</c:v>
                </c:pt>
                <c:pt idx="1941">
                  <c:v>41418</c:v>
                </c:pt>
                <c:pt idx="1942">
                  <c:v>41419</c:v>
                </c:pt>
                <c:pt idx="1943">
                  <c:v>41420</c:v>
                </c:pt>
                <c:pt idx="1944">
                  <c:v>41421</c:v>
                </c:pt>
                <c:pt idx="1945">
                  <c:v>41422</c:v>
                </c:pt>
                <c:pt idx="1946">
                  <c:v>41423</c:v>
                </c:pt>
                <c:pt idx="1947">
                  <c:v>41424</c:v>
                </c:pt>
                <c:pt idx="1948">
                  <c:v>41425</c:v>
                </c:pt>
                <c:pt idx="1949">
                  <c:v>41426</c:v>
                </c:pt>
                <c:pt idx="1950">
                  <c:v>41427</c:v>
                </c:pt>
                <c:pt idx="1951">
                  <c:v>41428</c:v>
                </c:pt>
                <c:pt idx="1952">
                  <c:v>41429</c:v>
                </c:pt>
                <c:pt idx="1953">
                  <c:v>41430</c:v>
                </c:pt>
                <c:pt idx="1954">
                  <c:v>41431</c:v>
                </c:pt>
                <c:pt idx="1955">
                  <c:v>41432</c:v>
                </c:pt>
                <c:pt idx="1956">
                  <c:v>41433</c:v>
                </c:pt>
                <c:pt idx="1957">
                  <c:v>41434</c:v>
                </c:pt>
                <c:pt idx="1958">
                  <c:v>41435</c:v>
                </c:pt>
                <c:pt idx="1959">
                  <c:v>41436</c:v>
                </c:pt>
                <c:pt idx="1960">
                  <c:v>41437</c:v>
                </c:pt>
                <c:pt idx="1961">
                  <c:v>41438</c:v>
                </c:pt>
                <c:pt idx="1962">
                  <c:v>41439</c:v>
                </c:pt>
                <c:pt idx="1963">
                  <c:v>41440</c:v>
                </c:pt>
                <c:pt idx="1964">
                  <c:v>41441</c:v>
                </c:pt>
                <c:pt idx="1965">
                  <c:v>41442</c:v>
                </c:pt>
                <c:pt idx="1966">
                  <c:v>41443</c:v>
                </c:pt>
                <c:pt idx="1967">
                  <c:v>41444</c:v>
                </c:pt>
                <c:pt idx="1968">
                  <c:v>41445</c:v>
                </c:pt>
                <c:pt idx="1969">
                  <c:v>41446</c:v>
                </c:pt>
                <c:pt idx="1970">
                  <c:v>41447</c:v>
                </c:pt>
                <c:pt idx="1971">
                  <c:v>41448</c:v>
                </c:pt>
                <c:pt idx="1972">
                  <c:v>41449</c:v>
                </c:pt>
                <c:pt idx="1973">
                  <c:v>41450</c:v>
                </c:pt>
                <c:pt idx="1974">
                  <c:v>41451</c:v>
                </c:pt>
                <c:pt idx="1975">
                  <c:v>41452</c:v>
                </c:pt>
                <c:pt idx="1976">
                  <c:v>41453</c:v>
                </c:pt>
                <c:pt idx="1977">
                  <c:v>41454</c:v>
                </c:pt>
                <c:pt idx="1978">
                  <c:v>41455</c:v>
                </c:pt>
                <c:pt idx="1979">
                  <c:v>41456</c:v>
                </c:pt>
                <c:pt idx="1980">
                  <c:v>41457</c:v>
                </c:pt>
                <c:pt idx="1981">
                  <c:v>41458</c:v>
                </c:pt>
                <c:pt idx="1982">
                  <c:v>41459</c:v>
                </c:pt>
                <c:pt idx="1983">
                  <c:v>41460</c:v>
                </c:pt>
                <c:pt idx="1984">
                  <c:v>41461</c:v>
                </c:pt>
                <c:pt idx="1985">
                  <c:v>41462</c:v>
                </c:pt>
                <c:pt idx="1986">
                  <c:v>41463</c:v>
                </c:pt>
                <c:pt idx="1987">
                  <c:v>41464</c:v>
                </c:pt>
                <c:pt idx="1988">
                  <c:v>41465</c:v>
                </c:pt>
                <c:pt idx="1989">
                  <c:v>41466</c:v>
                </c:pt>
                <c:pt idx="1990">
                  <c:v>41467</c:v>
                </c:pt>
                <c:pt idx="1991">
                  <c:v>41468</c:v>
                </c:pt>
                <c:pt idx="1992">
                  <c:v>41469</c:v>
                </c:pt>
                <c:pt idx="1993">
                  <c:v>41470</c:v>
                </c:pt>
                <c:pt idx="1994">
                  <c:v>41471</c:v>
                </c:pt>
                <c:pt idx="1995">
                  <c:v>41472</c:v>
                </c:pt>
                <c:pt idx="1996">
                  <c:v>41473</c:v>
                </c:pt>
                <c:pt idx="1997">
                  <c:v>41474</c:v>
                </c:pt>
                <c:pt idx="1998">
                  <c:v>41475</c:v>
                </c:pt>
                <c:pt idx="1999">
                  <c:v>41476</c:v>
                </c:pt>
                <c:pt idx="2000">
                  <c:v>41477</c:v>
                </c:pt>
                <c:pt idx="2001">
                  <c:v>41478</c:v>
                </c:pt>
                <c:pt idx="2002">
                  <c:v>41479</c:v>
                </c:pt>
                <c:pt idx="2003">
                  <c:v>41480</c:v>
                </c:pt>
                <c:pt idx="2004">
                  <c:v>41481</c:v>
                </c:pt>
                <c:pt idx="2005">
                  <c:v>41482</c:v>
                </c:pt>
                <c:pt idx="2006">
                  <c:v>41483</c:v>
                </c:pt>
                <c:pt idx="2007">
                  <c:v>41484</c:v>
                </c:pt>
                <c:pt idx="2008">
                  <c:v>41485</c:v>
                </c:pt>
                <c:pt idx="2009">
                  <c:v>41486</c:v>
                </c:pt>
                <c:pt idx="2010">
                  <c:v>41487</c:v>
                </c:pt>
                <c:pt idx="2011">
                  <c:v>41488</c:v>
                </c:pt>
                <c:pt idx="2012">
                  <c:v>41489</c:v>
                </c:pt>
                <c:pt idx="2013">
                  <c:v>41490</c:v>
                </c:pt>
                <c:pt idx="2014">
                  <c:v>41491</c:v>
                </c:pt>
                <c:pt idx="2015">
                  <c:v>41492</c:v>
                </c:pt>
                <c:pt idx="2016">
                  <c:v>41493</c:v>
                </c:pt>
                <c:pt idx="2017">
                  <c:v>41494</c:v>
                </c:pt>
                <c:pt idx="2018">
                  <c:v>41495</c:v>
                </c:pt>
                <c:pt idx="2019">
                  <c:v>41496</c:v>
                </c:pt>
                <c:pt idx="2020">
                  <c:v>41497</c:v>
                </c:pt>
                <c:pt idx="2021">
                  <c:v>41498</c:v>
                </c:pt>
                <c:pt idx="2022">
                  <c:v>41499</c:v>
                </c:pt>
                <c:pt idx="2023">
                  <c:v>41500</c:v>
                </c:pt>
                <c:pt idx="2024">
                  <c:v>41501</c:v>
                </c:pt>
                <c:pt idx="2025">
                  <c:v>41502</c:v>
                </c:pt>
                <c:pt idx="2026">
                  <c:v>41503</c:v>
                </c:pt>
                <c:pt idx="2027">
                  <c:v>41504</c:v>
                </c:pt>
                <c:pt idx="2028">
                  <c:v>41505</c:v>
                </c:pt>
                <c:pt idx="2029">
                  <c:v>41506</c:v>
                </c:pt>
                <c:pt idx="2030">
                  <c:v>41507</c:v>
                </c:pt>
                <c:pt idx="2031">
                  <c:v>41508</c:v>
                </c:pt>
                <c:pt idx="2032">
                  <c:v>41509</c:v>
                </c:pt>
                <c:pt idx="2033">
                  <c:v>41510</c:v>
                </c:pt>
                <c:pt idx="2034">
                  <c:v>41511</c:v>
                </c:pt>
                <c:pt idx="2035">
                  <c:v>41512</c:v>
                </c:pt>
                <c:pt idx="2036">
                  <c:v>41513</c:v>
                </c:pt>
                <c:pt idx="2037">
                  <c:v>41514</c:v>
                </c:pt>
                <c:pt idx="2038">
                  <c:v>41515</c:v>
                </c:pt>
                <c:pt idx="2039">
                  <c:v>41516</c:v>
                </c:pt>
                <c:pt idx="2040">
                  <c:v>41517</c:v>
                </c:pt>
                <c:pt idx="2041">
                  <c:v>41518</c:v>
                </c:pt>
                <c:pt idx="2042">
                  <c:v>41519</c:v>
                </c:pt>
                <c:pt idx="2043">
                  <c:v>41520</c:v>
                </c:pt>
                <c:pt idx="2044">
                  <c:v>41521</c:v>
                </c:pt>
                <c:pt idx="2045">
                  <c:v>41522</c:v>
                </c:pt>
                <c:pt idx="2046">
                  <c:v>41523</c:v>
                </c:pt>
                <c:pt idx="2047">
                  <c:v>41524</c:v>
                </c:pt>
                <c:pt idx="2048">
                  <c:v>41525</c:v>
                </c:pt>
                <c:pt idx="2049">
                  <c:v>41526</c:v>
                </c:pt>
                <c:pt idx="2050">
                  <c:v>41527</c:v>
                </c:pt>
                <c:pt idx="2051">
                  <c:v>41528</c:v>
                </c:pt>
                <c:pt idx="2052">
                  <c:v>41529</c:v>
                </c:pt>
                <c:pt idx="2053">
                  <c:v>41530</c:v>
                </c:pt>
                <c:pt idx="2054">
                  <c:v>41531</c:v>
                </c:pt>
                <c:pt idx="2055">
                  <c:v>41532</c:v>
                </c:pt>
                <c:pt idx="2056">
                  <c:v>41533</c:v>
                </c:pt>
                <c:pt idx="2057">
                  <c:v>41534</c:v>
                </c:pt>
                <c:pt idx="2058">
                  <c:v>41535</c:v>
                </c:pt>
                <c:pt idx="2059">
                  <c:v>41536</c:v>
                </c:pt>
                <c:pt idx="2060">
                  <c:v>41537</c:v>
                </c:pt>
                <c:pt idx="2061">
                  <c:v>41538</c:v>
                </c:pt>
                <c:pt idx="2062">
                  <c:v>41539</c:v>
                </c:pt>
                <c:pt idx="2063">
                  <c:v>41540</c:v>
                </c:pt>
                <c:pt idx="2064">
                  <c:v>41541</c:v>
                </c:pt>
                <c:pt idx="2065">
                  <c:v>41542</c:v>
                </c:pt>
                <c:pt idx="2066">
                  <c:v>41543</c:v>
                </c:pt>
                <c:pt idx="2067">
                  <c:v>41544</c:v>
                </c:pt>
                <c:pt idx="2068">
                  <c:v>41545</c:v>
                </c:pt>
                <c:pt idx="2069">
                  <c:v>41546</c:v>
                </c:pt>
                <c:pt idx="2070">
                  <c:v>41547</c:v>
                </c:pt>
                <c:pt idx="2071">
                  <c:v>41548</c:v>
                </c:pt>
                <c:pt idx="2072">
                  <c:v>41549</c:v>
                </c:pt>
                <c:pt idx="2073">
                  <c:v>41550</c:v>
                </c:pt>
                <c:pt idx="2074">
                  <c:v>41551</c:v>
                </c:pt>
                <c:pt idx="2075">
                  <c:v>41552</c:v>
                </c:pt>
                <c:pt idx="2076">
                  <c:v>41553</c:v>
                </c:pt>
                <c:pt idx="2077">
                  <c:v>41554</c:v>
                </c:pt>
                <c:pt idx="2078">
                  <c:v>41555</c:v>
                </c:pt>
                <c:pt idx="2079">
                  <c:v>41556</c:v>
                </c:pt>
                <c:pt idx="2080">
                  <c:v>41557</c:v>
                </c:pt>
                <c:pt idx="2081">
                  <c:v>41558</c:v>
                </c:pt>
                <c:pt idx="2082">
                  <c:v>41559</c:v>
                </c:pt>
                <c:pt idx="2083">
                  <c:v>41560</c:v>
                </c:pt>
                <c:pt idx="2084">
                  <c:v>41561</c:v>
                </c:pt>
                <c:pt idx="2085">
                  <c:v>41562</c:v>
                </c:pt>
                <c:pt idx="2086">
                  <c:v>41563</c:v>
                </c:pt>
                <c:pt idx="2087">
                  <c:v>41564</c:v>
                </c:pt>
                <c:pt idx="2088">
                  <c:v>41565</c:v>
                </c:pt>
                <c:pt idx="2089">
                  <c:v>41566</c:v>
                </c:pt>
                <c:pt idx="2090">
                  <c:v>41567</c:v>
                </c:pt>
                <c:pt idx="2091">
                  <c:v>41568</c:v>
                </c:pt>
                <c:pt idx="2092">
                  <c:v>41569</c:v>
                </c:pt>
                <c:pt idx="2093">
                  <c:v>41570</c:v>
                </c:pt>
                <c:pt idx="2094">
                  <c:v>41571</c:v>
                </c:pt>
                <c:pt idx="2095">
                  <c:v>41572</c:v>
                </c:pt>
                <c:pt idx="2096">
                  <c:v>41573</c:v>
                </c:pt>
                <c:pt idx="2097">
                  <c:v>41574</c:v>
                </c:pt>
                <c:pt idx="2098">
                  <c:v>41575</c:v>
                </c:pt>
                <c:pt idx="2099">
                  <c:v>41576</c:v>
                </c:pt>
                <c:pt idx="2100">
                  <c:v>41577</c:v>
                </c:pt>
                <c:pt idx="2101">
                  <c:v>41578</c:v>
                </c:pt>
                <c:pt idx="2102">
                  <c:v>41579</c:v>
                </c:pt>
                <c:pt idx="2103">
                  <c:v>41580</c:v>
                </c:pt>
                <c:pt idx="2104">
                  <c:v>41581</c:v>
                </c:pt>
                <c:pt idx="2105">
                  <c:v>41582</c:v>
                </c:pt>
                <c:pt idx="2106">
                  <c:v>41583</c:v>
                </c:pt>
                <c:pt idx="2107">
                  <c:v>41584</c:v>
                </c:pt>
                <c:pt idx="2108">
                  <c:v>41585</c:v>
                </c:pt>
                <c:pt idx="2109">
                  <c:v>41586</c:v>
                </c:pt>
                <c:pt idx="2110">
                  <c:v>41587</c:v>
                </c:pt>
                <c:pt idx="2111">
                  <c:v>41588</c:v>
                </c:pt>
                <c:pt idx="2112">
                  <c:v>41589</c:v>
                </c:pt>
                <c:pt idx="2113">
                  <c:v>41590</c:v>
                </c:pt>
                <c:pt idx="2114">
                  <c:v>41591</c:v>
                </c:pt>
                <c:pt idx="2115">
                  <c:v>41592</c:v>
                </c:pt>
                <c:pt idx="2116">
                  <c:v>41593</c:v>
                </c:pt>
                <c:pt idx="2117">
                  <c:v>41594</c:v>
                </c:pt>
                <c:pt idx="2118">
                  <c:v>41595</c:v>
                </c:pt>
                <c:pt idx="2119">
                  <c:v>41596</c:v>
                </c:pt>
                <c:pt idx="2120">
                  <c:v>41597</c:v>
                </c:pt>
                <c:pt idx="2121">
                  <c:v>41598</c:v>
                </c:pt>
                <c:pt idx="2122">
                  <c:v>41599</c:v>
                </c:pt>
                <c:pt idx="2123">
                  <c:v>41600</c:v>
                </c:pt>
                <c:pt idx="2124">
                  <c:v>41601</c:v>
                </c:pt>
                <c:pt idx="2125">
                  <c:v>41602</c:v>
                </c:pt>
                <c:pt idx="2126">
                  <c:v>41603</c:v>
                </c:pt>
                <c:pt idx="2127">
                  <c:v>41604</c:v>
                </c:pt>
                <c:pt idx="2128">
                  <c:v>41605</c:v>
                </c:pt>
                <c:pt idx="2129">
                  <c:v>41606</c:v>
                </c:pt>
                <c:pt idx="2130">
                  <c:v>41607</c:v>
                </c:pt>
                <c:pt idx="2131">
                  <c:v>41608</c:v>
                </c:pt>
                <c:pt idx="2132">
                  <c:v>41609</c:v>
                </c:pt>
                <c:pt idx="2133">
                  <c:v>41610</c:v>
                </c:pt>
                <c:pt idx="2134">
                  <c:v>41611</c:v>
                </c:pt>
                <c:pt idx="2135">
                  <c:v>41612</c:v>
                </c:pt>
                <c:pt idx="2136">
                  <c:v>41613</c:v>
                </c:pt>
                <c:pt idx="2137">
                  <c:v>41614</c:v>
                </c:pt>
                <c:pt idx="2138">
                  <c:v>41615</c:v>
                </c:pt>
                <c:pt idx="2139">
                  <c:v>41616</c:v>
                </c:pt>
                <c:pt idx="2140">
                  <c:v>41617</c:v>
                </c:pt>
                <c:pt idx="2141">
                  <c:v>41618</c:v>
                </c:pt>
                <c:pt idx="2142">
                  <c:v>41619</c:v>
                </c:pt>
                <c:pt idx="2143">
                  <c:v>41620</c:v>
                </c:pt>
                <c:pt idx="2144">
                  <c:v>41621</c:v>
                </c:pt>
                <c:pt idx="2145">
                  <c:v>41622</c:v>
                </c:pt>
                <c:pt idx="2146">
                  <c:v>41623</c:v>
                </c:pt>
                <c:pt idx="2147">
                  <c:v>41624</c:v>
                </c:pt>
                <c:pt idx="2148">
                  <c:v>41625</c:v>
                </c:pt>
                <c:pt idx="2149">
                  <c:v>41626</c:v>
                </c:pt>
                <c:pt idx="2150">
                  <c:v>41627</c:v>
                </c:pt>
                <c:pt idx="2151">
                  <c:v>41628</c:v>
                </c:pt>
                <c:pt idx="2152">
                  <c:v>41629</c:v>
                </c:pt>
                <c:pt idx="2153">
                  <c:v>41630</c:v>
                </c:pt>
                <c:pt idx="2154">
                  <c:v>41631</c:v>
                </c:pt>
                <c:pt idx="2155">
                  <c:v>41632</c:v>
                </c:pt>
                <c:pt idx="2156">
                  <c:v>41633</c:v>
                </c:pt>
                <c:pt idx="2157">
                  <c:v>41634</c:v>
                </c:pt>
                <c:pt idx="2158">
                  <c:v>41635</c:v>
                </c:pt>
                <c:pt idx="2159">
                  <c:v>41636</c:v>
                </c:pt>
                <c:pt idx="2160">
                  <c:v>41637</c:v>
                </c:pt>
                <c:pt idx="2161">
                  <c:v>41638</c:v>
                </c:pt>
                <c:pt idx="2162">
                  <c:v>41639</c:v>
                </c:pt>
                <c:pt idx="2163">
                  <c:v>41640</c:v>
                </c:pt>
                <c:pt idx="2164">
                  <c:v>41641</c:v>
                </c:pt>
                <c:pt idx="2165">
                  <c:v>41642</c:v>
                </c:pt>
                <c:pt idx="2166">
                  <c:v>41643</c:v>
                </c:pt>
                <c:pt idx="2167">
                  <c:v>41644</c:v>
                </c:pt>
                <c:pt idx="2168">
                  <c:v>41645</c:v>
                </c:pt>
                <c:pt idx="2169">
                  <c:v>41646</c:v>
                </c:pt>
                <c:pt idx="2170">
                  <c:v>41647</c:v>
                </c:pt>
                <c:pt idx="2171">
                  <c:v>41648</c:v>
                </c:pt>
                <c:pt idx="2172">
                  <c:v>41649</c:v>
                </c:pt>
                <c:pt idx="2173">
                  <c:v>41650</c:v>
                </c:pt>
                <c:pt idx="2174">
                  <c:v>41651</c:v>
                </c:pt>
                <c:pt idx="2175">
                  <c:v>41652</c:v>
                </c:pt>
                <c:pt idx="2176">
                  <c:v>41653</c:v>
                </c:pt>
                <c:pt idx="2177">
                  <c:v>41654</c:v>
                </c:pt>
                <c:pt idx="2178">
                  <c:v>41655</c:v>
                </c:pt>
                <c:pt idx="2179">
                  <c:v>41656</c:v>
                </c:pt>
                <c:pt idx="2180">
                  <c:v>41657</c:v>
                </c:pt>
                <c:pt idx="2181">
                  <c:v>41658</c:v>
                </c:pt>
                <c:pt idx="2182">
                  <c:v>41659</c:v>
                </c:pt>
                <c:pt idx="2183">
                  <c:v>41660</c:v>
                </c:pt>
                <c:pt idx="2184">
                  <c:v>41661</c:v>
                </c:pt>
                <c:pt idx="2185">
                  <c:v>41662</c:v>
                </c:pt>
                <c:pt idx="2186">
                  <c:v>41663</c:v>
                </c:pt>
                <c:pt idx="2187">
                  <c:v>41664</c:v>
                </c:pt>
                <c:pt idx="2188">
                  <c:v>41665</c:v>
                </c:pt>
                <c:pt idx="2189">
                  <c:v>41666</c:v>
                </c:pt>
                <c:pt idx="2190">
                  <c:v>41667</c:v>
                </c:pt>
                <c:pt idx="2191">
                  <c:v>41668</c:v>
                </c:pt>
                <c:pt idx="2192">
                  <c:v>41669</c:v>
                </c:pt>
                <c:pt idx="2193">
                  <c:v>41670</c:v>
                </c:pt>
                <c:pt idx="2194">
                  <c:v>41671</c:v>
                </c:pt>
                <c:pt idx="2195">
                  <c:v>41672</c:v>
                </c:pt>
                <c:pt idx="2196">
                  <c:v>41673</c:v>
                </c:pt>
                <c:pt idx="2197">
                  <c:v>41674</c:v>
                </c:pt>
                <c:pt idx="2198">
                  <c:v>41675</c:v>
                </c:pt>
                <c:pt idx="2199">
                  <c:v>41676</c:v>
                </c:pt>
                <c:pt idx="2200">
                  <c:v>41677</c:v>
                </c:pt>
                <c:pt idx="2201">
                  <c:v>41678</c:v>
                </c:pt>
                <c:pt idx="2202">
                  <c:v>41679</c:v>
                </c:pt>
                <c:pt idx="2203">
                  <c:v>41680</c:v>
                </c:pt>
                <c:pt idx="2204">
                  <c:v>41681</c:v>
                </c:pt>
                <c:pt idx="2205">
                  <c:v>41682</c:v>
                </c:pt>
                <c:pt idx="2206">
                  <c:v>41683</c:v>
                </c:pt>
                <c:pt idx="2207">
                  <c:v>41684</c:v>
                </c:pt>
                <c:pt idx="2208">
                  <c:v>41685</c:v>
                </c:pt>
                <c:pt idx="2209">
                  <c:v>41686</c:v>
                </c:pt>
                <c:pt idx="2210">
                  <c:v>41687</c:v>
                </c:pt>
                <c:pt idx="2211">
                  <c:v>41688</c:v>
                </c:pt>
                <c:pt idx="2212">
                  <c:v>41689</c:v>
                </c:pt>
                <c:pt idx="2213">
                  <c:v>41690</c:v>
                </c:pt>
                <c:pt idx="2214">
                  <c:v>41691</c:v>
                </c:pt>
                <c:pt idx="2215">
                  <c:v>41692</c:v>
                </c:pt>
                <c:pt idx="2216">
                  <c:v>41693</c:v>
                </c:pt>
                <c:pt idx="2217">
                  <c:v>41694</c:v>
                </c:pt>
                <c:pt idx="2218">
                  <c:v>41695</c:v>
                </c:pt>
                <c:pt idx="2219">
                  <c:v>41696</c:v>
                </c:pt>
                <c:pt idx="2220">
                  <c:v>41697</c:v>
                </c:pt>
                <c:pt idx="2221">
                  <c:v>41698</c:v>
                </c:pt>
                <c:pt idx="2222">
                  <c:v>41699</c:v>
                </c:pt>
                <c:pt idx="2223">
                  <c:v>41700</c:v>
                </c:pt>
                <c:pt idx="2224">
                  <c:v>41701</c:v>
                </c:pt>
                <c:pt idx="2225">
                  <c:v>41702</c:v>
                </c:pt>
                <c:pt idx="2226">
                  <c:v>41703</c:v>
                </c:pt>
                <c:pt idx="2227">
                  <c:v>41704</c:v>
                </c:pt>
                <c:pt idx="2228">
                  <c:v>41705</c:v>
                </c:pt>
                <c:pt idx="2229">
                  <c:v>41706</c:v>
                </c:pt>
                <c:pt idx="2230">
                  <c:v>41707</c:v>
                </c:pt>
                <c:pt idx="2231">
                  <c:v>41708</c:v>
                </c:pt>
                <c:pt idx="2232">
                  <c:v>41709</c:v>
                </c:pt>
                <c:pt idx="2233">
                  <c:v>41710</c:v>
                </c:pt>
                <c:pt idx="2234">
                  <c:v>41711</c:v>
                </c:pt>
                <c:pt idx="2235">
                  <c:v>41712</c:v>
                </c:pt>
                <c:pt idx="2236">
                  <c:v>41713</c:v>
                </c:pt>
                <c:pt idx="2237">
                  <c:v>41714</c:v>
                </c:pt>
                <c:pt idx="2238">
                  <c:v>41715</c:v>
                </c:pt>
                <c:pt idx="2239">
                  <c:v>41716</c:v>
                </c:pt>
                <c:pt idx="2240">
                  <c:v>41717</c:v>
                </c:pt>
                <c:pt idx="2241">
                  <c:v>41718</c:v>
                </c:pt>
                <c:pt idx="2242">
                  <c:v>41719</c:v>
                </c:pt>
                <c:pt idx="2243">
                  <c:v>41720</c:v>
                </c:pt>
                <c:pt idx="2244">
                  <c:v>41721</c:v>
                </c:pt>
                <c:pt idx="2245">
                  <c:v>41722</c:v>
                </c:pt>
                <c:pt idx="2246">
                  <c:v>41723</c:v>
                </c:pt>
                <c:pt idx="2247">
                  <c:v>41724</c:v>
                </c:pt>
                <c:pt idx="2248">
                  <c:v>41725</c:v>
                </c:pt>
                <c:pt idx="2249">
                  <c:v>41726</c:v>
                </c:pt>
                <c:pt idx="2250">
                  <c:v>41727</c:v>
                </c:pt>
                <c:pt idx="2251">
                  <c:v>41728</c:v>
                </c:pt>
                <c:pt idx="2252">
                  <c:v>41729</c:v>
                </c:pt>
                <c:pt idx="2253">
                  <c:v>41730</c:v>
                </c:pt>
                <c:pt idx="2254">
                  <c:v>41731</c:v>
                </c:pt>
                <c:pt idx="2255">
                  <c:v>41732</c:v>
                </c:pt>
                <c:pt idx="2256">
                  <c:v>41733</c:v>
                </c:pt>
                <c:pt idx="2257">
                  <c:v>41734</c:v>
                </c:pt>
                <c:pt idx="2258">
                  <c:v>41735</c:v>
                </c:pt>
                <c:pt idx="2259">
                  <c:v>41736</c:v>
                </c:pt>
                <c:pt idx="2260">
                  <c:v>41737</c:v>
                </c:pt>
                <c:pt idx="2261">
                  <c:v>41738</c:v>
                </c:pt>
                <c:pt idx="2262">
                  <c:v>41739</c:v>
                </c:pt>
                <c:pt idx="2263">
                  <c:v>41740</c:v>
                </c:pt>
                <c:pt idx="2264">
                  <c:v>41741</c:v>
                </c:pt>
                <c:pt idx="2265">
                  <c:v>41742</c:v>
                </c:pt>
                <c:pt idx="2266">
                  <c:v>41743</c:v>
                </c:pt>
                <c:pt idx="2267">
                  <c:v>41744</c:v>
                </c:pt>
                <c:pt idx="2268">
                  <c:v>41745</c:v>
                </c:pt>
                <c:pt idx="2269">
                  <c:v>41746</c:v>
                </c:pt>
                <c:pt idx="2270">
                  <c:v>41747</c:v>
                </c:pt>
                <c:pt idx="2271">
                  <c:v>41748</c:v>
                </c:pt>
                <c:pt idx="2272">
                  <c:v>41749</c:v>
                </c:pt>
                <c:pt idx="2273">
                  <c:v>41750</c:v>
                </c:pt>
                <c:pt idx="2274">
                  <c:v>41751</c:v>
                </c:pt>
                <c:pt idx="2275">
                  <c:v>41752</c:v>
                </c:pt>
                <c:pt idx="2276">
                  <c:v>41753</c:v>
                </c:pt>
                <c:pt idx="2277">
                  <c:v>41754</c:v>
                </c:pt>
                <c:pt idx="2278">
                  <c:v>41755</c:v>
                </c:pt>
                <c:pt idx="2279">
                  <c:v>41756</c:v>
                </c:pt>
                <c:pt idx="2280">
                  <c:v>41757</c:v>
                </c:pt>
                <c:pt idx="2281">
                  <c:v>41758</c:v>
                </c:pt>
                <c:pt idx="2282">
                  <c:v>41759</c:v>
                </c:pt>
                <c:pt idx="2283">
                  <c:v>41760</c:v>
                </c:pt>
                <c:pt idx="2284">
                  <c:v>41761</c:v>
                </c:pt>
                <c:pt idx="2285">
                  <c:v>41762</c:v>
                </c:pt>
                <c:pt idx="2286">
                  <c:v>41763</c:v>
                </c:pt>
                <c:pt idx="2287">
                  <c:v>41764</c:v>
                </c:pt>
                <c:pt idx="2288">
                  <c:v>41765</c:v>
                </c:pt>
                <c:pt idx="2289">
                  <c:v>41766</c:v>
                </c:pt>
                <c:pt idx="2290">
                  <c:v>41767</c:v>
                </c:pt>
                <c:pt idx="2291">
                  <c:v>41768</c:v>
                </c:pt>
                <c:pt idx="2292">
                  <c:v>41769</c:v>
                </c:pt>
                <c:pt idx="2293">
                  <c:v>41770</c:v>
                </c:pt>
                <c:pt idx="2294">
                  <c:v>41771</c:v>
                </c:pt>
                <c:pt idx="2295">
                  <c:v>41772</c:v>
                </c:pt>
                <c:pt idx="2296">
                  <c:v>41773</c:v>
                </c:pt>
                <c:pt idx="2297">
                  <c:v>41774</c:v>
                </c:pt>
                <c:pt idx="2298">
                  <c:v>41775</c:v>
                </c:pt>
                <c:pt idx="2299">
                  <c:v>41776</c:v>
                </c:pt>
                <c:pt idx="2300">
                  <c:v>41777</c:v>
                </c:pt>
                <c:pt idx="2301">
                  <c:v>41778</c:v>
                </c:pt>
                <c:pt idx="2302">
                  <c:v>41779</c:v>
                </c:pt>
                <c:pt idx="2303">
                  <c:v>41780</c:v>
                </c:pt>
                <c:pt idx="2304">
                  <c:v>41781</c:v>
                </c:pt>
                <c:pt idx="2305">
                  <c:v>41782</c:v>
                </c:pt>
                <c:pt idx="2306">
                  <c:v>41783</c:v>
                </c:pt>
                <c:pt idx="2307">
                  <c:v>41784</c:v>
                </c:pt>
                <c:pt idx="2308">
                  <c:v>41785</c:v>
                </c:pt>
                <c:pt idx="2309">
                  <c:v>41786</c:v>
                </c:pt>
                <c:pt idx="2310">
                  <c:v>41787</c:v>
                </c:pt>
                <c:pt idx="2311">
                  <c:v>41788</c:v>
                </c:pt>
                <c:pt idx="2312">
                  <c:v>41789</c:v>
                </c:pt>
                <c:pt idx="2313">
                  <c:v>41790</c:v>
                </c:pt>
                <c:pt idx="2314">
                  <c:v>41791</c:v>
                </c:pt>
                <c:pt idx="2315">
                  <c:v>41792</c:v>
                </c:pt>
                <c:pt idx="2316">
                  <c:v>41793</c:v>
                </c:pt>
                <c:pt idx="2317">
                  <c:v>41794</c:v>
                </c:pt>
                <c:pt idx="2318">
                  <c:v>41795</c:v>
                </c:pt>
                <c:pt idx="2319">
                  <c:v>41796</c:v>
                </c:pt>
                <c:pt idx="2320">
                  <c:v>41797</c:v>
                </c:pt>
                <c:pt idx="2321">
                  <c:v>41798</c:v>
                </c:pt>
                <c:pt idx="2322">
                  <c:v>41799</c:v>
                </c:pt>
                <c:pt idx="2323">
                  <c:v>41800</c:v>
                </c:pt>
                <c:pt idx="2324">
                  <c:v>41801</c:v>
                </c:pt>
                <c:pt idx="2325">
                  <c:v>41802</c:v>
                </c:pt>
                <c:pt idx="2326">
                  <c:v>41803</c:v>
                </c:pt>
                <c:pt idx="2327">
                  <c:v>41804</c:v>
                </c:pt>
                <c:pt idx="2328">
                  <c:v>41805</c:v>
                </c:pt>
                <c:pt idx="2329">
                  <c:v>41806</c:v>
                </c:pt>
                <c:pt idx="2330">
                  <c:v>41807</c:v>
                </c:pt>
                <c:pt idx="2331">
                  <c:v>41808</c:v>
                </c:pt>
                <c:pt idx="2332">
                  <c:v>41809</c:v>
                </c:pt>
                <c:pt idx="2333">
                  <c:v>41810</c:v>
                </c:pt>
                <c:pt idx="2334">
                  <c:v>41811</c:v>
                </c:pt>
                <c:pt idx="2335">
                  <c:v>41812</c:v>
                </c:pt>
                <c:pt idx="2336">
                  <c:v>41813</c:v>
                </c:pt>
                <c:pt idx="2337">
                  <c:v>41814</c:v>
                </c:pt>
                <c:pt idx="2338">
                  <c:v>41815</c:v>
                </c:pt>
                <c:pt idx="2339">
                  <c:v>41816</c:v>
                </c:pt>
                <c:pt idx="2340">
                  <c:v>41817</c:v>
                </c:pt>
                <c:pt idx="2341">
                  <c:v>41818</c:v>
                </c:pt>
                <c:pt idx="2342">
                  <c:v>41819</c:v>
                </c:pt>
                <c:pt idx="2343">
                  <c:v>41820</c:v>
                </c:pt>
                <c:pt idx="2344">
                  <c:v>41821</c:v>
                </c:pt>
                <c:pt idx="2345">
                  <c:v>41822</c:v>
                </c:pt>
                <c:pt idx="2346">
                  <c:v>41823</c:v>
                </c:pt>
                <c:pt idx="2347">
                  <c:v>41824</c:v>
                </c:pt>
                <c:pt idx="2348">
                  <c:v>41825</c:v>
                </c:pt>
                <c:pt idx="2349">
                  <c:v>41826</c:v>
                </c:pt>
                <c:pt idx="2350">
                  <c:v>41827</c:v>
                </c:pt>
                <c:pt idx="2351">
                  <c:v>41828</c:v>
                </c:pt>
                <c:pt idx="2352">
                  <c:v>41829</c:v>
                </c:pt>
                <c:pt idx="2353">
                  <c:v>41830</c:v>
                </c:pt>
                <c:pt idx="2354">
                  <c:v>41831</c:v>
                </c:pt>
                <c:pt idx="2355">
                  <c:v>41832</c:v>
                </c:pt>
                <c:pt idx="2356">
                  <c:v>41833</c:v>
                </c:pt>
                <c:pt idx="2357">
                  <c:v>41834</c:v>
                </c:pt>
                <c:pt idx="2358">
                  <c:v>41835</c:v>
                </c:pt>
                <c:pt idx="2359">
                  <c:v>41836</c:v>
                </c:pt>
                <c:pt idx="2360">
                  <c:v>41837</c:v>
                </c:pt>
                <c:pt idx="2361">
                  <c:v>41838</c:v>
                </c:pt>
                <c:pt idx="2362">
                  <c:v>41839</c:v>
                </c:pt>
                <c:pt idx="2363">
                  <c:v>41840</c:v>
                </c:pt>
                <c:pt idx="2364">
                  <c:v>41841</c:v>
                </c:pt>
                <c:pt idx="2365">
                  <c:v>41842</c:v>
                </c:pt>
                <c:pt idx="2366">
                  <c:v>41843</c:v>
                </c:pt>
                <c:pt idx="2367">
                  <c:v>41844</c:v>
                </c:pt>
                <c:pt idx="2368">
                  <c:v>41845</c:v>
                </c:pt>
                <c:pt idx="2369">
                  <c:v>41846</c:v>
                </c:pt>
                <c:pt idx="2370">
                  <c:v>41847</c:v>
                </c:pt>
                <c:pt idx="2371">
                  <c:v>41848</c:v>
                </c:pt>
                <c:pt idx="2372">
                  <c:v>41849</c:v>
                </c:pt>
                <c:pt idx="2373">
                  <c:v>41850</c:v>
                </c:pt>
                <c:pt idx="2374">
                  <c:v>41851</c:v>
                </c:pt>
                <c:pt idx="2375">
                  <c:v>41852</c:v>
                </c:pt>
                <c:pt idx="2376">
                  <c:v>41853</c:v>
                </c:pt>
                <c:pt idx="2377">
                  <c:v>41854</c:v>
                </c:pt>
                <c:pt idx="2378">
                  <c:v>41855</c:v>
                </c:pt>
                <c:pt idx="2379">
                  <c:v>41856</c:v>
                </c:pt>
                <c:pt idx="2380">
                  <c:v>41857</c:v>
                </c:pt>
                <c:pt idx="2381">
                  <c:v>41858</c:v>
                </c:pt>
                <c:pt idx="2382">
                  <c:v>41859</c:v>
                </c:pt>
                <c:pt idx="2383">
                  <c:v>41860</c:v>
                </c:pt>
                <c:pt idx="2384">
                  <c:v>41861</c:v>
                </c:pt>
                <c:pt idx="2385">
                  <c:v>41862</c:v>
                </c:pt>
                <c:pt idx="2386">
                  <c:v>41863</c:v>
                </c:pt>
                <c:pt idx="2387">
                  <c:v>41864</c:v>
                </c:pt>
                <c:pt idx="2388">
                  <c:v>41865</c:v>
                </c:pt>
                <c:pt idx="2389">
                  <c:v>41866</c:v>
                </c:pt>
                <c:pt idx="2390">
                  <c:v>41867</c:v>
                </c:pt>
                <c:pt idx="2391">
                  <c:v>41868</c:v>
                </c:pt>
                <c:pt idx="2392">
                  <c:v>41869</c:v>
                </c:pt>
                <c:pt idx="2393">
                  <c:v>41870</c:v>
                </c:pt>
                <c:pt idx="2394">
                  <c:v>41871</c:v>
                </c:pt>
                <c:pt idx="2395">
                  <c:v>41872</c:v>
                </c:pt>
                <c:pt idx="2396">
                  <c:v>41873</c:v>
                </c:pt>
                <c:pt idx="2397">
                  <c:v>41874</c:v>
                </c:pt>
                <c:pt idx="2398">
                  <c:v>41875</c:v>
                </c:pt>
                <c:pt idx="2399">
                  <c:v>41876</c:v>
                </c:pt>
                <c:pt idx="2400">
                  <c:v>41877</c:v>
                </c:pt>
                <c:pt idx="2401">
                  <c:v>41878</c:v>
                </c:pt>
                <c:pt idx="2402">
                  <c:v>41879</c:v>
                </c:pt>
                <c:pt idx="2403">
                  <c:v>41880</c:v>
                </c:pt>
                <c:pt idx="2404">
                  <c:v>41881</c:v>
                </c:pt>
                <c:pt idx="2405">
                  <c:v>41882</c:v>
                </c:pt>
                <c:pt idx="2406">
                  <c:v>41883</c:v>
                </c:pt>
                <c:pt idx="2407">
                  <c:v>41884</c:v>
                </c:pt>
                <c:pt idx="2408">
                  <c:v>41885</c:v>
                </c:pt>
                <c:pt idx="2409">
                  <c:v>41886</c:v>
                </c:pt>
                <c:pt idx="2410">
                  <c:v>41887</c:v>
                </c:pt>
                <c:pt idx="2411">
                  <c:v>41888</c:v>
                </c:pt>
                <c:pt idx="2412">
                  <c:v>41889</c:v>
                </c:pt>
                <c:pt idx="2413">
                  <c:v>41890</c:v>
                </c:pt>
                <c:pt idx="2414">
                  <c:v>41891</c:v>
                </c:pt>
                <c:pt idx="2415">
                  <c:v>41892</c:v>
                </c:pt>
                <c:pt idx="2416">
                  <c:v>41893</c:v>
                </c:pt>
                <c:pt idx="2417">
                  <c:v>41894</c:v>
                </c:pt>
                <c:pt idx="2418">
                  <c:v>41895</c:v>
                </c:pt>
                <c:pt idx="2419">
                  <c:v>41896</c:v>
                </c:pt>
                <c:pt idx="2420">
                  <c:v>41897</c:v>
                </c:pt>
                <c:pt idx="2421">
                  <c:v>41898</c:v>
                </c:pt>
                <c:pt idx="2422">
                  <c:v>41899</c:v>
                </c:pt>
                <c:pt idx="2423">
                  <c:v>41900</c:v>
                </c:pt>
                <c:pt idx="2424">
                  <c:v>41901</c:v>
                </c:pt>
                <c:pt idx="2425">
                  <c:v>41902</c:v>
                </c:pt>
                <c:pt idx="2426">
                  <c:v>41903</c:v>
                </c:pt>
                <c:pt idx="2427">
                  <c:v>41904</c:v>
                </c:pt>
                <c:pt idx="2428">
                  <c:v>41905</c:v>
                </c:pt>
                <c:pt idx="2429">
                  <c:v>41906</c:v>
                </c:pt>
                <c:pt idx="2430">
                  <c:v>41907</c:v>
                </c:pt>
                <c:pt idx="2431">
                  <c:v>41908</c:v>
                </c:pt>
                <c:pt idx="2432">
                  <c:v>41909</c:v>
                </c:pt>
                <c:pt idx="2433">
                  <c:v>41910</c:v>
                </c:pt>
                <c:pt idx="2434">
                  <c:v>41911</c:v>
                </c:pt>
                <c:pt idx="2435">
                  <c:v>41912</c:v>
                </c:pt>
                <c:pt idx="2436">
                  <c:v>41913</c:v>
                </c:pt>
                <c:pt idx="2437">
                  <c:v>41914</c:v>
                </c:pt>
                <c:pt idx="2438">
                  <c:v>41915</c:v>
                </c:pt>
                <c:pt idx="2439">
                  <c:v>41916</c:v>
                </c:pt>
                <c:pt idx="2440">
                  <c:v>41917</c:v>
                </c:pt>
                <c:pt idx="2441">
                  <c:v>41918</c:v>
                </c:pt>
                <c:pt idx="2442">
                  <c:v>41919</c:v>
                </c:pt>
                <c:pt idx="2443">
                  <c:v>41920</c:v>
                </c:pt>
                <c:pt idx="2444">
                  <c:v>41921</c:v>
                </c:pt>
                <c:pt idx="2445">
                  <c:v>41922</c:v>
                </c:pt>
                <c:pt idx="2446">
                  <c:v>41923</c:v>
                </c:pt>
                <c:pt idx="2447">
                  <c:v>41924</c:v>
                </c:pt>
                <c:pt idx="2448">
                  <c:v>41925</c:v>
                </c:pt>
                <c:pt idx="2449">
                  <c:v>41926</c:v>
                </c:pt>
                <c:pt idx="2450">
                  <c:v>41927</c:v>
                </c:pt>
                <c:pt idx="2451">
                  <c:v>41928</c:v>
                </c:pt>
                <c:pt idx="2452">
                  <c:v>41929</c:v>
                </c:pt>
                <c:pt idx="2453">
                  <c:v>41930</c:v>
                </c:pt>
                <c:pt idx="2454">
                  <c:v>41931</c:v>
                </c:pt>
                <c:pt idx="2455">
                  <c:v>41932</c:v>
                </c:pt>
                <c:pt idx="2456">
                  <c:v>41933</c:v>
                </c:pt>
                <c:pt idx="2457">
                  <c:v>41934</c:v>
                </c:pt>
                <c:pt idx="2458">
                  <c:v>41935</c:v>
                </c:pt>
                <c:pt idx="2459">
                  <c:v>41936</c:v>
                </c:pt>
                <c:pt idx="2460">
                  <c:v>41937</c:v>
                </c:pt>
                <c:pt idx="2461">
                  <c:v>41938</c:v>
                </c:pt>
                <c:pt idx="2462">
                  <c:v>41939</c:v>
                </c:pt>
                <c:pt idx="2463">
                  <c:v>41940</c:v>
                </c:pt>
                <c:pt idx="2464">
                  <c:v>41941</c:v>
                </c:pt>
                <c:pt idx="2465">
                  <c:v>41942</c:v>
                </c:pt>
                <c:pt idx="2466">
                  <c:v>41943</c:v>
                </c:pt>
                <c:pt idx="2467">
                  <c:v>41944</c:v>
                </c:pt>
                <c:pt idx="2468">
                  <c:v>41945</c:v>
                </c:pt>
                <c:pt idx="2469">
                  <c:v>41946</c:v>
                </c:pt>
                <c:pt idx="2470">
                  <c:v>41947</c:v>
                </c:pt>
                <c:pt idx="2471">
                  <c:v>41948</c:v>
                </c:pt>
                <c:pt idx="2472">
                  <c:v>41949</c:v>
                </c:pt>
                <c:pt idx="2473">
                  <c:v>41950</c:v>
                </c:pt>
                <c:pt idx="2474">
                  <c:v>41951</c:v>
                </c:pt>
                <c:pt idx="2475">
                  <c:v>41952</c:v>
                </c:pt>
                <c:pt idx="2476">
                  <c:v>41953</c:v>
                </c:pt>
                <c:pt idx="2477">
                  <c:v>41954</c:v>
                </c:pt>
                <c:pt idx="2478">
                  <c:v>41955</c:v>
                </c:pt>
                <c:pt idx="2479">
                  <c:v>41956</c:v>
                </c:pt>
                <c:pt idx="2480">
                  <c:v>41957</c:v>
                </c:pt>
                <c:pt idx="2481">
                  <c:v>41958</c:v>
                </c:pt>
                <c:pt idx="2482">
                  <c:v>41959</c:v>
                </c:pt>
                <c:pt idx="2483">
                  <c:v>41960</c:v>
                </c:pt>
                <c:pt idx="2484">
                  <c:v>41961</c:v>
                </c:pt>
                <c:pt idx="2485">
                  <c:v>41962</c:v>
                </c:pt>
                <c:pt idx="2486">
                  <c:v>41963</c:v>
                </c:pt>
                <c:pt idx="2487">
                  <c:v>41964</c:v>
                </c:pt>
                <c:pt idx="2488">
                  <c:v>41965</c:v>
                </c:pt>
                <c:pt idx="2489">
                  <c:v>41966</c:v>
                </c:pt>
                <c:pt idx="2490">
                  <c:v>41967</c:v>
                </c:pt>
                <c:pt idx="2491">
                  <c:v>41968</c:v>
                </c:pt>
                <c:pt idx="2492">
                  <c:v>41969</c:v>
                </c:pt>
                <c:pt idx="2493">
                  <c:v>41970</c:v>
                </c:pt>
                <c:pt idx="2494">
                  <c:v>41971</c:v>
                </c:pt>
                <c:pt idx="2495">
                  <c:v>41972</c:v>
                </c:pt>
                <c:pt idx="2496">
                  <c:v>41973</c:v>
                </c:pt>
                <c:pt idx="2497">
                  <c:v>41974</c:v>
                </c:pt>
                <c:pt idx="2498">
                  <c:v>41975</c:v>
                </c:pt>
                <c:pt idx="2499">
                  <c:v>41976</c:v>
                </c:pt>
                <c:pt idx="2500">
                  <c:v>41977</c:v>
                </c:pt>
                <c:pt idx="2501">
                  <c:v>41978</c:v>
                </c:pt>
                <c:pt idx="2502">
                  <c:v>41979</c:v>
                </c:pt>
                <c:pt idx="2503">
                  <c:v>41980</c:v>
                </c:pt>
                <c:pt idx="2504">
                  <c:v>41981</c:v>
                </c:pt>
                <c:pt idx="2505">
                  <c:v>41982</c:v>
                </c:pt>
                <c:pt idx="2506">
                  <c:v>41983</c:v>
                </c:pt>
                <c:pt idx="2507">
                  <c:v>41984</c:v>
                </c:pt>
                <c:pt idx="2508">
                  <c:v>41985</c:v>
                </c:pt>
                <c:pt idx="2509">
                  <c:v>41986</c:v>
                </c:pt>
                <c:pt idx="2510">
                  <c:v>41987</c:v>
                </c:pt>
                <c:pt idx="2511">
                  <c:v>41988</c:v>
                </c:pt>
                <c:pt idx="2512">
                  <c:v>41989</c:v>
                </c:pt>
                <c:pt idx="2513">
                  <c:v>41990</c:v>
                </c:pt>
                <c:pt idx="2514">
                  <c:v>41991</c:v>
                </c:pt>
                <c:pt idx="2515">
                  <c:v>41992</c:v>
                </c:pt>
                <c:pt idx="2516">
                  <c:v>41993</c:v>
                </c:pt>
                <c:pt idx="2517">
                  <c:v>41994</c:v>
                </c:pt>
                <c:pt idx="2518">
                  <c:v>41995</c:v>
                </c:pt>
                <c:pt idx="2519">
                  <c:v>41996</c:v>
                </c:pt>
                <c:pt idx="2520">
                  <c:v>41997</c:v>
                </c:pt>
                <c:pt idx="2521">
                  <c:v>41998</c:v>
                </c:pt>
                <c:pt idx="2522">
                  <c:v>41999</c:v>
                </c:pt>
                <c:pt idx="2523">
                  <c:v>42000</c:v>
                </c:pt>
                <c:pt idx="2524">
                  <c:v>42001</c:v>
                </c:pt>
                <c:pt idx="2525">
                  <c:v>42002</c:v>
                </c:pt>
                <c:pt idx="2526">
                  <c:v>42003</c:v>
                </c:pt>
                <c:pt idx="2527">
                  <c:v>42004</c:v>
                </c:pt>
                <c:pt idx="2528">
                  <c:v>42005</c:v>
                </c:pt>
                <c:pt idx="2529">
                  <c:v>42006</c:v>
                </c:pt>
                <c:pt idx="2530">
                  <c:v>42007</c:v>
                </c:pt>
                <c:pt idx="2531">
                  <c:v>42008</c:v>
                </c:pt>
                <c:pt idx="2532">
                  <c:v>42009</c:v>
                </c:pt>
                <c:pt idx="2533">
                  <c:v>42010</c:v>
                </c:pt>
                <c:pt idx="2534">
                  <c:v>42011</c:v>
                </c:pt>
                <c:pt idx="2535">
                  <c:v>42012</c:v>
                </c:pt>
                <c:pt idx="2536">
                  <c:v>42013</c:v>
                </c:pt>
                <c:pt idx="2537">
                  <c:v>42014</c:v>
                </c:pt>
                <c:pt idx="2538">
                  <c:v>42015</c:v>
                </c:pt>
                <c:pt idx="2539">
                  <c:v>42016</c:v>
                </c:pt>
                <c:pt idx="2540">
                  <c:v>42017</c:v>
                </c:pt>
                <c:pt idx="2541">
                  <c:v>42018</c:v>
                </c:pt>
                <c:pt idx="2542">
                  <c:v>42019</c:v>
                </c:pt>
                <c:pt idx="2543">
                  <c:v>42020</c:v>
                </c:pt>
                <c:pt idx="2544">
                  <c:v>42021</c:v>
                </c:pt>
                <c:pt idx="2545">
                  <c:v>42022</c:v>
                </c:pt>
                <c:pt idx="2546">
                  <c:v>42023</c:v>
                </c:pt>
                <c:pt idx="2547">
                  <c:v>42024</c:v>
                </c:pt>
                <c:pt idx="2548">
                  <c:v>42025</c:v>
                </c:pt>
                <c:pt idx="2549">
                  <c:v>42026</c:v>
                </c:pt>
                <c:pt idx="2550">
                  <c:v>42027</c:v>
                </c:pt>
                <c:pt idx="2551">
                  <c:v>42028</c:v>
                </c:pt>
                <c:pt idx="2552">
                  <c:v>42029</c:v>
                </c:pt>
                <c:pt idx="2553">
                  <c:v>42030</c:v>
                </c:pt>
                <c:pt idx="2554">
                  <c:v>42031</c:v>
                </c:pt>
                <c:pt idx="2555">
                  <c:v>42032</c:v>
                </c:pt>
                <c:pt idx="2556">
                  <c:v>42033</c:v>
                </c:pt>
                <c:pt idx="2557">
                  <c:v>42034</c:v>
                </c:pt>
                <c:pt idx="2558">
                  <c:v>42035</c:v>
                </c:pt>
                <c:pt idx="2559">
                  <c:v>42036</c:v>
                </c:pt>
                <c:pt idx="2560">
                  <c:v>42037</c:v>
                </c:pt>
                <c:pt idx="2561">
                  <c:v>42038</c:v>
                </c:pt>
                <c:pt idx="2562">
                  <c:v>42039</c:v>
                </c:pt>
                <c:pt idx="2563">
                  <c:v>42040</c:v>
                </c:pt>
                <c:pt idx="2564">
                  <c:v>42041</c:v>
                </c:pt>
                <c:pt idx="2565">
                  <c:v>42042</c:v>
                </c:pt>
                <c:pt idx="2566">
                  <c:v>42043</c:v>
                </c:pt>
                <c:pt idx="2567">
                  <c:v>42044</c:v>
                </c:pt>
                <c:pt idx="2568">
                  <c:v>42045</c:v>
                </c:pt>
                <c:pt idx="2569">
                  <c:v>42046</c:v>
                </c:pt>
                <c:pt idx="2570">
                  <c:v>42047</c:v>
                </c:pt>
                <c:pt idx="2571">
                  <c:v>42048</c:v>
                </c:pt>
                <c:pt idx="2572">
                  <c:v>42049</c:v>
                </c:pt>
                <c:pt idx="2573">
                  <c:v>42050</c:v>
                </c:pt>
                <c:pt idx="2574">
                  <c:v>42051</c:v>
                </c:pt>
                <c:pt idx="2575">
                  <c:v>42052</c:v>
                </c:pt>
                <c:pt idx="2576">
                  <c:v>42053</c:v>
                </c:pt>
                <c:pt idx="2577">
                  <c:v>42054</c:v>
                </c:pt>
                <c:pt idx="2578">
                  <c:v>42055</c:v>
                </c:pt>
                <c:pt idx="2579">
                  <c:v>42056</c:v>
                </c:pt>
                <c:pt idx="2580">
                  <c:v>42057</c:v>
                </c:pt>
                <c:pt idx="2581">
                  <c:v>42058</c:v>
                </c:pt>
                <c:pt idx="2582">
                  <c:v>42059</c:v>
                </c:pt>
                <c:pt idx="2583">
                  <c:v>42060</c:v>
                </c:pt>
                <c:pt idx="2584">
                  <c:v>42061</c:v>
                </c:pt>
                <c:pt idx="2585">
                  <c:v>42062</c:v>
                </c:pt>
                <c:pt idx="2586">
                  <c:v>42063</c:v>
                </c:pt>
                <c:pt idx="2587">
                  <c:v>42064</c:v>
                </c:pt>
                <c:pt idx="2588">
                  <c:v>42065</c:v>
                </c:pt>
                <c:pt idx="2589">
                  <c:v>42066</c:v>
                </c:pt>
                <c:pt idx="2590">
                  <c:v>42067</c:v>
                </c:pt>
                <c:pt idx="2591">
                  <c:v>42068</c:v>
                </c:pt>
                <c:pt idx="2592">
                  <c:v>42069</c:v>
                </c:pt>
                <c:pt idx="2593">
                  <c:v>42070</c:v>
                </c:pt>
                <c:pt idx="2594">
                  <c:v>42071</c:v>
                </c:pt>
                <c:pt idx="2595">
                  <c:v>42072</c:v>
                </c:pt>
                <c:pt idx="2596">
                  <c:v>42073</c:v>
                </c:pt>
                <c:pt idx="2597">
                  <c:v>42074</c:v>
                </c:pt>
                <c:pt idx="2598">
                  <c:v>42075</c:v>
                </c:pt>
                <c:pt idx="2599">
                  <c:v>42076</c:v>
                </c:pt>
                <c:pt idx="2600">
                  <c:v>42077</c:v>
                </c:pt>
                <c:pt idx="2601">
                  <c:v>42078</c:v>
                </c:pt>
                <c:pt idx="2602">
                  <c:v>42079</c:v>
                </c:pt>
                <c:pt idx="2603">
                  <c:v>42080</c:v>
                </c:pt>
                <c:pt idx="2604">
                  <c:v>42081</c:v>
                </c:pt>
                <c:pt idx="2605">
                  <c:v>42082</c:v>
                </c:pt>
                <c:pt idx="2606">
                  <c:v>42083</c:v>
                </c:pt>
                <c:pt idx="2607">
                  <c:v>42084</c:v>
                </c:pt>
                <c:pt idx="2608">
                  <c:v>42085</c:v>
                </c:pt>
                <c:pt idx="2609">
                  <c:v>42086</c:v>
                </c:pt>
                <c:pt idx="2610">
                  <c:v>42087</c:v>
                </c:pt>
                <c:pt idx="2611">
                  <c:v>42088</c:v>
                </c:pt>
                <c:pt idx="2612">
                  <c:v>42089</c:v>
                </c:pt>
                <c:pt idx="2613">
                  <c:v>42090</c:v>
                </c:pt>
                <c:pt idx="2614">
                  <c:v>42091</c:v>
                </c:pt>
                <c:pt idx="2615">
                  <c:v>42092</c:v>
                </c:pt>
                <c:pt idx="2616">
                  <c:v>42093</c:v>
                </c:pt>
                <c:pt idx="2617">
                  <c:v>42094</c:v>
                </c:pt>
                <c:pt idx="2618">
                  <c:v>42095</c:v>
                </c:pt>
                <c:pt idx="2619">
                  <c:v>42096</c:v>
                </c:pt>
                <c:pt idx="2620">
                  <c:v>42097</c:v>
                </c:pt>
                <c:pt idx="2621">
                  <c:v>42098</c:v>
                </c:pt>
                <c:pt idx="2622">
                  <c:v>42099</c:v>
                </c:pt>
                <c:pt idx="2623">
                  <c:v>42100</c:v>
                </c:pt>
                <c:pt idx="2624">
                  <c:v>42101</c:v>
                </c:pt>
                <c:pt idx="2625">
                  <c:v>42102</c:v>
                </c:pt>
                <c:pt idx="2626">
                  <c:v>42103</c:v>
                </c:pt>
                <c:pt idx="2627">
                  <c:v>42104</c:v>
                </c:pt>
                <c:pt idx="2628">
                  <c:v>42105</c:v>
                </c:pt>
                <c:pt idx="2629">
                  <c:v>42106</c:v>
                </c:pt>
                <c:pt idx="2630">
                  <c:v>42107</c:v>
                </c:pt>
                <c:pt idx="2631">
                  <c:v>42108</c:v>
                </c:pt>
                <c:pt idx="2632">
                  <c:v>42109</c:v>
                </c:pt>
                <c:pt idx="2633">
                  <c:v>42110</c:v>
                </c:pt>
                <c:pt idx="2634">
                  <c:v>42111</c:v>
                </c:pt>
                <c:pt idx="2635">
                  <c:v>42112</c:v>
                </c:pt>
                <c:pt idx="2636">
                  <c:v>42113</c:v>
                </c:pt>
                <c:pt idx="2637">
                  <c:v>42114</c:v>
                </c:pt>
                <c:pt idx="2638">
                  <c:v>42115</c:v>
                </c:pt>
                <c:pt idx="2639">
                  <c:v>42116</c:v>
                </c:pt>
                <c:pt idx="2640">
                  <c:v>42117</c:v>
                </c:pt>
                <c:pt idx="2641">
                  <c:v>42118</c:v>
                </c:pt>
                <c:pt idx="2642">
                  <c:v>42119</c:v>
                </c:pt>
                <c:pt idx="2643">
                  <c:v>42120</c:v>
                </c:pt>
                <c:pt idx="2644">
                  <c:v>42121</c:v>
                </c:pt>
                <c:pt idx="2645">
                  <c:v>42122</c:v>
                </c:pt>
                <c:pt idx="2646">
                  <c:v>42123</c:v>
                </c:pt>
                <c:pt idx="2647">
                  <c:v>42124</c:v>
                </c:pt>
                <c:pt idx="2648">
                  <c:v>42125</c:v>
                </c:pt>
                <c:pt idx="2649">
                  <c:v>42126</c:v>
                </c:pt>
                <c:pt idx="2650">
                  <c:v>42127</c:v>
                </c:pt>
                <c:pt idx="2651">
                  <c:v>42128</c:v>
                </c:pt>
                <c:pt idx="2652">
                  <c:v>42129</c:v>
                </c:pt>
                <c:pt idx="2653">
                  <c:v>42130</c:v>
                </c:pt>
                <c:pt idx="2654">
                  <c:v>42131</c:v>
                </c:pt>
                <c:pt idx="2655">
                  <c:v>42132</c:v>
                </c:pt>
                <c:pt idx="2656">
                  <c:v>42133</c:v>
                </c:pt>
                <c:pt idx="2657">
                  <c:v>42134</c:v>
                </c:pt>
                <c:pt idx="2658">
                  <c:v>42135</c:v>
                </c:pt>
                <c:pt idx="2659">
                  <c:v>42136</c:v>
                </c:pt>
                <c:pt idx="2660">
                  <c:v>42137</c:v>
                </c:pt>
                <c:pt idx="2661">
                  <c:v>42138</c:v>
                </c:pt>
                <c:pt idx="2662">
                  <c:v>42139</c:v>
                </c:pt>
                <c:pt idx="2663">
                  <c:v>42140</c:v>
                </c:pt>
                <c:pt idx="2664">
                  <c:v>42141</c:v>
                </c:pt>
                <c:pt idx="2665">
                  <c:v>42142</c:v>
                </c:pt>
                <c:pt idx="2666">
                  <c:v>42143</c:v>
                </c:pt>
                <c:pt idx="2667">
                  <c:v>42144</c:v>
                </c:pt>
                <c:pt idx="2668">
                  <c:v>42145</c:v>
                </c:pt>
                <c:pt idx="2669">
                  <c:v>42146</c:v>
                </c:pt>
                <c:pt idx="2670">
                  <c:v>42147</c:v>
                </c:pt>
                <c:pt idx="2671">
                  <c:v>42148</c:v>
                </c:pt>
                <c:pt idx="2672">
                  <c:v>42149</c:v>
                </c:pt>
                <c:pt idx="2673">
                  <c:v>42150</c:v>
                </c:pt>
                <c:pt idx="2674">
                  <c:v>42151</c:v>
                </c:pt>
                <c:pt idx="2675">
                  <c:v>42152</c:v>
                </c:pt>
                <c:pt idx="2676">
                  <c:v>42153</c:v>
                </c:pt>
                <c:pt idx="2677">
                  <c:v>42154</c:v>
                </c:pt>
                <c:pt idx="2678">
                  <c:v>42155</c:v>
                </c:pt>
                <c:pt idx="2679">
                  <c:v>42156</c:v>
                </c:pt>
                <c:pt idx="2680">
                  <c:v>42157</c:v>
                </c:pt>
                <c:pt idx="2681">
                  <c:v>42158</c:v>
                </c:pt>
                <c:pt idx="2682">
                  <c:v>42159</c:v>
                </c:pt>
                <c:pt idx="2683">
                  <c:v>42160</c:v>
                </c:pt>
                <c:pt idx="2684">
                  <c:v>42161</c:v>
                </c:pt>
                <c:pt idx="2685">
                  <c:v>42162</c:v>
                </c:pt>
                <c:pt idx="2686">
                  <c:v>42163</c:v>
                </c:pt>
                <c:pt idx="2687">
                  <c:v>42164</c:v>
                </c:pt>
                <c:pt idx="2688">
                  <c:v>42165</c:v>
                </c:pt>
                <c:pt idx="2689">
                  <c:v>42166</c:v>
                </c:pt>
                <c:pt idx="2690">
                  <c:v>42167</c:v>
                </c:pt>
                <c:pt idx="2691">
                  <c:v>42168</c:v>
                </c:pt>
                <c:pt idx="2692">
                  <c:v>42169</c:v>
                </c:pt>
                <c:pt idx="2693">
                  <c:v>42170</c:v>
                </c:pt>
                <c:pt idx="2694">
                  <c:v>42171</c:v>
                </c:pt>
                <c:pt idx="2695">
                  <c:v>42172</c:v>
                </c:pt>
                <c:pt idx="2696">
                  <c:v>42173</c:v>
                </c:pt>
                <c:pt idx="2697">
                  <c:v>42174</c:v>
                </c:pt>
                <c:pt idx="2698">
                  <c:v>42175</c:v>
                </c:pt>
                <c:pt idx="2699">
                  <c:v>42176</c:v>
                </c:pt>
                <c:pt idx="2700">
                  <c:v>42177</c:v>
                </c:pt>
                <c:pt idx="2701">
                  <c:v>42178</c:v>
                </c:pt>
                <c:pt idx="2702">
                  <c:v>42179</c:v>
                </c:pt>
                <c:pt idx="2703">
                  <c:v>42180</c:v>
                </c:pt>
                <c:pt idx="2704">
                  <c:v>42181</c:v>
                </c:pt>
                <c:pt idx="2705">
                  <c:v>42182</c:v>
                </c:pt>
                <c:pt idx="2706">
                  <c:v>42183</c:v>
                </c:pt>
                <c:pt idx="2707">
                  <c:v>42184</c:v>
                </c:pt>
                <c:pt idx="2708">
                  <c:v>42185</c:v>
                </c:pt>
                <c:pt idx="2709">
                  <c:v>42186</c:v>
                </c:pt>
                <c:pt idx="2710">
                  <c:v>42187</c:v>
                </c:pt>
                <c:pt idx="2711">
                  <c:v>42188</c:v>
                </c:pt>
                <c:pt idx="2712">
                  <c:v>42189</c:v>
                </c:pt>
                <c:pt idx="2713">
                  <c:v>42190</c:v>
                </c:pt>
                <c:pt idx="2714">
                  <c:v>42191</c:v>
                </c:pt>
                <c:pt idx="2715">
                  <c:v>42192</c:v>
                </c:pt>
                <c:pt idx="2716">
                  <c:v>42193</c:v>
                </c:pt>
                <c:pt idx="2717">
                  <c:v>42194</c:v>
                </c:pt>
                <c:pt idx="2718">
                  <c:v>42195</c:v>
                </c:pt>
                <c:pt idx="2719">
                  <c:v>42196</c:v>
                </c:pt>
                <c:pt idx="2720">
                  <c:v>42197</c:v>
                </c:pt>
                <c:pt idx="2721">
                  <c:v>42198</c:v>
                </c:pt>
                <c:pt idx="2722">
                  <c:v>42199</c:v>
                </c:pt>
                <c:pt idx="2723">
                  <c:v>42200</c:v>
                </c:pt>
                <c:pt idx="2724">
                  <c:v>42201</c:v>
                </c:pt>
                <c:pt idx="2725">
                  <c:v>42202</c:v>
                </c:pt>
                <c:pt idx="2726">
                  <c:v>42203</c:v>
                </c:pt>
                <c:pt idx="2727">
                  <c:v>42204</c:v>
                </c:pt>
                <c:pt idx="2728">
                  <c:v>42205</c:v>
                </c:pt>
                <c:pt idx="2729">
                  <c:v>42206</c:v>
                </c:pt>
                <c:pt idx="2730">
                  <c:v>42207</c:v>
                </c:pt>
                <c:pt idx="2731">
                  <c:v>42208</c:v>
                </c:pt>
                <c:pt idx="2732">
                  <c:v>42209</c:v>
                </c:pt>
                <c:pt idx="2733">
                  <c:v>42210</c:v>
                </c:pt>
                <c:pt idx="2734">
                  <c:v>42211</c:v>
                </c:pt>
                <c:pt idx="2735">
                  <c:v>42212</c:v>
                </c:pt>
                <c:pt idx="2736">
                  <c:v>42213</c:v>
                </c:pt>
                <c:pt idx="2737">
                  <c:v>42214</c:v>
                </c:pt>
                <c:pt idx="2738">
                  <c:v>42215</c:v>
                </c:pt>
                <c:pt idx="2739">
                  <c:v>42216</c:v>
                </c:pt>
                <c:pt idx="2740">
                  <c:v>42217</c:v>
                </c:pt>
                <c:pt idx="2741">
                  <c:v>42218</c:v>
                </c:pt>
                <c:pt idx="2742">
                  <c:v>42219</c:v>
                </c:pt>
                <c:pt idx="2743">
                  <c:v>42220</c:v>
                </c:pt>
                <c:pt idx="2744">
                  <c:v>42221</c:v>
                </c:pt>
                <c:pt idx="2745">
                  <c:v>42222</c:v>
                </c:pt>
                <c:pt idx="2746">
                  <c:v>42223</c:v>
                </c:pt>
                <c:pt idx="2747">
                  <c:v>42224</c:v>
                </c:pt>
                <c:pt idx="2748">
                  <c:v>42225</c:v>
                </c:pt>
                <c:pt idx="2749">
                  <c:v>42226</c:v>
                </c:pt>
                <c:pt idx="2750">
                  <c:v>42227</c:v>
                </c:pt>
                <c:pt idx="2751">
                  <c:v>42228</c:v>
                </c:pt>
                <c:pt idx="2752">
                  <c:v>42229</c:v>
                </c:pt>
                <c:pt idx="2753">
                  <c:v>42230</c:v>
                </c:pt>
                <c:pt idx="2754">
                  <c:v>42231</c:v>
                </c:pt>
                <c:pt idx="2755">
                  <c:v>42232</c:v>
                </c:pt>
                <c:pt idx="2756">
                  <c:v>42233</c:v>
                </c:pt>
                <c:pt idx="2757">
                  <c:v>42234</c:v>
                </c:pt>
                <c:pt idx="2758">
                  <c:v>42235</c:v>
                </c:pt>
                <c:pt idx="2759">
                  <c:v>42236</c:v>
                </c:pt>
                <c:pt idx="2760">
                  <c:v>42237</c:v>
                </c:pt>
                <c:pt idx="2761">
                  <c:v>42238</c:v>
                </c:pt>
                <c:pt idx="2762">
                  <c:v>42239</c:v>
                </c:pt>
                <c:pt idx="2763">
                  <c:v>42240</c:v>
                </c:pt>
                <c:pt idx="2764">
                  <c:v>42241</c:v>
                </c:pt>
                <c:pt idx="2765">
                  <c:v>42242</c:v>
                </c:pt>
                <c:pt idx="2766">
                  <c:v>42243</c:v>
                </c:pt>
                <c:pt idx="2767">
                  <c:v>42244</c:v>
                </c:pt>
                <c:pt idx="2768">
                  <c:v>42245</c:v>
                </c:pt>
                <c:pt idx="2769">
                  <c:v>42246</c:v>
                </c:pt>
                <c:pt idx="2770">
                  <c:v>42247</c:v>
                </c:pt>
                <c:pt idx="2771">
                  <c:v>42248</c:v>
                </c:pt>
                <c:pt idx="2772">
                  <c:v>42249</c:v>
                </c:pt>
                <c:pt idx="2773">
                  <c:v>42250</c:v>
                </c:pt>
                <c:pt idx="2774">
                  <c:v>42251</c:v>
                </c:pt>
                <c:pt idx="2775">
                  <c:v>42252</c:v>
                </c:pt>
                <c:pt idx="2776">
                  <c:v>42253</c:v>
                </c:pt>
                <c:pt idx="2777">
                  <c:v>42254</c:v>
                </c:pt>
                <c:pt idx="2778">
                  <c:v>42255</c:v>
                </c:pt>
                <c:pt idx="2779">
                  <c:v>42256</c:v>
                </c:pt>
                <c:pt idx="2780">
                  <c:v>42257</c:v>
                </c:pt>
                <c:pt idx="2781">
                  <c:v>42258</c:v>
                </c:pt>
                <c:pt idx="2782">
                  <c:v>42259</c:v>
                </c:pt>
                <c:pt idx="2783">
                  <c:v>42260</c:v>
                </c:pt>
                <c:pt idx="2784">
                  <c:v>42261</c:v>
                </c:pt>
                <c:pt idx="2785">
                  <c:v>42262</c:v>
                </c:pt>
                <c:pt idx="2786">
                  <c:v>42263</c:v>
                </c:pt>
                <c:pt idx="2787">
                  <c:v>42264</c:v>
                </c:pt>
                <c:pt idx="2788">
                  <c:v>42265</c:v>
                </c:pt>
                <c:pt idx="2789">
                  <c:v>42266</c:v>
                </c:pt>
                <c:pt idx="2790">
                  <c:v>42267</c:v>
                </c:pt>
                <c:pt idx="2791">
                  <c:v>42268</c:v>
                </c:pt>
                <c:pt idx="2792">
                  <c:v>42269</c:v>
                </c:pt>
                <c:pt idx="2793">
                  <c:v>42270</c:v>
                </c:pt>
                <c:pt idx="2794">
                  <c:v>42271</c:v>
                </c:pt>
                <c:pt idx="2795">
                  <c:v>42272</c:v>
                </c:pt>
                <c:pt idx="2796">
                  <c:v>42273</c:v>
                </c:pt>
                <c:pt idx="2797">
                  <c:v>42274</c:v>
                </c:pt>
                <c:pt idx="2798">
                  <c:v>42275</c:v>
                </c:pt>
                <c:pt idx="2799">
                  <c:v>42276</c:v>
                </c:pt>
                <c:pt idx="2800">
                  <c:v>42277</c:v>
                </c:pt>
                <c:pt idx="2801">
                  <c:v>42278</c:v>
                </c:pt>
                <c:pt idx="2802">
                  <c:v>42279</c:v>
                </c:pt>
                <c:pt idx="2803">
                  <c:v>42280</c:v>
                </c:pt>
                <c:pt idx="2804">
                  <c:v>42281</c:v>
                </c:pt>
                <c:pt idx="2805">
                  <c:v>42282</c:v>
                </c:pt>
                <c:pt idx="2806">
                  <c:v>42283</c:v>
                </c:pt>
                <c:pt idx="2807">
                  <c:v>42284</c:v>
                </c:pt>
                <c:pt idx="2808">
                  <c:v>42285</c:v>
                </c:pt>
                <c:pt idx="2809">
                  <c:v>42286</c:v>
                </c:pt>
                <c:pt idx="2810">
                  <c:v>42287</c:v>
                </c:pt>
                <c:pt idx="2811">
                  <c:v>42288</c:v>
                </c:pt>
                <c:pt idx="2812">
                  <c:v>42289</c:v>
                </c:pt>
                <c:pt idx="2813">
                  <c:v>42290</c:v>
                </c:pt>
                <c:pt idx="2814">
                  <c:v>42291</c:v>
                </c:pt>
                <c:pt idx="2815">
                  <c:v>42292</c:v>
                </c:pt>
                <c:pt idx="2816">
                  <c:v>42293</c:v>
                </c:pt>
                <c:pt idx="2817">
                  <c:v>42294</c:v>
                </c:pt>
                <c:pt idx="2818">
                  <c:v>42295</c:v>
                </c:pt>
                <c:pt idx="2819">
                  <c:v>42296</c:v>
                </c:pt>
                <c:pt idx="2820">
                  <c:v>42297</c:v>
                </c:pt>
                <c:pt idx="2821">
                  <c:v>42298</c:v>
                </c:pt>
                <c:pt idx="2822">
                  <c:v>42299</c:v>
                </c:pt>
                <c:pt idx="2823">
                  <c:v>42300</c:v>
                </c:pt>
                <c:pt idx="2824">
                  <c:v>42301</c:v>
                </c:pt>
                <c:pt idx="2825">
                  <c:v>42302</c:v>
                </c:pt>
                <c:pt idx="2826">
                  <c:v>42303</c:v>
                </c:pt>
                <c:pt idx="2827">
                  <c:v>42304</c:v>
                </c:pt>
                <c:pt idx="2828">
                  <c:v>42305</c:v>
                </c:pt>
                <c:pt idx="2829">
                  <c:v>42306</c:v>
                </c:pt>
                <c:pt idx="2830">
                  <c:v>42307</c:v>
                </c:pt>
                <c:pt idx="2831">
                  <c:v>42308</c:v>
                </c:pt>
                <c:pt idx="2832">
                  <c:v>42309</c:v>
                </c:pt>
                <c:pt idx="2833">
                  <c:v>42310</c:v>
                </c:pt>
                <c:pt idx="2834">
                  <c:v>42311</c:v>
                </c:pt>
                <c:pt idx="2835">
                  <c:v>42312</c:v>
                </c:pt>
                <c:pt idx="2836">
                  <c:v>42313</c:v>
                </c:pt>
                <c:pt idx="2837">
                  <c:v>42314</c:v>
                </c:pt>
                <c:pt idx="2838">
                  <c:v>42315</c:v>
                </c:pt>
                <c:pt idx="2839">
                  <c:v>42316</c:v>
                </c:pt>
                <c:pt idx="2840">
                  <c:v>42317</c:v>
                </c:pt>
                <c:pt idx="2841">
                  <c:v>42318</c:v>
                </c:pt>
                <c:pt idx="2842">
                  <c:v>42319</c:v>
                </c:pt>
                <c:pt idx="2843">
                  <c:v>42320</c:v>
                </c:pt>
                <c:pt idx="2844">
                  <c:v>42321</c:v>
                </c:pt>
                <c:pt idx="2845">
                  <c:v>42322</c:v>
                </c:pt>
                <c:pt idx="2846">
                  <c:v>42323</c:v>
                </c:pt>
                <c:pt idx="2847">
                  <c:v>42324</c:v>
                </c:pt>
                <c:pt idx="2848">
                  <c:v>42325</c:v>
                </c:pt>
                <c:pt idx="2849">
                  <c:v>42326</c:v>
                </c:pt>
                <c:pt idx="2850">
                  <c:v>42327</c:v>
                </c:pt>
                <c:pt idx="2851">
                  <c:v>42328</c:v>
                </c:pt>
                <c:pt idx="2852">
                  <c:v>42329</c:v>
                </c:pt>
                <c:pt idx="2853">
                  <c:v>42330</c:v>
                </c:pt>
                <c:pt idx="2854">
                  <c:v>42331</c:v>
                </c:pt>
                <c:pt idx="2855">
                  <c:v>42332</c:v>
                </c:pt>
                <c:pt idx="2856">
                  <c:v>42333</c:v>
                </c:pt>
                <c:pt idx="2857">
                  <c:v>42334</c:v>
                </c:pt>
                <c:pt idx="2858">
                  <c:v>42335</c:v>
                </c:pt>
                <c:pt idx="2859">
                  <c:v>42336</c:v>
                </c:pt>
                <c:pt idx="2860">
                  <c:v>42337</c:v>
                </c:pt>
                <c:pt idx="2861">
                  <c:v>42338</c:v>
                </c:pt>
                <c:pt idx="2862">
                  <c:v>42339</c:v>
                </c:pt>
                <c:pt idx="2863">
                  <c:v>42340</c:v>
                </c:pt>
                <c:pt idx="2864">
                  <c:v>42341</c:v>
                </c:pt>
                <c:pt idx="2865">
                  <c:v>42342</c:v>
                </c:pt>
                <c:pt idx="2866">
                  <c:v>42343</c:v>
                </c:pt>
                <c:pt idx="2867">
                  <c:v>42344</c:v>
                </c:pt>
                <c:pt idx="2868">
                  <c:v>42345</c:v>
                </c:pt>
                <c:pt idx="2869">
                  <c:v>42346</c:v>
                </c:pt>
                <c:pt idx="2870">
                  <c:v>42347</c:v>
                </c:pt>
                <c:pt idx="2871">
                  <c:v>42348</c:v>
                </c:pt>
                <c:pt idx="2872">
                  <c:v>42349</c:v>
                </c:pt>
                <c:pt idx="2873">
                  <c:v>42350</c:v>
                </c:pt>
                <c:pt idx="2874">
                  <c:v>42351</c:v>
                </c:pt>
                <c:pt idx="2875">
                  <c:v>42352</c:v>
                </c:pt>
                <c:pt idx="2876">
                  <c:v>42353</c:v>
                </c:pt>
                <c:pt idx="2877">
                  <c:v>42354</c:v>
                </c:pt>
                <c:pt idx="2878">
                  <c:v>42355</c:v>
                </c:pt>
                <c:pt idx="2879">
                  <c:v>42356</c:v>
                </c:pt>
                <c:pt idx="2880">
                  <c:v>42357</c:v>
                </c:pt>
                <c:pt idx="2881">
                  <c:v>42358</c:v>
                </c:pt>
                <c:pt idx="2882">
                  <c:v>42359</c:v>
                </c:pt>
                <c:pt idx="2883">
                  <c:v>42360</c:v>
                </c:pt>
                <c:pt idx="2884">
                  <c:v>42361</c:v>
                </c:pt>
                <c:pt idx="2885">
                  <c:v>42362</c:v>
                </c:pt>
                <c:pt idx="2886">
                  <c:v>42363</c:v>
                </c:pt>
                <c:pt idx="2887">
                  <c:v>42364</c:v>
                </c:pt>
                <c:pt idx="2888">
                  <c:v>42365</c:v>
                </c:pt>
                <c:pt idx="2889">
                  <c:v>42366</c:v>
                </c:pt>
                <c:pt idx="2890">
                  <c:v>42367</c:v>
                </c:pt>
                <c:pt idx="2891">
                  <c:v>42368</c:v>
                </c:pt>
                <c:pt idx="2892">
                  <c:v>42369</c:v>
                </c:pt>
                <c:pt idx="2893">
                  <c:v>42370</c:v>
                </c:pt>
                <c:pt idx="2894">
                  <c:v>42371</c:v>
                </c:pt>
                <c:pt idx="2895">
                  <c:v>42372</c:v>
                </c:pt>
                <c:pt idx="2896">
                  <c:v>42373</c:v>
                </c:pt>
                <c:pt idx="2897">
                  <c:v>42374</c:v>
                </c:pt>
                <c:pt idx="2898">
                  <c:v>42375</c:v>
                </c:pt>
                <c:pt idx="2899">
                  <c:v>42376</c:v>
                </c:pt>
                <c:pt idx="2900">
                  <c:v>42377</c:v>
                </c:pt>
                <c:pt idx="2901">
                  <c:v>42378</c:v>
                </c:pt>
                <c:pt idx="2902">
                  <c:v>42379</c:v>
                </c:pt>
                <c:pt idx="2903">
                  <c:v>42380</c:v>
                </c:pt>
                <c:pt idx="2904">
                  <c:v>42381</c:v>
                </c:pt>
                <c:pt idx="2905">
                  <c:v>42382</c:v>
                </c:pt>
                <c:pt idx="2906">
                  <c:v>42383</c:v>
                </c:pt>
                <c:pt idx="2907">
                  <c:v>42384</c:v>
                </c:pt>
                <c:pt idx="2908">
                  <c:v>42385</c:v>
                </c:pt>
                <c:pt idx="2909">
                  <c:v>42386</c:v>
                </c:pt>
                <c:pt idx="2910">
                  <c:v>42387</c:v>
                </c:pt>
                <c:pt idx="2911">
                  <c:v>42388</c:v>
                </c:pt>
                <c:pt idx="2912">
                  <c:v>42389</c:v>
                </c:pt>
                <c:pt idx="2913">
                  <c:v>42390</c:v>
                </c:pt>
                <c:pt idx="2914">
                  <c:v>42391</c:v>
                </c:pt>
                <c:pt idx="2915">
                  <c:v>42392</c:v>
                </c:pt>
                <c:pt idx="2916">
                  <c:v>42393</c:v>
                </c:pt>
                <c:pt idx="2917">
                  <c:v>42394</c:v>
                </c:pt>
                <c:pt idx="2918">
                  <c:v>42395</c:v>
                </c:pt>
                <c:pt idx="2919">
                  <c:v>42396</c:v>
                </c:pt>
                <c:pt idx="2920">
                  <c:v>42397</c:v>
                </c:pt>
                <c:pt idx="2921">
                  <c:v>42398</c:v>
                </c:pt>
                <c:pt idx="2922">
                  <c:v>42399</c:v>
                </c:pt>
                <c:pt idx="2923">
                  <c:v>42400</c:v>
                </c:pt>
                <c:pt idx="2924">
                  <c:v>42401</c:v>
                </c:pt>
                <c:pt idx="2925">
                  <c:v>42402</c:v>
                </c:pt>
                <c:pt idx="2926">
                  <c:v>42403</c:v>
                </c:pt>
                <c:pt idx="2927">
                  <c:v>42404</c:v>
                </c:pt>
                <c:pt idx="2928">
                  <c:v>42405</c:v>
                </c:pt>
                <c:pt idx="2929">
                  <c:v>42406</c:v>
                </c:pt>
                <c:pt idx="2930">
                  <c:v>42407</c:v>
                </c:pt>
                <c:pt idx="2931">
                  <c:v>42408</c:v>
                </c:pt>
                <c:pt idx="2932">
                  <c:v>42409</c:v>
                </c:pt>
                <c:pt idx="2933">
                  <c:v>42410</c:v>
                </c:pt>
                <c:pt idx="2934">
                  <c:v>42411</c:v>
                </c:pt>
                <c:pt idx="2935">
                  <c:v>42412</c:v>
                </c:pt>
                <c:pt idx="2936">
                  <c:v>42413</c:v>
                </c:pt>
                <c:pt idx="2937">
                  <c:v>42414</c:v>
                </c:pt>
                <c:pt idx="2938">
                  <c:v>42415</c:v>
                </c:pt>
                <c:pt idx="2939">
                  <c:v>42416</c:v>
                </c:pt>
                <c:pt idx="2940">
                  <c:v>42417</c:v>
                </c:pt>
                <c:pt idx="2941">
                  <c:v>42418</c:v>
                </c:pt>
                <c:pt idx="2942">
                  <c:v>42419</c:v>
                </c:pt>
                <c:pt idx="2943">
                  <c:v>42420</c:v>
                </c:pt>
                <c:pt idx="2944">
                  <c:v>42421</c:v>
                </c:pt>
                <c:pt idx="2945">
                  <c:v>42422</c:v>
                </c:pt>
                <c:pt idx="2946">
                  <c:v>42423</c:v>
                </c:pt>
                <c:pt idx="2947">
                  <c:v>42424</c:v>
                </c:pt>
                <c:pt idx="2948">
                  <c:v>42425</c:v>
                </c:pt>
                <c:pt idx="2949">
                  <c:v>42426</c:v>
                </c:pt>
                <c:pt idx="2950">
                  <c:v>42427</c:v>
                </c:pt>
                <c:pt idx="2951">
                  <c:v>42428</c:v>
                </c:pt>
                <c:pt idx="2952">
                  <c:v>42429</c:v>
                </c:pt>
                <c:pt idx="2953">
                  <c:v>42430</c:v>
                </c:pt>
                <c:pt idx="2954">
                  <c:v>42431</c:v>
                </c:pt>
                <c:pt idx="2955">
                  <c:v>42432</c:v>
                </c:pt>
                <c:pt idx="2956">
                  <c:v>42433</c:v>
                </c:pt>
                <c:pt idx="2957">
                  <c:v>42434</c:v>
                </c:pt>
                <c:pt idx="2958">
                  <c:v>42435</c:v>
                </c:pt>
                <c:pt idx="2959">
                  <c:v>42436</c:v>
                </c:pt>
                <c:pt idx="2960">
                  <c:v>42437</c:v>
                </c:pt>
                <c:pt idx="2961">
                  <c:v>42438</c:v>
                </c:pt>
                <c:pt idx="2962">
                  <c:v>42439</c:v>
                </c:pt>
                <c:pt idx="2963">
                  <c:v>42440</c:v>
                </c:pt>
                <c:pt idx="2964">
                  <c:v>42441</c:v>
                </c:pt>
                <c:pt idx="2965">
                  <c:v>42442</c:v>
                </c:pt>
                <c:pt idx="2966">
                  <c:v>42443</c:v>
                </c:pt>
                <c:pt idx="2967">
                  <c:v>42444</c:v>
                </c:pt>
                <c:pt idx="2968">
                  <c:v>42445</c:v>
                </c:pt>
                <c:pt idx="2969">
                  <c:v>42446</c:v>
                </c:pt>
                <c:pt idx="2970">
                  <c:v>42447</c:v>
                </c:pt>
                <c:pt idx="2971">
                  <c:v>42448</c:v>
                </c:pt>
                <c:pt idx="2972">
                  <c:v>42449</c:v>
                </c:pt>
                <c:pt idx="2973">
                  <c:v>42450</c:v>
                </c:pt>
                <c:pt idx="2974">
                  <c:v>42451</c:v>
                </c:pt>
                <c:pt idx="2975">
                  <c:v>42452</c:v>
                </c:pt>
                <c:pt idx="2976">
                  <c:v>42453</c:v>
                </c:pt>
                <c:pt idx="2977">
                  <c:v>42454</c:v>
                </c:pt>
                <c:pt idx="2978">
                  <c:v>42455</c:v>
                </c:pt>
                <c:pt idx="2979">
                  <c:v>42456</c:v>
                </c:pt>
                <c:pt idx="2980">
                  <c:v>42457</c:v>
                </c:pt>
                <c:pt idx="2981">
                  <c:v>42458</c:v>
                </c:pt>
                <c:pt idx="2982">
                  <c:v>42459</c:v>
                </c:pt>
                <c:pt idx="2983">
                  <c:v>42460</c:v>
                </c:pt>
                <c:pt idx="2984">
                  <c:v>42461</c:v>
                </c:pt>
                <c:pt idx="2985">
                  <c:v>42462</c:v>
                </c:pt>
                <c:pt idx="2986">
                  <c:v>42463</c:v>
                </c:pt>
                <c:pt idx="2987">
                  <c:v>42464</c:v>
                </c:pt>
                <c:pt idx="2988">
                  <c:v>42465</c:v>
                </c:pt>
                <c:pt idx="2989">
                  <c:v>42466</c:v>
                </c:pt>
                <c:pt idx="2990">
                  <c:v>42467</c:v>
                </c:pt>
                <c:pt idx="2991">
                  <c:v>42468</c:v>
                </c:pt>
                <c:pt idx="2992">
                  <c:v>42469</c:v>
                </c:pt>
                <c:pt idx="2993">
                  <c:v>42470</c:v>
                </c:pt>
                <c:pt idx="2994">
                  <c:v>42471</c:v>
                </c:pt>
                <c:pt idx="2995">
                  <c:v>42472</c:v>
                </c:pt>
                <c:pt idx="2996">
                  <c:v>42473</c:v>
                </c:pt>
                <c:pt idx="2997">
                  <c:v>42474</c:v>
                </c:pt>
                <c:pt idx="2998">
                  <c:v>42475</c:v>
                </c:pt>
                <c:pt idx="2999">
                  <c:v>42476</c:v>
                </c:pt>
                <c:pt idx="3000">
                  <c:v>42477</c:v>
                </c:pt>
                <c:pt idx="3001">
                  <c:v>42478</c:v>
                </c:pt>
                <c:pt idx="3002">
                  <c:v>42479</c:v>
                </c:pt>
                <c:pt idx="3003">
                  <c:v>42480</c:v>
                </c:pt>
                <c:pt idx="3004">
                  <c:v>42481</c:v>
                </c:pt>
                <c:pt idx="3005">
                  <c:v>42482</c:v>
                </c:pt>
                <c:pt idx="3006">
                  <c:v>42483</c:v>
                </c:pt>
                <c:pt idx="3007">
                  <c:v>42484</c:v>
                </c:pt>
                <c:pt idx="3008">
                  <c:v>42485</c:v>
                </c:pt>
                <c:pt idx="3009">
                  <c:v>42486</c:v>
                </c:pt>
                <c:pt idx="3010">
                  <c:v>42487</c:v>
                </c:pt>
                <c:pt idx="3011">
                  <c:v>42488</c:v>
                </c:pt>
                <c:pt idx="3012">
                  <c:v>42489</c:v>
                </c:pt>
                <c:pt idx="3013">
                  <c:v>42490</c:v>
                </c:pt>
                <c:pt idx="3014">
                  <c:v>42491</c:v>
                </c:pt>
                <c:pt idx="3015">
                  <c:v>42492</c:v>
                </c:pt>
                <c:pt idx="3016">
                  <c:v>42493</c:v>
                </c:pt>
                <c:pt idx="3017">
                  <c:v>42494</c:v>
                </c:pt>
                <c:pt idx="3018">
                  <c:v>42495</c:v>
                </c:pt>
                <c:pt idx="3019">
                  <c:v>42496</c:v>
                </c:pt>
                <c:pt idx="3020">
                  <c:v>42497</c:v>
                </c:pt>
                <c:pt idx="3021">
                  <c:v>42498</c:v>
                </c:pt>
                <c:pt idx="3022">
                  <c:v>42499</c:v>
                </c:pt>
                <c:pt idx="3023">
                  <c:v>42500</c:v>
                </c:pt>
                <c:pt idx="3024">
                  <c:v>42501</c:v>
                </c:pt>
                <c:pt idx="3025">
                  <c:v>42502</c:v>
                </c:pt>
                <c:pt idx="3026">
                  <c:v>42503</c:v>
                </c:pt>
                <c:pt idx="3027">
                  <c:v>42504</c:v>
                </c:pt>
                <c:pt idx="3028">
                  <c:v>42505</c:v>
                </c:pt>
                <c:pt idx="3029">
                  <c:v>42506</c:v>
                </c:pt>
                <c:pt idx="3030">
                  <c:v>42507</c:v>
                </c:pt>
                <c:pt idx="3031">
                  <c:v>42508</c:v>
                </c:pt>
                <c:pt idx="3032">
                  <c:v>42509</c:v>
                </c:pt>
                <c:pt idx="3033">
                  <c:v>42510</c:v>
                </c:pt>
                <c:pt idx="3034">
                  <c:v>42511</c:v>
                </c:pt>
                <c:pt idx="3035">
                  <c:v>42512</c:v>
                </c:pt>
                <c:pt idx="3036">
                  <c:v>42513</c:v>
                </c:pt>
                <c:pt idx="3037">
                  <c:v>42514</c:v>
                </c:pt>
                <c:pt idx="3038">
                  <c:v>42515</c:v>
                </c:pt>
                <c:pt idx="3039">
                  <c:v>42516</c:v>
                </c:pt>
                <c:pt idx="3040">
                  <c:v>42517</c:v>
                </c:pt>
                <c:pt idx="3041">
                  <c:v>42518</c:v>
                </c:pt>
                <c:pt idx="3042">
                  <c:v>42519</c:v>
                </c:pt>
                <c:pt idx="3043">
                  <c:v>42520</c:v>
                </c:pt>
                <c:pt idx="3044">
                  <c:v>42521</c:v>
                </c:pt>
                <c:pt idx="3045">
                  <c:v>42522</c:v>
                </c:pt>
                <c:pt idx="3046">
                  <c:v>42523</c:v>
                </c:pt>
                <c:pt idx="3047">
                  <c:v>42524</c:v>
                </c:pt>
                <c:pt idx="3048">
                  <c:v>42525</c:v>
                </c:pt>
                <c:pt idx="3049">
                  <c:v>42526</c:v>
                </c:pt>
                <c:pt idx="3050">
                  <c:v>42527</c:v>
                </c:pt>
                <c:pt idx="3051">
                  <c:v>42528</c:v>
                </c:pt>
                <c:pt idx="3052">
                  <c:v>42529</c:v>
                </c:pt>
                <c:pt idx="3053">
                  <c:v>42530</c:v>
                </c:pt>
                <c:pt idx="3054">
                  <c:v>42531</c:v>
                </c:pt>
                <c:pt idx="3055">
                  <c:v>42532</c:v>
                </c:pt>
                <c:pt idx="3056">
                  <c:v>42533</c:v>
                </c:pt>
                <c:pt idx="3057">
                  <c:v>42534</c:v>
                </c:pt>
                <c:pt idx="3058">
                  <c:v>42535</c:v>
                </c:pt>
                <c:pt idx="3059">
                  <c:v>42536</c:v>
                </c:pt>
                <c:pt idx="3060">
                  <c:v>42537</c:v>
                </c:pt>
                <c:pt idx="3061">
                  <c:v>42538</c:v>
                </c:pt>
                <c:pt idx="3062">
                  <c:v>42539</c:v>
                </c:pt>
                <c:pt idx="3063">
                  <c:v>42540</c:v>
                </c:pt>
                <c:pt idx="3064">
                  <c:v>42541</c:v>
                </c:pt>
                <c:pt idx="3065">
                  <c:v>42542</c:v>
                </c:pt>
                <c:pt idx="3066">
                  <c:v>42543</c:v>
                </c:pt>
                <c:pt idx="3067">
                  <c:v>42544</c:v>
                </c:pt>
                <c:pt idx="3068">
                  <c:v>42545</c:v>
                </c:pt>
                <c:pt idx="3069">
                  <c:v>42546</c:v>
                </c:pt>
                <c:pt idx="3070">
                  <c:v>42547</c:v>
                </c:pt>
                <c:pt idx="3071">
                  <c:v>42548</c:v>
                </c:pt>
                <c:pt idx="3072">
                  <c:v>42549</c:v>
                </c:pt>
                <c:pt idx="3073">
                  <c:v>42550</c:v>
                </c:pt>
                <c:pt idx="3074">
                  <c:v>42551</c:v>
                </c:pt>
                <c:pt idx="3075">
                  <c:v>42552</c:v>
                </c:pt>
                <c:pt idx="3076">
                  <c:v>42553</c:v>
                </c:pt>
                <c:pt idx="3077">
                  <c:v>42554</c:v>
                </c:pt>
                <c:pt idx="3078">
                  <c:v>42555</c:v>
                </c:pt>
                <c:pt idx="3079">
                  <c:v>42556</c:v>
                </c:pt>
                <c:pt idx="3080">
                  <c:v>42557</c:v>
                </c:pt>
                <c:pt idx="3081">
                  <c:v>42558</c:v>
                </c:pt>
                <c:pt idx="3082">
                  <c:v>42559</c:v>
                </c:pt>
                <c:pt idx="3083">
                  <c:v>42560</c:v>
                </c:pt>
                <c:pt idx="3084">
                  <c:v>42561</c:v>
                </c:pt>
                <c:pt idx="3085">
                  <c:v>42562</c:v>
                </c:pt>
                <c:pt idx="3086">
                  <c:v>42563</c:v>
                </c:pt>
                <c:pt idx="3087">
                  <c:v>42564</c:v>
                </c:pt>
                <c:pt idx="3088">
                  <c:v>42565</c:v>
                </c:pt>
                <c:pt idx="3089">
                  <c:v>42566</c:v>
                </c:pt>
                <c:pt idx="3090">
                  <c:v>42567</c:v>
                </c:pt>
                <c:pt idx="3091">
                  <c:v>42568</c:v>
                </c:pt>
                <c:pt idx="3092">
                  <c:v>42569</c:v>
                </c:pt>
                <c:pt idx="3093">
                  <c:v>42570</c:v>
                </c:pt>
                <c:pt idx="3094">
                  <c:v>42571</c:v>
                </c:pt>
                <c:pt idx="3095">
                  <c:v>42572</c:v>
                </c:pt>
                <c:pt idx="3096">
                  <c:v>42573</c:v>
                </c:pt>
                <c:pt idx="3097">
                  <c:v>42574</c:v>
                </c:pt>
                <c:pt idx="3098">
                  <c:v>42575</c:v>
                </c:pt>
                <c:pt idx="3099">
                  <c:v>42576</c:v>
                </c:pt>
                <c:pt idx="3100">
                  <c:v>42577</c:v>
                </c:pt>
                <c:pt idx="3101">
                  <c:v>42578</c:v>
                </c:pt>
                <c:pt idx="3102">
                  <c:v>42579</c:v>
                </c:pt>
                <c:pt idx="3103">
                  <c:v>42580</c:v>
                </c:pt>
                <c:pt idx="3104">
                  <c:v>42581</c:v>
                </c:pt>
                <c:pt idx="3105">
                  <c:v>42582</c:v>
                </c:pt>
                <c:pt idx="3106">
                  <c:v>42583</c:v>
                </c:pt>
                <c:pt idx="3107">
                  <c:v>42584</c:v>
                </c:pt>
                <c:pt idx="3108">
                  <c:v>42585</c:v>
                </c:pt>
                <c:pt idx="3109">
                  <c:v>42586</c:v>
                </c:pt>
                <c:pt idx="3110">
                  <c:v>42587</c:v>
                </c:pt>
                <c:pt idx="3111">
                  <c:v>42588</c:v>
                </c:pt>
                <c:pt idx="3112">
                  <c:v>42589</c:v>
                </c:pt>
                <c:pt idx="3113">
                  <c:v>42590</c:v>
                </c:pt>
                <c:pt idx="3114">
                  <c:v>42591</c:v>
                </c:pt>
                <c:pt idx="3115">
                  <c:v>42592</c:v>
                </c:pt>
                <c:pt idx="3116">
                  <c:v>42593</c:v>
                </c:pt>
                <c:pt idx="3117">
                  <c:v>42594</c:v>
                </c:pt>
                <c:pt idx="3118">
                  <c:v>42595</c:v>
                </c:pt>
                <c:pt idx="3119">
                  <c:v>42596</c:v>
                </c:pt>
                <c:pt idx="3120">
                  <c:v>42597</c:v>
                </c:pt>
                <c:pt idx="3121">
                  <c:v>42598</c:v>
                </c:pt>
                <c:pt idx="3122">
                  <c:v>42599</c:v>
                </c:pt>
                <c:pt idx="3123">
                  <c:v>42600</c:v>
                </c:pt>
                <c:pt idx="3124">
                  <c:v>42601</c:v>
                </c:pt>
                <c:pt idx="3125">
                  <c:v>42602</c:v>
                </c:pt>
                <c:pt idx="3126">
                  <c:v>42603</c:v>
                </c:pt>
                <c:pt idx="3127">
                  <c:v>42604</c:v>
                </c:pt>
                <c:pt idx="3128">
                  <c:v>42605</c:v>
                </c:pt>
                <c:pt idx="3129">
                  <c:v>42606</c:v>
                </c:pt>
                <c:pt idx="3130">
                  <c:v>42607</c:v>
                </c:pt>
                <c:pt idx="3131">
                  <c:v>42608</c:v>
                </c:pt>
                <c:pt idx="3132">
                  <c:v>42609</c:v>
                </c:pt>
                <c:pt idx="3133">
                  <c:v>42610</c:v>
                </c:pt>
                <c:pt idx="3134">
                  <c:v>42611</c:v>
                </c:pt>
                <c:pt idx="3135">
                  <c:v>42612</c:v>
                </c:pt>
                <c:pt idx="3136">
                  <c:v>42613</c:v>
                </c:pt>
                <c:pt idx="3137">
                  <c:v>42614</c:v>
                </c:pt>
                <c:pt idx="3138">
                  <c:v>42615</c:v>
                </c:pt>
                <c:pt idx="3139">
                  <c:v>42616</c:v>
                </c:pt>
                <c:pt idx="3140">
                  <c:v>42617</c:v>
                </c:pt>
                <c:pt idx="3141">
                  <c:v>42618</c:v>
                </c:pt>
                <c:pt idx="3142">
                  <c:v>42619</c:v>
                </c:pt>
                <c:pt idx="3143">
                  <c:v>42620</c:v>
                </c:pt>
                <c:pt idx="3144">
                  <c:v>42621</c:v>
                </c:pt>
                <c:pt idx="3145">
                  <c:v>42622</c:v>
                </c:pt>
                <c:pt idx="3146">
                  <c:v>42623</c:v>
                </c:pt>
                <c:pt idx="3147">
                  <c:v>42624</c:v>
                </c:pt>
                <c:pt idx="3148">
                  <c:v>42625</c:v>
                </c:pt>
                <c:pt idx="3149">
                  <c:v>42626</c:v>
                </c:pt>
                <c:pt idx="3150">
                  <c:v>42627</c:v>
                </c:pt>
                <c:pt idx="3151">
                  <c:v>42628</c:v>
                </c:pt>
                <c:pt idx="3152">
                  <c:v>42629</c:v>
                </c:pt>
                <c:pt idx="3153">
                  <c:v>42630</c:v>
                </c:pt>
                <c:pt idx="3154">
                  <c:v>42631</c:v>
                </c:pt>
                <c:pt idx="3155">
                  <c:v>42632</c:v>
                </c:pt>
                <c:pt idx="3156">
                  <c:v>42633</c:v>
                </c:pt>
                <c:pt idx="3157">
                  <c:v>42634</c:v>
                </c:pt>
                <c:pt idx="3158">
                  <c:v>42635</c:v>
                </c:pt>
                <c:pt idx="3159">
                  <c:v>42636</c:v>
                </c:pt>
                <c:pt idx="3160">
                  <c:v>42637</c:v>
                </c:pt>
                <c:pt idx="3161">
                  <c:v>42638</c:v>
                </c:pt>
                <c:pt idx="3162">
                  <c:v>42639</c:v>
                </c:pt>
                <c:pt idx="3163">
                  <c:v>42640</c:v>
                </c:pt>
                <c:pt idx="3164">
                  <c:v>42641</c:v>
                </c:pt>
                <c:pt idx="3165">
                  <c:v>42642</c:v>
                </c:pt>
                <c:pt idx="3166">
                  <c:v>42643</c:v>
                </c:pt>
                <c:pt idx="3167">
                  <c:v>42644</c:v>
                </c:pt>
                <c:pt idx="3168">
                  <c:v>42645</c:v>
                </c:pt>
                <c:pt idx="3169">
                  <c:v>42646</c:v>
                </c:pt>
                <c:pt idx="3170">
                  <c:v>42647</c:v>
                </c:pt>
                <c:pt idx="3171">
                  <c:v>42648</c:v>
                </c:pt>
                <c:pt idx="3172">
                  <c:v>42649</c:v>
                </c:pt>
                <c:pt idx="3173">
                  <c:v>42650</c:v>
                </c:pt>
                <c:pt idx="3174">
                  <c:v>42651</c:v>
                </c:pt>
                <c:pt idx="3175">
                  <c:v>42652</c:v>
                </c:pt>
                <c:pt idx="3176">
                  <c:v>42653</c:v>
                </c:pt>
                <c:pt idx="3177">
                  <c:v>42654</c:v>
                </c:pt>
                <c:pt idx="3178">
                  <c:v>42655</c:v>
                </c:pt>
                <c:pt idx="3179">
                  <c:v>42656</c:v>
                </c:pt>
                <c:pt idx="3180">
                  <c:v>42657</c:v>
                </c:pt>
                <c:pt idx="3181">
                  <c:v>42658</c:v>
                </c:pt>
                <c:pt idx="3182">
                  <c:v>42659</c:v>
                </c:pt>
                <c:pt idx="3183">
                  <c:v>42660</c:v>
                </c:pt>
                <c:pt idx="3184">
                  <c:v>42661</c:v>
                </c:pt>
                <c:pt idx="3185">
                  <c:v>42662</c:v>
                </c:pt>
                <c:pt idx="3186">
                  <c:v>42663</c:v>
                </c:pt>
                <c:pt idx="3187">
                  <c:v>42664</c:v>
                </c:pt>
                <c:pt idx="3188">
                  <c:v>42665</c:v>
                </c:pt>
                <c:pt idx="3189">
                  <c:v>42666</c:v>
                </c:pt>
                <c:pt idx="3190">
                  <c:v>42667</c:v>
                </c:pt>
                <c:pt idx="3191">
                  <c:v>42668</c:v>
                </c:pt>
                <c:pt idx="3192">
                  <c:v>42669</c:v>
                </c:pt>
                <c:pt idx="3193">
                  <c:v>42670</c:v>
                </c:pt>
                <c:pt idx="3194">
                  <c:v>42671</c:v>
                </c:pt>
                <c:pt idx="3195">
                  <c:v>42672</c:v>
                </c:pt>
                <c:pt idx="3196">
                  <c:v>42673</c:v>
                </c:pt>
                <c:pt idx="3197">
                  <c:v>42674</c:v>
                </c:pt>
                <c:pt idx="3198">
                  <c:v>42675</c:v>
                </c:pt>
                <c:pt idx="3199">
                  <c:v>42676</c:v>
                </c:pt>
                <c:pt idx="3200">
                  <c:v>42677</c:v>
                </c:pt>
                <c:pt idx="3201">
                  <c:v>42678</c:v>
                </c:pt>
                <c:pt idx="3202">
                  <c:v>42679</c:v>
                </c:pt>
                <c:pt idx="3203">
                  <c:v>42680</c:v>
                </c:pt>
                <c:pt idx="3204">
                  <c:v>42681</c:v>
                </c:pt>
                <c:pt idx="3205">
                  <c:v>42682</c:v>
                </c:pt>
                <c:pt idx="3206">
                  <c:v>42683</c:v>
                </c:pt>
                <c:pt idx="3207">
                  <c:v>42684</c:v>
                </c:pt>
                <c:pt idx="3208">
                  <c:v>42685</c:v>
                </c:pt>
                <c:pt idx="3209">
                  <c:v>42686</c:v>
                </c:pt>
                <c:pt idx="3210">
                  <c:v>42687</c:v>
                </c:pt>
                <c:pt idx="3211">
                  <c:v>42688</c:v>
                </c:pt>
                <c:pt idx="3212">
                  <c:v>42689</c:v>
                </c:pt>
                <c:pt idx="3213">
                  <c:v>42690</c:v>
                </c:pt>
                <c:pt idx="3214">
                  <c:v>42691</c:v>
                </c:pt>
                <c:pt idx="3215">
                  <c:v>42692</c:v>
                </c:pt>
                <c:pt idx="3216">
                  <c:v>42693</c:v>
                </c:pt>
                <c:pt idx="3217">
                  <c:v>42694</c:v>
                </c:pt>
                <c:pt idx="3218">
                  <c:v>42695</c:v>
                </c:pt>
                <c:pt idx="3219">
                  <c:v>42696</c:v>
                </c:pt>
                <c:pt idx="3220">
                  <c:v>42697</c:v>
                </c:pt>
                <c:pt idx="3221">
                  <c:v>42698</c:v>
                </c:pt>
                <c:pt idx="3222">
                  <c:v>42699</c:v>
                </c:pt>
                <c:pt idx="3223">
                  <c:v>42700</c:v>
                </c:pt>
                <c:pt idx="3224">
                  <c:v>42701</c:v>
                </c:pt>
                <c:pt idx="3225">
                  <c:v>42702</c:v>
                </c:pt>
                <c:pt idx="3226">
                  <c:v>42703</c:v>
                </c:pt>
                <c:pt idx="3227">
                  <c:v>42704</c:v>
                </c:pt>
                <c:pt idx="3228">
                  <c:v>42705</c:v>
                </c:pt>
                <c:pt idx="3229">
                  <c:v>42706</c:v>
                </c:pt>
                <c:pt idx="3230">
                  <c:v>42707</c:v>
                </c:pt>
                <c:pt idx="3231">
                  <c:v>42708</c:v>
                </c:pt>
                <c:pt idx="3232">
                  <c:v>42709</c:v>
                </c:pt>
                <c:pt idx="3233">
                  <c:v>42710</c:v>
                </c:pt>
                <c:pt idx="3234">
                  <c:v>42711</c:v>
                </c:pt>
                <c:pt idx="3235">
                  <c:v>42712</c:v>
                </c:pt>
                <c:pt idx="3236">
                  <c:v>42713</c:v>
                </c:pt>
                <c:pt idx="3237">
                  <c:v>42714</c:v>
                </c:pt>
                <c:pt idx="3238">
                  <c:v>42715</c:v>
                </c:pt>
                <c:pt idx="3239">
                  <c:v>42716</c:v>
                </c:pt>
                <c:pt idx="3240">
                  <c:v>42717</c:v>
                </c:pt>
                <c:pt idx="3241">
                  <c:v>42718</c:v>
                </c:pt>
                <c:pt idx="3242">
                  <c:v>42719</c:v>
                </c:pt>
                <c:pt idx="3243">
                  <c:v>42720</c:v>
                </c:pt>
                <c:pt idx="3244">
                  <c:v>42721</c:v>
                </c:pt>
                <c:pt idx="3245">
                  <c:v>42722</c:v>
                </c:pt>
                <c:pt idx="3246">
                  <c:v>42723</c:v>
                </c:pt>
                <c:pt idx="3247">
                  <c:v>42724</c:v>
                </c:pt>
                <c:pt idx="3248">
                  <c:v>42725</c:v>
                </c:pt>
                <c:pt idx="3249">
                  <c:v>42726</c:v>
                </c:pt>
                <c:pt idx="3250">
                  <c:v>42727</c:v>
                </c:pt>
                <c:pt idx="3251">
                  <c:v>42728</c:v>
                </c:pt>
                <c:pt idx="3252">
                  <c:v>42729</c:v>
                </c:pt>
                <c:pt idx="3253">
                  <c:v>42730</c:v>
                </c:pt>
                <c:pt idx="3254">
                  <c:v>42731</c:v>
                </c:pt>
                <c:pt idx="3255">
                  <c:v>42732</c:v>
                </c:pt>
                <c:pt idx="3256">
                  <c:v>42733</c:v>
                </c:pt>
                <c:pt idx="3257">
                  <c:v>42734</c:v>
                </c:pt>
                <c:pt idx="3258">
                  <c:v>42735</c:v>
                </c:pt>
                <c:pt idx="3259">
                  <c:v>42736</c:v>
                </c:pt>
                <c:pt idx="3260">
                  <c:v>42737</c:v>
                </c:pt>
                <c:pt idx="3261">
                  <c:v>42738</c:v>
                </c:pt>
                <c:pt idx="3262">
                  <c:v>42739</c:v>
                </c:pt>
                <c:pt idx="3263">
                  <c:v>42740</c:v>
                </c:pt>
                <c:pt idx="3264">
                  <c:v>42741</c:v>
                </c:pt>
                <c:pt idx="3265">
                  <c:v>42742</c:v>
                </c:pt>
                <c:pt idx="3266">
                  <c:v>42743</c:v>
                </c:pt>
                <c:pt idx="3267">
                  <c:v>42744</c:v>
                </c:pt>
                <c:pt idx="3268">
                  <c:v>42745</c:v>
                </c:pt>
                <c:pt idx="3269">
                  <c:v>42746</c:v>
                </c:pt>
                <c:pt idx="3270">
                  <c:v>42747</c:v>
                </c:pt>
                <c:pt idx="3271">
                  <c:v>42748</c:v>
                </c:pt>
                <c:pt idx="3272">
                  <c:v>42749</c:v>
                </c:pt>
                <c:pt idx="3273">
                  <c:v>42750</c:v>
                </c:pt>
                <c:pt idx="3274">
                  <c:v>42751</c:v>
                </c:pt>
                <c:pt idx="3275">
                  <c:v>42752</c:v>
                </c:pt>
                <c:pt idx="3276">
                  <c:v>42753</c:v>
                </c:pt>
                <c:pt idx="3277">
                  <c:v>42754</c:v>
                </c:pt>
                <c:pt idx="3278">
                  <c:v>42755</c:v>
                </c:pt>
                <c:pt idx="3279">
                  <c:v>42756</c:v>
                </c:pt>
                <c:pt idx="3280">
                  <c:v>42757</c:v>
                </c:pt>
                <c:pt idx="3281">
                  <c:v>42758</c:v>
                </c:pt>
                <c:pt idx="3282">
                  <c:v>42759</c:v>
                </c:pt>
                <c:pt idx="3283">
                  <c:v>42760</c:v>
                </c:pt>
                <c:pt idx="3284">
                  <c:v>42761</c:v>
                </c:pt>
                <c:pt idx="3285">
                  <c:v>42762</c:v>
                </c:pt>
                <c:pt idx="3286">
                  <c:v>42763</c:v>
                </c:pt>
                <c:pt idx="3287">
                  <c:v>42764</c:v>
                </c:pt>
                <c:pt idx="3288">
                  <c:v>42765</c:v>
                </c:pt>
                <c:pt idx="3289">
                  <c:v>42766</c:v>
                </c:pt>
                <c:pt idx="3290">
                  <c:v>42767</c:v>
                </c:pt>
                <c:pt idx="3291">
                  <c:v>42768</c:v>
                </c:pt>
                <c:pt idx="3292">
                  <c:v>42769</c:v>
                </c:pt>
                <c:pt idx="3293">
                  <c:v>42770</c:v>
                </c:pt>
                <c:pt idx="3294">
                  <c:v>42771</c:v>
                </c:pt>
                <c:pt idx="3295">
                  <c:v>42772</c:v>
                </c:pt>
                <c:pt idx="3296">
                  <c:v>42773</c:v>
                </c:pt>
                <c:pt idx="3297">
                  <c:v>42774</c:v>
                </c:pt>
                <c:pt idx="3298">
                  <c:v>42775</c:v>
                </c:pt>
                <c:pt idx="3299">
                  <c:v>42776</c:v>
                </c:pt>
                <c:pt idx="3300">
                  <c:v>42777</c:v>
                </c:pt>
                <c:pt idx="3301">
                  <c:v>42778</c:v>
                </c:pt>
                <c:pt idx="3302">
                  <c:v>42779</c:v>
                </c:pt>
                <c:pt idx="3303">
                  <c:v>42780</c:v>
                </c:pt>
                <c:pt idx="3304">
                  <c:v>42781</c:v>
                </c:pt>
                <c:pt idx="3305">
                  <c:v>42782</c:v>
                </c:pt>
                <c:pt idx="3306">
                  <c:v>42783</c:v>
                </c:pt>
                <c:pt idx="3307">
                  <c:v>42784</c:v>
                </c:pt>
                <c:pt idx="3308">
                  <c:v>42785</c:v>
                </c:pt>
                <c:pt idx="3309">
                  <c:v>42786</c:v>
                </c:pt>
                <c:pt idx="3310">
                  <c:v>42787</c:v>
                </c:pt>
                <c:pt idx="3311">
                  <c:v>42788</c:v>
                </c:pt>
                <c:pt idx="3312">
                  <c:v>42789</c:v>
                </c:pt>
                <c:pt idx="3313">
                  <c:v>42790</c:v>
                </c:pt>
                <c:pt idx="3314">
                  <c:v>42791</c:v>
                </c:pt>
                <c:pt idx="3315">
                  <c:v>42792</c:v>
                </c:pt>
                <c:pt idx="3316">
                  <c:v>42793</c:v>
                </c:pt>
                <c:pt idx="3317">
                  <c:v>42794</c:v>
                </c:pt>
                <c:pt idx="3318">
                  <c:v>42795</c:v>
                </c:pt>
                <c:pt idx="3319">
                  <c:v>42796</c:v>
                </c:pt>
                <c:pt idx="3320">
                  <c:v>42797</c:v>
                </c:pt>
                <c:pt idx="3321">
                  <c:v>42798</c:v>
                </c:pt>
                <c:pt idx="3322">
                  <c:v>42799</c:v>
                </c:pt>
                <c:pt idx="3323">
                  <c:v>42800</c:v>
                </c:pt>
                <c:pt idx="3324">
                  <c:v>42801</c:v>
                </c:pt>
                <c:pt idx="3325">
                  <c:v>42802</c:v>
                </c:pt>
                <c:pt idx="3326">
                  <c:v>42803</c:v>
                </c:pt>
                <c:pt idx="3327">
                  <c:v>42804</c:v>
                </c:pt>
                <c:pt idx="3328">
                  <c:v>42805</c:v>
                </c:pt>
                <c:pt idx="3329">
                  <c:v>42806</c:v>
                </c:pt>
                <c:pt idx="3330">
                  <c:v>42807</c:v>
                </c:pt>
                <c:pt idx="3331">
                  <c:v>42808</c:v>
                </c:pt>
                <c:pt idx="3332">
                  <c:v>42809</c:v>
                </c:pt>
                <c:pt idx="3333">
                  <c:v>42810</c:v>
                </c:pt>
                <c:pt idx="3334">
                  <c:v>42811</c:v>
                </c:pt>
                <c:pt idx="3335">
                  <c:v>42812</c:v>
                </c:pt>
                <c:pt idx="3336">
                  <c:v>42813</c:v>
                </c:pt>
                <c:pt idx="3337">
                  <c:v>42814</c:v>
                </c:pt>
                <c:pt idx="3338">
                  <c:v>42815</c:v>
                </c:pt>
                <c:pt idx="3339">
                  <c:v>42816</c:v>
                </c:pt>
                <c:pt idx="3340">
                  <c:v>42817</c:v>
                </c:pt>
                <c:pt idx="3341">
                  <c:v>42818</c:v>
                </c:pt>
                <c:pt idx="3342">
                  <c:v>42819</c:v>
                </c:pt>
                <c:pt idx="3343">
                  <c:v>42820</c:v>
                </c:pt>
                <c:pt idx="3344">
                  <c:v>42821</c:v>
                </c:pt>
                <c:pt idx="3345">
                  <c:v>42822</c:v>
                </c:pt>
                <c:pt idx="3346">
                  <c:v>42823</c:v>
                </c:pt>
                <c:pt idx="3347">
                  <c:v>42824</c:v>
                </c:pt>
                <c:pt idx="3348">
                  <c:v>42825</c:v>
                </c:pt>
                <c:pt idx="3349">
                  <c:v>42826</c:v>
                </c:pt>
                <c:pt idx="3350">
                  <c:v>42827</c:v>
                </c:pt>
                <c:pt idx="3351">
                  <c:v>42828</c:v>
                </c:pt>
                <c:pt idx="3352">
                  <c:v>42829</c:v>
                </c:pt>
                <c:pt idx="3353">
                  <c:v>42830</c:v>
                </c:pt>
                <c:pt idx="3354">
                  <c:v>42831</c:v>
                </c:pt>
                <c:pt idx="3355">
                  <c:v>42832</c:v>
                </c:pt>
                <c:pt idx="3356">
                  <c:v>42833</c:v>
                </c:pt>
                <c:pt idx="3357">
                  <c:v>42834</c:v>
                </c:pt>
                <c:pt idx="3358">
                  <c:v>42835</c:v>
                </c:pt>
                <c:pt idx="3359">
                  <c:v>42836</c:v>
                </c:pt>
                <c:pt idx="3360">
                  <c:v>42837</c:v>
                </c:pt>
                <c:pt idx="3361">
                  <c:v>42838</c:v>
                </c:pt>
                <c:pt idx="3362">
                  <c:v>42839</c:v>
                </c:pt>
                <c:pt idx="3363">
                  <c:v>42840</c:v>
                </c:pt>
                <c:pt idx="3364">
                  <c:v>42841</c:v>
                </c:pt>
                <c:pt idx="3365">
                  <c:v>42842</c:v>
                </c:pt>
                <c:pt idx="3366">
                  <c:v>42843</c:v>
                </c:pt>
                <c:pt idx="3367">
                  <c:v>42844</c:v>
                </c:pt>
                <c:pt idx="3368">
                  <c:v>42845</c:v>
                </c:pt>
                <c:pt idx="3369">
                  <c:v>42846</c:v>
                </c:pt>
                <c:pt idx="3370">
                  <c:v>42847</c:v>
                </c:pt>
                <c:pt idx="3371">
                  <c:v>42848</c:v>
                </c:pt>
                <c:pt idx="3372">
                  <c:v>42849</c:v>
                </c:pt>
                <c:pt idx="3373">
                  <c:v>42850</c:v>
                </c:pt>
                <c:pt idx="3374">
                  <c:v>42851</c:v>
                </c:pt>
                <c:pt idx="3375">
                  <c:v>42852</c:v>
                </c:pt>
                <c:pt idx="3376">
                  <c:v>42853</c:v>
                </c:pt>
                <c:pt idx="3377">
                  <c:v>42854</c:v>
                </c:pt>
                <c:pt idx="3378">
                  <c:v>42855</c:v>
                </c:pt>
                <c:pt idx="3379">
                  <c:v>42856</c:v>
                </c:pt>
                <c:pt idx="3380">
                  <c:v>42857</c:v>
                </c:pt>
                <c:pt idx="3381">
                  <c:v>42858</c:v>
                </c:pt>
                <c:pt idx="3382">
                  <c:v>42859</c:v>
                </c:pt>
                <c:pt idx="3383">
                  <c:v>42860</c:v>
                </c:pt>
                <c:pt idx="3384">
                  <c:v>42861</c:v>
                </c:pt>
                <c:pt idx="3385">
                  <c:v>42862</c:v>
                </c:pt>
                <c:pt idx="3386">
                  <c:v>42863</c:v>
                </c:pt>
                <c:pt idx="3387">
                  <c:v>42864</c:v>
                </c:pt>
                <c:pt idx="3388">
                  <c:v>42865</c:v>
                </c:pt>
                <c:pt idx="3389">
                  <c:v>42866</c:v>
                </c:pt>
                <c:pt idx="3390">
                  <c:v>42867</c:v>
                </c:pt>
                <c:pt idx="3391">
                  <c:v>42868</c:v>
                </c:pt>
                <c:pt idx="3392">
                  <c:v>42869</c:v>
                </c:pt>
                <c:pt idx="3393">
                  <c:v>42870</c:v>
                </c:pt>
                <c:pt idx="3394">
                  <c:v>42871</c:v>
                </c:pt>
                <c:pt idx="3395">
                  <c:v>42872</c:v>
                </c:pt>
                <c:pt idx="3396">
                  <c:v>42873</c:v>
                </c:pt>
                <c:pt idx="3397">
                  <c:v>42874</c:v>
                </c:pt>
                <c:pt idx="3398">
                  <c:v>42875</c:v>
                </c:pt>
                <c:pt idx="3399">
                  <c:v>42876</c:v>
                </c:pt>
                <c:pt idx="3400">
                  <c:v>42877</c:v>
                </c:pt>
                <c:pt idx="3401">
                  <c:v>42878</c:v>
                </c:pt>
                <c:pt idx="3402">
                  <c:v>42879</c:v>
                </c:pt>
                <c:pt idx="3403">
                  <c:v>42880</c:v>
                </c:pt>
                <c:pt idx="3404">
                  <c:v>42881</c:v>
                </c:pt>
                <c:pt idx="3405">
                  <c:v>42882</c:v>
                </c:pt>
                <c:pt idx="3406">
                  <c:v>42883</c:v>
                </c:pt>
                <c:pt idx="3407">
                  <c:v>42884</c:v>
                </c:pt>
                <c:pt idx="3408">
                  <c:v>42885</c:v>
                </c:pt>
                <c:pt idx="3409">
                  <c:v>42886</c:v>
                </c:pt>
                <c:pt idx="3410">
                  <c:v>42887</c:v>
                </c:pt>
                <c:pt idx="3411">
                  <c:v>42888</c:v>
                </c:pt>
                <c:pt idx="3412">
                  <c:v>42889</c:v>
                </c:pt>
                <c:pt idx="3413">
                  <c:v>42890</c:v>
                </c:pt>
                <c:pt idx="3414">
                  <c:v>42891</c:v>
                </c:pt>
                <c:pt idx="3415">
                  <c:v>42892</c:v>
                </c:pt>
                <c:pt idx="3416">
                  <c:v>42893</c:v>
                </c:pt>
                <c:pt idx="3417">
                  <c:v>42894</c:v>
                </c:pt>
                <c:pt idx="3418">
                  <c:v>42895</c:v>
                </c:pt>
                <c:pt idx="3419">
                  <c:v>42896</c:v>
                </c:pt>
                <c:pt idx="3420">
                  <c:v>42897</c:v>
                </c:pt>
                <c:pt idx="3421">
                  <c:v>42898</c:v>
                </c:pt>
                <c:pt idx="3422">
                  <c:v>42899</c:v>
                </c:pt>
                <c:pt idx="3423">
                  <c:v>42900</c:v>
                </c:pt>
                <c:pt idx="3424">
                  <c:v>42901</c:v>
                </c:pt>
                <c:pt idx="3425">
                  <c:v>42902</c:v>
                </c:pt>
                <c:pt idx="3426">
                  <c:v>42903</c:v>
                </c:pt>
                <c:pt idx="3427">
                  <c:v>42904</c:v>
                </c:pt>
                <c:pt idx="3428">
                  <c:v>42905</c:v>
                </c:pt>
                <c:pt idx="3429">
                  <c:v>42906</c:v>
                </c:pt>
                <c:pt idx="3430">
                  <c:v>42907</c:v>
                </c:pt>
                <c:pt idx="3431">
                  <c:v>42908</c:v>
                </c:pt>
                <c:pt idx="3432">
                  <c:v>42909</c:v>
                </c:pt>
                <c:pt idx="3433">
                  <c:v>42910</c:v>
                </c:pt>
                <c:pt idx="3434">
                  <c:v>42911</c:v>
                </c:pt>
                <c:pt idx="3435">
                  <c:v>42912</c:v>
                </c:pt>
                <c:pt idx="3436">
                  <c:v>42913</c:v>
                </c:pt>
                <c:pt idx="3437">
                  <c:v>42914</c:v>
                </c:pt>
                <c:pt idx="3438">
                  <c:v>42915</c:v>
                </c:pt>
                <c:pt idx="3439">
                  <c:v>42916</c:v>
                </c:pt>
                <c:pt idx="3440">
                  <c:v>42917</c:v>
                </c:pt>
                <c:pt idx="3441">
                  <c:v>42918</c:v>
                </c:pt>
                <c:pt idx="3442">
                  <c:v>42919</c:v>
                </c:pt>
                <c:pt idx="3443">
                  <c:v>42920</c:v>
                </c:pt>
                <c:pt idx="3444">
                  <c:v>42921</c:v>
                </c:pt>
                <c:pt idx="3445">
                  <c:v>42922</c:v>
                </c:pt>
                <c:pt idx="3446">
                  <c:v>42923</c:v>
                </c:pt>
                <c:pt idx="3447">
                  <c:v>42924</c:v>
                </c:pt>
                <c:pt idx="3448">
                  <c:v>42925</c:v>
                </c:pt>
                <c:pt idx="3449">
                  <c:v>42926</c:v>
                </c:pt>
                <c:pt idx="3450">
                  <c:v>42927</c:v>
                </c:pt>
                <c:pt idx="3451">
                  <c:v>42928</c:v>
                </c:pt>
                <c:pt idx="3452">
                  <c:v>42929</c:v>
                </c:pt>
                <c:pt idx="3453">
                  <c:v>42930</c:v>
                </c:pt>
                <c:pt idx="3454">
                  <c:v>42931</c:v>
                </c:pt>
                <c:pt idx="3455">
                  <c:v>42932</c:v>
                </c:pt>
                <c:pt idx="3456">
                  <c:v>42933</c:v>
                </c:pt>
                <c:pt idx="3457">
                  <c:v>42934</c:v>
                </c:pt>
                <c:pt idx="3458">
                  <c:v>42935</c:v>
                </c:pt>
                <c:pt idx="3459">
                  <c:v>42936</c:v>
                </c:pt>
                <c:pt idx="3460">
                  <c:v>42937</c:v>
                </c:pt>
                <c:pt idx="3461">
                  <c:v>42938</c:v>
                </c:pt>
                <c:pt idx="3462">
                  <c:v>42939</c:v>
                </c:pt>
                <c:pt idx="3463">
                  <c:v>42940</c:v>
                </c:pt>
                <c:pt idx="3464">
                  <c:v>42941</c:v>
                </c:pt>
                <c:pt idx="3465">
                  <c:v>42942</c:v>
                </c:pt>
                <c:pt idx="3466">
                  <c:v>42943</c:v>
                </c:pt>
                <c:pt idx="3467">
                  <c:v>42944</c:v>
                </c:pt>
                <c:pt idx="3468">
                  <c:v>42945</c:v>
                </c:pt>
                <c:pt idx="3469">
                  <c:v>42946</c:v>
                </c:pt>
                <c:pt idx="3470">
                  <c:v>42947</c:v>
                </c:pt>
                <c:pt idx="3471">
                  <c:v>42948</c:v>
                </c:pt>
                <c:pt idx="3472">
                  <c:v>42949</c:v>
                </c:pt>
                <c:pt idx="3473">
                  <c:v>42950</c:v>
                </c:pt>
                <c:pt idx="3474">
                  <c:v>42951</c:v>
                </c:pt>
                <c:pt idx="3475">
                  <c:v>42952</c:v>
                </c:pt>
                <c:pt idx="3476">
                  <c:v>42953</c:v>
                </c:pt>
                <c:pt idx="3477">
                  <c:v>42954</c:v>
                </c:pt>
                <c:pt idx="3478">
                  <c:v>42955</c:v>
                </c:pt>
                <c:pt idx="3479">
                  <c:v>42956</c:v>
                </c:pt>
                <c:pt idx="3480">
                  <c:v>42957</c:v>
                </c:pt>
                <c:pt idx="3481">
                  <c:v>42958</c:v>
                </c:pt>
                <c:pt idx="3482">
                  <c:v>42959</c:v>
                </c:pt>
                <c:pt idx="3483">
                  <c:v>42960</c:v>
                </c:pt>
                <c:pt idx="3484">
                  <c:v>42961</c:v>
                </c:pt>
                <c:pt idx="3485">
                  <c:v>42962</c:v>
                </c:pt>
                <c:pt idx="3486">
                  <c:v>42963</c:v>
                </c:pt>
                <c:pt idx="3487">
                  <c:v>42964</c:v>
                </c:pt>
                <c:pt idx="3488">
                  <c:v>42965</c:v>
                </c:pt>
                <c:pt idx="3489">
                  <c:v>42966</c:v>
                </c:pt>
                <c:pt idx="3490">
                  <c:v>42967</c:v>
                </c:pt>
                <c:pt idx="3491">
                  <c:v>42968</c:v>
                </c:pt>
                <c:pt idx="3492">
                  <c:v>42969</c:v>
                </c:pt>
                <c:pt idx="3493">
                  <c:v>42970</c:v>
                </c:pt>
                <c:pt idx="3494">
                  <c:v>42971</c:v>
                </c:pt>
                <c:pt idx="3495">
                  <c:v>42972</c:v>
                </c:pt>
                <c:pt idx="3496">
                  <c:v>42973</c:v>
                </c:pt>
                <c:pt idx="3497">
                  <c:v>42974</c:v>
                </c:pt>
                <c:pt idx="3498">
                  <c:v>42975</c:v>
                </c:pt>
                <c:pt idx="3499">
                  <c:v>42976</c:v>
                </c:pt>
                <c:pt idx="3500">
                  <c:v>42977</c:v>
                </c:pt>
                <c:pt idx="3501">
                  <c:v>42978</c:v>
                </c:pt>
                <c:pt idx="3502">
                  <c:v>42979</c:v>
                </c:pt>
                <c:pt idx="3503">
                  <c:v>42980</c:v>
                </c:pt>
                <c:pt idx="3504">
                  <c:v>42981</c:v>
                </c:pt>
                <c:pt idx="3505">
                  <c:v>42982</c:v>
                </c:pt>
                <c:pt idx="3506">
                  <c:v>42983</c:v>
                </c:pt>
                <c:pt idx="3507">
                  <c:v>42984</c:v>
                </c:pt>
                <c:pt idx="3508">
                  <c:v>42985</c:v>
                </c:pt>
                <c:pt idx="3509">
                  <c:v>42986</c:v>
                </c:pt>
                <c:pt idx="3510">
                  <c:v>42987</c:v>
                </c:pt>
                <c:pt idx="3511">
                  <c:v>42988</c:v>
                </c:pt>
                <c:pt idx="3512">
                  <c:v>42989</c:v>
                </c:pt>
                <c:pt idx="3513">
                  <c:v>42990</c:v>
                </c:pt>
                <c:pt idx="3514">
                  <c:v>42991</c:v>
                </c:pt>
                <c:pt idx="3515">
                  <c:v>42992</c:v>
                </c:pt>
                <c:pt idx="3516">
                  <c:v>42993</c:v>
                </c:pt>
                <c:pt idx="3517">
                  <c:v>42994</c:v>
                </c:pt>
                <c:pt idx="3518">
                  <c:v>42995</c:v>
                </c:pt>
                <c:pt idx="3519">
                  <c:v>42996</c:v>
                </c:pt>
                <c:pt idx="3520">
                  <c:v>42997</c:v>
                </c:pt>
                <c:pt idx="3521">
                  <c:v>42998</c:v>
                </c:pt>
                <c:pt idx="3522">
                  <c:v>42999</c:v>
                </c:pt>
                <c:pt idx="3523">
                  <c:v>43000</c:v>
                </c:pt>
                <c:pt idx="3524">
                  <c:v>43001</c:v>
                </c:pt>
                <c:pt idx="3525">
                  <c:v>43002</c:v>
                </c:pt>
                <c:pt idx="3526">
                  <c:v>43003</c:v>
                </c:pt>
                <c:pt idx="3527">
                  <c:v>43004</c:v>
                </c:pt>
                <c:pt idx="3528">
                  <c:v>43005</c:v>
                </c:pt>
                <c:pt idx="3529">
                  <c:v>43006</c:v>
                </c:pt>
                <c:pt idx="3530">
                  <c:v>43007</c:v>
                </c:pt>
                <c:pt idx="3531">
                  <c:v>43008</c:v>
                </c:pt>
                <c:pt idx="3532">
                  <c:v>43009</c:v>
                </c:pt>
                <c:pt idx="3533">
                  <c:v>43010</c:v>
                </c:pt>
                <c:pt idx="3534">
                  <c:v>43011</c:v>
                </c:pt>
                <c:pt idx="3535">
                  <c:v>43012</c:v>
                </c:pt>
                <c:pt idx="3536">
                  <c:v>43013</c:v>
                </c:pt>
                <c:pt idx="3537">
                  <c:v>43014</c:v>
                </c:pt>
                <c:pt idx="3538">
                  <c:v>43015</c:v>
                </c:pt>
                <c:pt idx="3539">
                  <c:v>43016</c:v>
                </c:pt>
                <c:pt idx="3540">
                  <c:v>43017</c:v>
                </c:pt>
                <c:pt idx="3541">
                  <c:v>43018</c:v>
                </c:pt>
                <c:pt idx="3542">
                  <c:v>43019</c:v>
                </c:pt>
                <c:pt idx="3543">
                  <c:v>43020</c:v>
                </c:pt>
                <c:pt idx="3544">
                  <c:v>43021</c:v>
                </c:pt>
                <c:pt idx="3545">
                  <c:v>43022</c:v>
                </c:pt>
                <c:pt idx="3546">
                  <c:v>43023</c:v>
                </c:pt>
                <c:pt idx="3547">
                  <c:v>43024</c:v>
                </c:pt>
                <c:pt idx="3548">
                  <c:v>43025</c:v>
                </c:pt>
                <c:pt idx="3549">
                  <c:v>43026</c:v>
                </c:pt>
                <c:pt idx="3550">
                  <c:v>43027</c:v>
                </c:pt>
                <c:pt idx="3551">
                  <c:v>43028</c:v>
                </c:pt>
                <c:pt idx="3552">
                  <c:v>43029</c:v>
                </c:pt>
                <c:pt idx="3553">
                  <c:v>43030</c:v>
                </c:pt>
                <c:pt idx="3554">
                  <c:v>43031</c:v>
                </c:pt>
                <c:pt idx="3555">
                  <c:v>43032</c:v>
                </c:pt>
                <c:pt idx="3556">
                  <c:v>43033</c:v>
                </c:pt>
                <c:pt idx="3557">
                  <c:v>43034</c:v>
                </c:pt>
                <c:pt idx="3558">
                  <c:v>43035</c:v>
                </c:pt>
                <c:pt idx="3559">
                  <c:v>43036</c:v>
                </c:pt>
                <c:pt idx="3560">
                  <c:v>43037</c:v>
                </c:pt>
                <c:pt idx="3561">
                  <c:v>43038</c:v>
                </c:pt>
                <c:pt idx="3562">
                  <c:v>43039</c:v>
                </c:pt>
                <c:pt idx="3563">
                  <c:v>43040</c:v>
                </c:pt>
                <c:pt idx="3564">
                  <c:v>43041</c:v>
                </c:pt>
                <c:pt idx="3565">
                  <c:v>43042</c:v>
                </c:pt>
                <c:pt idx="3566">
                  <c:v>43043</c:v>
                </c:pt>
                <c:pt idx="3567">
                  <c:v>43044</c:v>
                </c:pt>
                <c:pt idx="3568">
                  <c:v>43045</c:v>
                </c:pt>
                <c:pt idx="3569">
                  <c:v>43046</c:v>
                </c:pt>
                <c:pt idx="3570">
                  <c:v>43047</c:v>
                </c:pt>
                <c:pt idx="3571">
                  <c:v>43048</c:v>
                </c:pt>
                <c:pt idx="3572">
                  <c:v>43049</c:v>
                </c:pt>
                <c:pt idx="3573">
                  <c:v>43050</c:v>
                </c:pt>
                <c:pt idx="3574">
                  <c:v>43051</c:v>
                </c:pt>
                <c:pt idx="3575">
                  <c:v>43052</c:v>
                </c:pt>
                <c:pt idx="3576">
                  <c:v>43053</c:v>
                </c:pt>
                <c:pt idx="3577">
                  <c:v>43054</c:v>
                </c:pt>
                <c:pt idx="3578">
                  <c:v>43055</c:v>
                </c:pt>
                <c:pt idx="3579">
                  <c:v>43056</c:v>
                </c:pt>
                <c:pt idx="3580">
                  <c:v>43057</c:v>
                </c:pt>
                <c:pt idx="3581">
                  <c:v>43058</c:v>
                </c:pt>
                <c:pt idx="3582">
                  <c:v>43059</c:v>
                </c:pt>
                <c:pt idx="3583">
                  <c:v>43060</c:v>
                </c:pt>
                <c:pt idx="3584">
                  <c:v>43061</c:v>
                </c:pt>
                <c:pt idx="3585">
                  <c:v>43062</c:v>
                </c:pt>
                <c:pt idx="3586">
                  <c:v>43063</c:v>
                </c:pt>
                <c:pt idx="3587">
                  <c:v>43064</c:v>
                </c:pt>
                <c:pt idx="3588">
                  <c:v>43065</c:v>
                </c:pt>
                <c:pt idx="3589">
                  <c:v>43066</c:v>
                </c:pt>
                <c:pt idx="3590">
                  <c:v>43067</c:v>
                </c:pt>
                <c:pt idx="3591">
                  <c:v>43068</c:v>
                </c:pt>
                <c:pt idx="3592">
                  <c:v>43069</c:v>
                </c:pt>
                <c:pt idx="3593">
                  <c:v>43070</c:v>
                </c:pt>
                <c:pt idx="3594">
                  <c:v>43071</c:v>
                </c:pt>
                <c:pt idx="3595">
                  <c:v>43072</c:v>
                </c:pt>
                <c:pt idx="3596">
                  <c:v>43073</c:v>
                </c:pt>
                <c:pt idx="3597">
                  <c:v>43074</c:v>
                </c:pt>
                <c:pt idx="3598">
                  <c:v>43075</c:v>
                </c:pt>
                <c:pt idx="3599">
                  <c:v>43076</c:v>
                </c:pt>
                <c:pt idx="3600">
                  <c:v>43077</c:v>
                </c:pt>
                <c:pt idx="3601">
                  <c:v>43078</c:v>
                </c:pt>
                <c:pt idx="3602">
                  <c:v>43079</c:v>
                </c:pt>
                <c:pt idx="3603">
                  <c:v>43080</c:v>
                </c:pt>
                <c:pt idx="3604">
                  <c:v>43081</c:v>
                </c:pt>
                <c:pt idx="3605">
                  <c:v>43082</c:v>
                </c:pt>
                <c:pt idx="3606">
                  <c:v>43083</c:v>
                </c:pt>
                <c:pt idx="3607">
                  <c:v>43084</c:v>
                </c:pt>
                <c:pt idx="3608">
                  <c:v>43085</c:v>
                </c:pt>
                <c:pt idx="3609">
                  <c:v>43086</c:v>
                </c:pt>
                <c:pt idx="3610">
                  <c:v>43087</c:v>
                </c:pt>
                <c:pt idx="3611">
                  <c:v>43088</c:v>
                </c:pt>
                <c:pt idx="3612">
                  <c:v>43089</c:v>
                </c:pt>
                <c:pt idx="3613">
                  <c:v>43090</c:v>
                </c:pt>
                <c:pt idx="3614">
                  <c:v>43091</c:v>
                </c:pt>
                <c:pt idx="3615">
                  <c:v>43092</c:v>
                </c:pt>
                <c:pt idx="3616">
                  <c:v>43093</c:v>
                </c:pt>
                <c:pt idx="3617">
                  <c:v>43094</c:v>
                </c:pt>
                <c:pt idx="3618">
                  <c:v>43095</c:v>
                </c:pt>
                <c:pt idx="3619">
                  <c:v>43096</c:v>
                </c:pt>
                <c:pt idx="3620">
                  <c:v>43097</c:v>
                </c:pt>
                <c:pt idx="3621">
                  <c:v>43098</c:v>
                </c:pt>
                <c:pt idx="3622">
                  <c:v>43099</c:v>
                </c:pt>
                <c:pt idx="3623">
                  <c:v>43100</c:v>
                </c:pt>
                <c:pt idx="3624">
                  <c:v>43101</c:v>
                </c:pt>
                <c:pt idx="3625">
                  <c:v>43102</c:v>
                </c:pt>
                <c:pt idx="3626">
                  <c:v>43103</c:v>
                </c:pt>
                <c:pt idx="3627">
                  <c:v>43104</c:v>
                </c:pt>
                <c:pt idx="3628">
                  <c:v>43105</c:v>
                </c:pt>
                <c:pt idx="3629">
                  <c:v>43106</c:v>
                </c:pt>
                <c:pt idx="3630">
                  <c:v>43107</c:v>
                </c:pt>
                <c:pt idx="3631">
                  <c:v>43108</c:v>
                </c:pt>
                <c:pt idx="3632">
                  <c:v>43109</c:v>
                </c:pt>
                <c:pt idx="3633">
                  <c:v>43110</c:v>
                </c:pt>
                <c:pt idx="3634">
                  <c:v>43111</c:v>
                </c:pt>
                <c:pt idx="3635">
                  <c:v>43112</c:v>
                </c:pt>
                <c:pt idx="3636">
                  <c:v>43113</c:v>
                </c:pt>
                <c:pt idx="3637">
                  <c:v>43114</c:v>
                </c:pt>
                <c:pt idx="3638">
                  <c:v>43115</c:v>
                </c:pt>
                <c:pt idx="3639">
                  <c:v>43116</c:v>
                </c:pt>
                <c:pt idx="3640">
                  <c:v>43117</c:v>
                </c:pt>
                <c:pt idx="3641">
                  <c:v>43118</c:v>
                </c:pt>
                <c:pt idx="3642">
                  <c:v>43119</c:v>
                </c:pt>
                <c:pt idx="3643">
                  <c:v>43120</c:v>
                </c:pt>
                <c:pt idx="3644">
                  <c:v>43121</c:v>
                </c:pt>
                <c:pt idx="3645">
                  <c:v>43122</c:v>
                </c:pt>
                <c:pt idx="3646">
                  <c:v>43123</c:v>
                </c:pt>
                <c:pt idx="3647">
                  <c:v>43124</c:v>
                </c:pt>
                <c:pt idx="3648">
                  <c:v>43125</c:v>
                </c:pt>
                <c:pt idx="3649">
                  <c:v>43126</c:v>
                </c:pt>
                <c:pt idx="3650">
                  <c:v>43127</c:v>
                </c:pt>
                <c:pt idx="3651">
                  <c:v>43128</c:v>
                </c:pt>
                <c:pt idx="3652">
                  <c:v>43129</c:v>
                </c:pt>
                <c:pt idx="3653">
                  <c:v>43130</c:v>
                </c:pt>
                <c:pt idx="3654">
                  <c:v>43131</c:v>
                </c:pt>
                <c:pt idx="3655">
                  <c:v>43132</c:v>
                </c:pt>
                <c:pt idx="3656">
                  <c:v>43133</c:v>
                </c:pt>
                <c:pt idx="3657">
                  <c:v>43134</c:v>
                </c:pt>
                <c:pt idx="3658">
                  <c:v>43135</c:v>
                </c:pt>
                <c:pt idx="3659">
                  <c:v>43136</c:v>
                </c:pt>
                <c:pt idx="3660">
                  <c:v>43137</c:v>
                </c:pt>
                <c:pt idx="3661">
                  <c:v>43138</c:v>
                </c:pt>
                <c:pt idx="3662">
                  <c:v>43139</c:v>
                </c:pt>
                <c:pt idx="3663">
                  <c:v>43140</c:v>
                </c:pt>
                <c:pt idx="3664">
                  <c:v>43141</c:v>
                </c:pt>
                <c:pt idx="3665">
                  <c:v>43142</c:v>
                </c:pt>
                <c:pt idx="3666">
                  <c:v>43143</c:v>
                </c:pt>
                <c:pt idx="3667">
                  <c:v>43144</c:v>
                </c:pt>
                <c:pt idx="3668">
                  <c:v>43145</c:v>
                </c:pt>
                <c:pt idx="3669">
                  <c:v>43146</c:v>
                </c:pt>
                <c:pt idx="3670">
                  <c:v>43147</c:v>
                </c:pt>
                <c:pt idx="3671">
                  <c:v>43148</c:v>
                </c:pt>
                <c:pt idx="3672">
                  <c:v>43149</c:v>
                </c:pt>
                <c:pt idx="3673">
                  <c:v>43150</c:v>
                </c:pt>
                <c:pt idx="3674">
                  <c:v>43151</c:v>
                </c:pt>
                <c:pt idx="3675">
                  <c:v>43152</c:v>
                </c:pt>
                <c:pt idx="3676">
                  <c:v>43153</c:v>
                </c:pt>
                <c:pt idx="3677">
                  <c:v>43154</c:v>
                </c:pt>
                <c:pt idx="3678">
                  <c:v>43155</c:v>
                </c:pt>
                <c:pt idx="3679">
                  <c:v>43156</c:v>
                </c:pt>
                <c:pt idx="3680">
                  <c:v>43157</c:v>
                </c:pt>
                <c:pt idx="3681">
                  <c:v>43158</c:v>
                </c:pt>
                <c:pt idx="3682">
                  <c:v>43159</c:v>
                </c:pt>
                <c:pt idx="3683">
                  <c:v>43160</c:v>
                </c:pt>
                <c:pt idx="3684">
                  <c:v>43161</c:v>
                </c:pt>
                <c:pt idx="3685">
                  <c:v>43162</c:v>
                </c:pt>
                <c:pt idx="3686">
                  <c:v>43163</c:v>
                </c:pt>
                <c:pt idx="3687">
                  <c:v>43164</c:v>
                </c:pt>
                <c:pt idx="3688">
                  <c:v>43165</c:v>
                </c:pt>
                <c:pt idx="3689">
                  <c:v>43166</c:v>
                </c:pt>
                <c:pt idx="3690">
                  <c:v>43167</c:v>
                </c:pt>
                <c:pt idx="3691">
                  <c:v>43168</c:v>
                </c:pt>
                <c:pt idx="3692">
                  <c:v>43169</c:v>
                </c:pt>
                <c:pt idx="3693">
                  <c:v>43170</c:v>
                </c:pt>
                <c:pt idx="3694">
                  <c:v>43171</c:v>
                </c:pt>
                <c:pt idx="3695">
                  <c:v>43172</c:v>
                </c:pt>
                <c:pt idx="3696">
                  <c:v>43173</c:v>
                </c:pt>
                <c:pt idx="3697">
                  <c:v>43174</c:v>
                </c:pt>
                <c:pt idx="3698">
                  <c:v>43175</c:v>
                </c:pt>
                <c:pt idx="3699">
                  <c:v>43176</c:v>
                </c:pt>
                <c:pt idx="3700">
                  <c:v>43177</c:v>
                </c:pt>
                <c:pt idx="3701">
                  <c:v>43178</c:v>
                </c:pt>
                <c:pt idx="3702">
                  <c:v>43179</c:v>
                </c:pt>
                <c:pt idx="3703">
                  <c:v>43180</c:v>
                </c:pt>
                <c:pt idx="3704">
                  <c:v>43181</c:v>
                </c:pt>
                <c:pt idx="3705">
                  <c:v>43182</c:v>
                </c:pt>
                <c:pt idx="3706">
                  <c:v>43183</c:v>
                </c:pt>
                <c:pt idx="3707">
                  <c:v>43184</c:v>
                </c:pt>
                <c:pt idx="3708">
                  <c:v>43185</c:v>
                </c:pt>
                <c:pt idx="3709">
                  <c:v>43186</c:v>
                </c:pt>
                <c:pt idx="3710">
                  <c:v>43187</c:v>
                </c:pt>
                <c:pt idx="3711">
                  <c:v>43188</c:v>
                </c:pt>
                <c:pt idx="3712">
                  <c:v>43189</c:v>
                </c:pt>
                <c:pt idx="3713">
                  <c:v>43190</c:v>
                </c:pt>
                <c:pt idx="3714">
                  <c:v>43191</c:v>
                </c:pt>
                <c:pt idx="3715">
                  <c:v>43192</c:v>
                </c:pt>
                <c:pt idx="3716">
                  <c:v>43193</c:v>
                </c:pt>
                <c:pt idx="3717">
                  <c:v>43194</c:v>
                </c:pt>
                <c:pt idx="3718">
                  <c:v>43195</c:v>
                </c:pt>
                <c:pt idx="3719">
                  <c:v>43196</c:v>
                </c:pt>
                <c:pt idx="3720">
                  <c:v>43197</c:v>
                </c:pt>
                <c:pt idx="3721">
                  <c:v>43198</c:v>
                </c:pt>
                <c:pt idx="3722">
                  <c:v>43199</c:v>
                </c:pt>
                <c:pt idx="3723">
                  <c:v>43200</c:v>
                </c:pt>
                <c:pt idx="3724">
                  <c:v>43201</c:v>
                </c:pt>
                <c:pt idx="3725">
                  <c:v>43202</c:v>
                </c:pt>
                <c:pt idx="3726">
                  <c:v>43203</c:v>
                </c:pt>
                <c:pt idx="3727">
                  <c:v>43204</c:v>
                </c:pt>
                <c:pt idx="3728">
                  <c:v>43205</c:v>
                </c:pt>
                <c:pt idx="3729">
                  <c:v>43206</c:v>
                </c:pt>
                <c:pt idx="3730">
                  <c:v>43207</c:v>
                </c:pt>
                <c:pt idx="3731">
                  <c:v>43208</c:v>
                </c:pt>
                <c:pt idx="3732">
                  <c:v>43209</c:v>
                </c:pt>
                <c:pt idx="3733">
                  <c:v>43210</c:v>
                </c:pt>
                <c:pt idx="3734">
                  <c:v>43211</c:v>
                </c:pt>
                <c:pt idx="3735">
                  <c:v>43212</c:v>
                </c:pt>
                <c:pt idx="3736">
                  <c:v>43213</c:v>
                </c:pt>
                <c:pt idx="3737">
                  <c:v>43214</c:v>
                </c:pt>
                <c:pt idx="3738">
                  <c:v>43215</c:v>
                </c:pt>
                <c:pt idx="3739">
                  <c:v>43216</c:v>
                </c:pt>
                <c:pt idx="3740">
                  <c:v>43217</c:v>
                </c:pt>
                <c:pt idx="3741">
                  <c:v>43218</c:v>
                </c:pt>
                <c:pt idx="3742">
                  <c:v>43219</c:v>
                </c:pt>
                <c:pt idx="3743">
                  <c:v>43220</c:v>
                </c:pt>
                <c:pt idx="3744">
                  <c:v>43221</c:v>
                </c:pt>
                <c:pt idx="3745">
                  <c:v>43222</c:v>
                </c:pt>
                <c:pt idx="3746">
                  <c:v>43223</c:v>
                </c:pt>
                <c:pt idx="3747">
                  <c:v>43224</c:v>
                </c:pt>
                <c:pt idx="3748">
                  <c:v>43225</c:v>
                </c:pt>
                <c:pt idx="3749">
                  <c:v>43226</c:v>
                </c:pt>
                <c:pt idx="3750">
                  <c:v>43227</c:v>
                </c:pt>
                <c:pt idx="3751">
                  <c:v>43228</c:v>
                </c:pt>
                <c:pt idx="3752">
                  <c:v>43229</c:v>
                </c:pt>
                <c:pt idx="3753">
                  <c:v>43230</c:v>
                </c:pt>
                <c:pt idx="3754">
                  <c:v>43231</c:v>
                </c:pt>
                <c:pt idx="3755">
                  <c:v>43232</c:v>
                </c:pt>
                <c:pt idx="3756">
                  <c:v>43233</c:v>
                </c:pt>
                <c:pt idx="3757">
                  <c:v>43234</c:v>
                </c:pt>
                <c:pt idx="3758">
                  <c:v>43235</c:v>
                </c:pt>
                <c:pt idx="3759">
                  <c:v>43236</c:v>
                </c:pt>
                <c:pt idx="3760">
                  <c:v>43237</c:v>
                </c:pt>
                <c:pt idx="3761">
                  <c:v>43238</c:v>
                </c:pt>
                <c:pt idx="3762">
                  <c:v>43239</c:v>
                </c:pt>
                <c:pt idx="3763">
                  <c:v>43240</c:v>
                </c:pt>
                <c:pt idx="3764">
                  <c:v>43241</c:v>
                </c:pt>
                <c:pt idx="3765">
                  <c:v>43242</c:v>
                </c:pt>
                <c:pt idx="3766">
                  <c:v>43243</c:v>
                </c:pt>
                <c:pt idx="3767">
                  <c:v>43244</c:v>
                </c:pt>
                <c:pt idx="3768">
                  <c:v>43245</c:v>
                </c:pt>
                <c:pt idx="3769">
                  <c:v>43246</c:v>
                </c:pt>
                <c:pt idx="3770">
                  <c:v>43247</c:v>
                </c:pt>
                <c:pt idx="3771">
                  <c:v>43248</c:v>
                </c:pt>
                <c:pt idx="3772">
                  <c:v>43249</c:v>
                </c:pt>
                <c:pt idx="3773">
                  <c:v>43250</c:v>
                </c:pt>
                <c:pt idx="3774">
                  <c:v>43251</c:v>
                </c:pt>
                <c:pt idx="3775">
                  <c:v>43252</c:v>
                </c:pt>
                <c:pt idx="3776">
                  <c:v>43253</c:v>
                </c:pt>
                <c:pt idx="3777">
                  <c:v>43254</c:v>
                </c:pt>
                <c:pt idx="3778">
                  <c:v>43255</c:v>
                </c:pt>
                <c:pt idx="3779">
                  <c:v>43256</c:v>
                </c:pt>
                <c:pt idx="3780">
                  <c:v>43257</c:v>
                </c:pt>
                <c:pt idx="3781">
                  <c:v>43258</c:v>
                </c:pt>
                <c:pt idx="3782">
                  <c:v>43259</c:v>
                </c:pt>
                <c:pt idx="3783">
                  <c:v>43260</c:v>
                </c:pt>
                <c:pt idx="3784">
                  <c:v>43261</c:v>
                </c:pt>
                <c:pt idx="3785">
                  <c:v>43262</c:v>
                </c:pt>
                <c:pt idx="3786">
                  <c:v>43263</c:v>
                </c:pt>
                <c:pt idx="3787">
                  <c:v>43264</c:v>
                </c:pt>
                <c:pt idx="3788">
                  <c:v>43265</c:v>
                </c:pt>
                <c:pt idx="3789">
                  <c:v>43266</c:v>
                </c:pt>
                <c:pt idx="3790">
                  <c:v>43267</c:v>
                </c:pt>
                <c:pt idx="3791">
                  <c:v>43268</c:v>
                </c:pt>
                <c:pt idx="3792">
                  <c:v>43269</c:v>
                </c:pt>
                <c:pt idx="3793">
                  <c:v>43270</c:v>
                </c:pt>
                <c:pt idx="3794">
                  <c:v>43271</c:v>
                </c:pt>
                <c:pt idx="3795">
                  <c:v>43272</c:v>
                </c:pt>
                <c:pt idx="3796">
                  <c:v>43273</c:v>
                </c:pt>
                <c:pt idx="3797">
                  <c:v>43274</c:v>
                </c:pt>
                <c:pt idx="3798">
                  <c:v>43275</c:v>
                </c:pt>
                <c:pt idx="3799">
                  <c:v>43276</c:v>
                </c:pt>
                <c:pt idx="3800">
                  <c:v>43277</c:v>
                </c:pt>
                <c:pt idx="3801">
                  <c:v>43278</c:v>
                </c:pt>
                <c:pt idx="3802">
                  <c:v>43279</c:v>
                </c:pt>
                <c:pt idx="3803">
                  <c:v>43280</c:v>
                </c:pt>
                <c:pt idx="3804">
                  <c:v>43281</c:v>
                </c:pt>
                <c:pt idx="3805">
                  <c:v>43282</c:v>
                </c:pt>
                <c:pt idx="3806">
                  <c:v>43283</c:v>
                </c:pt>
                <c:pt idx="3807">
                  <c:v>43284</c:v>
                </c:pt>
                <c:pt idx="3808">
                  <c:v>43285</c:v>
                </c:pt>
                <c:pt idx="3809">
                  <c:v>43286</c:v>
                </c:pt>
                <c:pt idx="3810">
                  <c:v>43287</c:v>
                </c:pt>
                <c:pt idx="3811">
                  <c:v>43288</c:v>
                </c:pt>
                <c:pt idx="3812">
                  <c:v>43289</c:v>
                </c:pt>
                <c:pt idx="3813">
                  <c:v>43290</c:v>
                </c:pt>
                <c:pt idx="3814">
                  <c:v>43291</c:v>
                </c:pt>
                <c:pt idx="3815">
                  <c:v>43292</c:v>
                </c:pt>
                <c:pt idx="3816">
                  <c:v>43293</c:v>
                </c:pt>
                <c:pt idx="3817">
                  <c:v>43294</c:v>
                </c:pt>
                <c:pt idx="3818">
                  <c:v>43295</c:v>
                </c:pt>
                <c:pt idx="3819">
                  <c:v>43296</c:v>
                </c:pt>
                <c:pt idx="3820">
                  <c:v>43297</c:v>
                </c:pt>
                <c:pt idx="3821">
                  <c:v>43298</c:v>
                </c:pt>
                <c:pt idx="3822">
                  <c:v>43299</c:v>
                </c:pt>
                <c:pt idx="3823">
                  <c:v>43300</c:v>
                </c:pt>
                <c:pt idx="3824">
                  <c:v>43301</c:v>
                </c:pt>
                <c:pt idx="3825">
                  <c:v>43302</c:v>
                </c:pt>
                <c:pt idx="3826">
                  <c:v>43303</c:v>
                </c:pt>
                <c:pt idx="3827">
                  <c:v>43304</c:v>
                </c:pt>
                <c:pt idx="3828">
                  <c:v>43305</c:v>
                </c:pt>
                <c:pt idx="3829">
                  <c:v>43306</c:v>
                </c:pt>
                <c:pt idx="3830">
                  <c:v>43307</c:v>
                </c:pt>
                <c:pt idx="3831">
                  <c:v>43308</c:v>
                </c:pt>
                <c:pt idx="3832">
                  <c:v>43309</c:v>
                </c:pt>
                <c:pt idx="3833">
                  <c:v>43310</c:v>
                </c:pt>
                <c:pt idx="3834">
                  <c:v>43311</c:v>
                </c:pt>
                <c:pt idx="3835">
                  <c:v>43312</c:v>
                </c:pt>
                <c:pt idx="3836">
                  <c:v>43313</c:v>
                </c:pt>
                <c:pt idx="3837">
                  <c:v>43314</c:v>
                </c:pt>
                <c:pt idx="3838">
                  <c:v>43315</c:v>
                </c:pt>
                <c:pt idx="3839">
                  <c:v>43316</c:v>
                </c:pt>
                <c:pt idx="3840">
                  <c:v>43317</c:v>
                </c:pt>
                <c:pt idx="3841">
                  <c:v>43318</c:v>
                </c:pt>
                <c:pt idx="3842">
                  <c:v>43319</c:v>
                </c:pt>
                <c:pt idx="3843">
                  <c:v>43320</c:v>
                </c:pt>
                <c:pt idx="3844">
                  <c:v>43321</c:v>
                </c:pt>
                <c:pt idx="3845">
                  <c:v>43322</c:v>
                </c:pt>
                <c:pt idx="3846">
                  <c:v>43323</c:v>
                </c:pt>
                <c:pt idx="3847">
                  <c:v>43324</c:v>
                </c:pt>
                <c:pt idx="3848">
                  <c:v>43325</c:v>
                </c:pt>
                <c:pt idx="3849">
                  <c:v>43326</c:v>
                </c:pt>
                <c:pt idx="3850">
                  <c:v>43327</c:v>
                </c:pt>
                <c:pt idx="3851">
                  <c:v>43328</c:v>
                </c:pt>
                <c:pt idx="3852">
                  <c:v>43329</c:v>
                </c:pt>
                <c:pt idx="3853">
                  <c:v>43330</c:v>
                </c:pt>
                <c:pt idx="3854">
                  <c:v>43331</c:v>
                </c:pt>
                <c:pt idx="3855">
                  <c:v>43332</c:v>
                </c:pt>
                <c:pt idx="3856">
                  <c:v>43333</c:v>
                </c:pt>
                <c:pt idx="3857">
                  <c:v>43334</c:v>
                </c:pt>
                <c:pt idx="3858">
                  <c:v>43335</c:v>
                </c:pt>
                <c:pt idx="3859">
                  <c:v>43336</c:v>
                </c:pt>
                <c:pt idx="3860">
                  <c:v>43337</c:v>
                </c:pt>
                <c:pt idx="3861">
                  <c:v>43338</c:v>
                </c:pt>
                <c:pt idx="3862">
                  <c:v>43339</c:v>
                </c:pt>
                <c:pt idx="3863">
                  <c:v>43340</c:v>
                </c:pt>
                <c:pt idx="3864">
                  <c:v>43341</c:v>
                </c:pt>
                <c:pt idx="3865">
                  <c:v>43342</c:v>
                </c:pt>
                <c:pt idx="3866">
                  <c:v>43343</c:v>
                </c:pt>
                <c:pt idx="3867">
                  <c:v>43344</c:v>
                </c:pt>
                <c:pt idx="3868">
                  <c:v>43345</c:v>
                </c:pt>
                <c:pt idx="3869">
                  <c:v>43346</c:v>
                </c:pt>
                <c:pt idx="3870">
                  <c:v>43347</c:v>
                </c:pt>
                <c:pt idx="3871">
                  <c:v>43348</c:v>
                </c:pt>
                <c:pt idx="3872">
                  <c:v>43349</c:v>
                </c:pt>
                <c:pt idx="3873">
                  <c:v>43350</c:v>
                </c:pt>
                <c:pt idx="3874">
                  <c:v>43351</c:v>
                </c:pt>
                <c:pt idx="3875">
                  <c:v>43352</c:v>
                </c:pt>
                <c:pt idx="3876">
                  <c:v>43353</c:v>
                </c:pt>
                <c:pt idx="3877">
                  <c:v>43354</c:v>
                </c:pt>
                <c:pt idx="3878">
                  <c:v>43355</c:v>
                </c:pt>
                <c:pt idx="3879">
                  <c:v>43356</c:v>
                </c:pt>
                <c:pt idx="3880">
                  <c:v>43357</c:v>
                </c:pt>
                <c:pt idx="3881">
                  <c:v>43358</c:v>
                </c:pt>
                <c:pt idx="3882">
                  <c:v>43359</c:v>
                </c:pt>
                <c:pt idx="3883">
                  <c:v>43360</c:v>
                </c:pt>
                <c:pt idx="3884">
                  <c:v>43361</c:v>
                </c:pt>
                <c:pt idx="3885">
                  <c:v>43362</c:v>
                </c:pt>
                <c:pt idx="3886">
                  <c:v>43363</c:v>
                </c:pt>
                <c:pt idx="3887">
                  <c:v>43364</c:v>
                </c:pt>
                <c:pt idx="3888">
                  <c:v>43365</c:v>
                </c:pt>
                <c:pt idx="3889">
                  <c:v>43366</c:v>
                </c:pt>
                <c:pt idx="3890">
                  <c:v>43367</c:v>
                </c:pt>
                <c:pt idx="3891">
                  <c:v>43368</c:v>
                </c:pt>
                <c:pt idx="3892">
                  <c:v>43369</c:v>
                </c:pt>
                <c:pt idx="3893">
                  <c:v>43370</c:v>
                </c:pt>
                <c:pt idx="3894">
                  <c:v>43371</c:v>
                </c:pt>
                <c:pt idx="3895">
                  <c:v>43372</c:v>
                </c:pt>
                <c:pt idx="3896">
                  <c:v>43373</c:v>
                </c:pt>
                <c:pt idx="3897">
                  <c:v>43374</c:v>
                </c:pt>
                <c:pt idx="3898">
                  <c:v>43375</c:v>
                </c:pt>
                <c:pt idx="3899">
                  <c:v>43376</c:v>
                </c:pt>
                <c:pt idx="3900">
                  <c:v>43377</c:v>
                </c:pt>
                <c:pt idx="3901">
                  <c:v>43378</c:v>
                </c:pt>
                <c:pt idx="3902">
                  <c:v>43379</c:v>
                </c:pt>
                <c:pt idx="3903">
                  <c:v>43380</c:v>
                </c:pt>
                <c:pt idx="3904">
                  <c:v>43381</c:v>
                </c:pt>
                <c:pt idx="3905">
                  <c:v>43382</c:v>
                </c:pt>
                <c:pt idx="3906">
                  <c:v>43383</c:v>
                </c:pt>
                <c:pt idx="3907">
                  <c:v>43384</c:v>
                </c:pt>
                <c:pt idx="3908">
                  <c:v>43385</c:v>
                </c:pt>
                <c:pt idx="3909">
                  <c:v>43386</c:v>
                </c:pt>
                <c:pt idx="3910">
                  <c:v>43387</c:v>
                </c:pt>
                <c:pt idx="3911">
                  <c:v>43388</c:v>
                </c:pt>
                <c:pt idx="3912">
                  <c:v>43389</c:v>
                </c:pt>
                <c:pt idx="3913">
                  <c:v>43390</c:v>
                </c:pt>
                <c:pt idx="3914">
                  <c:v>43391</c:v>
                </c:pt>
                <c:pt idx="3915">
                  <c:v>43392</c:v>
                </c:pt>
                <c:pt idx="3916">
                  <c:v>43393</c:v>
                </c:pt>
                <c:pt idx="3917">
                  <c:v>43394</c:v>
                </c:pt>
                <c:pt idx="3918">
                  <c:v>43395</c:v>
                </c:pt>
                <c:pt idx="3919">
                  <c:v>43396</c:v>
                </c:pt>
                <c:pt idx="3920">
                  <c:v>43397</c:v>
                </c:pt>
                <c:pt idx="3921">
                  <c:v>43398</c:v>
                </c:pt>
                <c:pt idx="3922">
                  <c:v>43399</c:v>
                </c:pt>
                <c:pt idx="3923">
                  <c:v>43400</c:v>
                </c:pt>
                <c:pt idx="3924">
                  <c:v>43401</c:v>
                </c:pt>
                <c:pt idx="3925">
                  <c:v>43402</c:v>
                </c:pt>
                <c:pt idx="3926">
                  <c:v>43403</c:v>
                </c:pt>
                <c:pt idx="3927">
                  <c:v>43404</c:v>
                </c:pt>
                <c:pt idx="3928">
                  <c:v>43405</c:v>
                </c:pt>
                <c:pt idx="3929">
                  <c:v>43406</c:v>
                </c:pt>
                <c:pt idx="3930">
                  <c:v>43407</c:v>
                </c:pt>
                <c:pt idx="3931">
                  <c:v>43408</c:v>
                </c:pt>
                <c:pt idx="3932">
                  <c:v>43409</c:v>
                </c:pt>
                <c:pt idx="3933">
                  <c:v>43410</c:v>
                </c:pt>
                <c:pt idx="3934">
                  <c:v>43411</c:v>
                </c:pt>
                <c:pt idx="3935">
                  <c:v>43412</c:v>
                </c:pt>
                <c:pt idx="3936">
                  <c:v>43413</c:v>
                </c:pt>
                <c:pt idx="3937">
                  <c:v>43414</c:v>
                </c:pt>
                <c:pt idx="3938">
                  <c:v>43415</c:v>
                </c:pt>
                <c:pt idx="3939">
                  <c:v>43416</c:v>
                </c:pt>
                <c:pt idx="3940">
                  <c:v>43417</c:v>
                </c:pt>
                <c:pt idx="3941">
                  <c:v>43418</c:v>
                </c:pt>
                <c:pt idx="3942">
                  <c:v>43419</c:v>
                </c:pt>
                <c:pt idx="3943">
                  <c:v>43420</c:v>
                </c:pt>
                <c:pt idx="3944">
                  <c:v>43421</c:v>
                </c:pt>
                <c:pt idx="3945">
                  <c:v>43422</c:v>
                </c:pt>
                <c:pt idx="3946">
                  <c:v>43423</c:v>
                </c:pt>
                <c:pt idx="3947">
                  <c:v>43424</c:v>
                </c:pt>
                <c:pt idx="3948">
                  <c:v>43425</c:v>
                </c:pt>
                <c:pt idx="3949">
                  <c:v>43426</c:v>
                </c:pt>
                <c:pt idx="3950">
                  <c:v>43427</c:v>
                </c:pt>
                <c:pt idx="3951">
                  <c:v>43428</c:v>
                </c:pt>
                <c:pt idx="3952">
                  <c:v>43429</c:v>
                </c:pt>
                <c:pt idx="3953">
                  <c:v>43430</c:v>
                </c:pt>
                <c:pt idx="3954">
                  <c:v>43431</c:v>
                </c:pt>
                <c:pt idx="3955">
                  <c:v>43432</c:v>
                </c:pt>
                <c:pt idx="3956">
                  <c:v>43433</c:v>
                </c:pt>
                <c:pt idx="3957">
                  <c:v>43434</c:v>
                </c:pt>
                <c:pt idx="3958">
                  <c:v>43435</c:v>
                </c:pt>
                <c:pt idx="3959">
                  <c:v>43436</c:v>
                </c:pt>
                <c:pt idx="3960">
                  <c:v>43437</c:v>
                </c:pt>
                <c:pt idx="3961">
                  <c:v>43438</c:v>
                </c:pt>
                <c:pt idx="3962">
                  <c:v>43439</c:v>
                </c:pt>
                <c:pt idx="3963">
                  <c:v>43440</c:v>
                </c:pt>
                <c:pt idx="3964">
                  <c:v>43441</c:v>
                </c:pt>
                <c:pt idx="3965">
                  <c:v>43442</c:v>
                </c:pt>
                <c:pt idx="3966">
                  <c:v>43443</c:v>
                </c:pt>
                <c:pt idx="3967">
                  <c:v>43444</c:v>
                </c:pt>
                <c:pt idx="3968">
                  <c:v>43445</c:v>
                </c:pt>
                <c:pt idx="3969">
                  <c:v>43446</c:v>
                </c:pt>
                <c:pt idx="3970">
                  <c:v>43447</c:v>
                </c:pt>
                <c:pt idx="3971">
                  <c:v>43448</c:v>
                </c:pt>
                <c:pt idx="3972">
                  <c:v>43449</c:v>
                </c:pt>
                <c:pt idx="3973">
                  <c:v>43450</c:v>
                </c:pt>
                <c:pt idx="3974">
                  <c:v>43451</c:v>
                </c:pt>
                <c:pt idx="3975">
                  <c:v>43452</c:v>
                </c:pt>
                <c:pt idx="3976">
                  <c:v>43453</c:v>
                </c:pt>
                <c:pt idx="3977">
                  <c:v>43454</c:v>
                </c:pt>
                <c:pt idx="3978">
                  <c:v>43455</c:v>
                </c:pt>
                <c:pt idx="3979">
                  <c:v>43456</c:v>
                </c:pt>
                <c:pt idx="3980">
                  <c:v>43457</c:v>
                </c:pt>
                <c:pt idx="3981">
                  <c:v>43458</c:v>
                </c:pt>
                <c:pt idx="3982">
                  <c:v>43459</c:v>
                </c:pt>
                <c:pt idx="3983">
                  <c:v>43460</c:v>
                </c:pt>
                <c:pt idx="3984">
                  <c:v>43461</c:v>
                </c:pt>
                <c:pt idx="3985">
                  <c:v>43462</c:v>
                </c:pt>
                <c:pt idx="3986">
                  <c:v>43463</c:v>
                </c:pt>
                <c:pt idx="3987">
                  <c:v>43464</c:v>
                </c:pt>
                <c:pt idx="3988">
                  <c:v>43465</c:v>
                </c:pt>
                <c:pt idx="3989">
                  <c:v>43466</c:v>
                </c:pt>
                <c:pt idx="3990">
                  <c:v>43467</c:v>
                </c:pt>
                <c:pt idx="3991">
                  <c:v>43468</c:v>
                </c:pt>
                <c:pt idx="3992">
                  <c:v>43469</c:v>
                </c:pt>
                <c:pt idx="3993">
                  <c:v>43470</c:v>
                </c:pt>
                <c:pt idx="3994">
                  <c:v>43471</c:v>
                </c:pt>
                <c:pt idx="3995">
                  <c:v>43472</c:v>
                </c:pt>
                <c:pt idx="3996">
                  <c:v>43473</c:v>
                </c:pt>
                <c:pt idx="3997">
                  <c:v>43474</c:v>
                </c:pt>
                <c:pt idx="3998">
                  <c:v>43475</c:v>
                </c:pt>
                <c:pt idx="3999">
                  <c:v>43476</c:v>
                </c:pt>
                <c:pt idx="4000">
                  <c:v>43477</c:v>
                </c:pt>
                <c:pt idx="4001">
                  <c:v>43478</c:v>
                </c:pt>
                <c:pt idx="4002">
                  <c:v>43479</c:v>
                </c:pt>
                <c:pt idx="4003">
                  <c:v>43480</c:v>
                </c:pt>
                <c:pt idx="4004">
                  <c:v>43481</c:v>
                </c:pt>
                <c:pt idx="4005">
                  <c:v>43482</c:v>
                </c:pt>
                <c:pt idx="4006">
                  <c:v>43483</c:v>
                </c:pt>
                <c:pt idx="4007">
                  <c:v>43484</c:v>
                </c:pt>
                <c:pt idx="4008">
                  <c:v>43485</c:v>
                </c:pt>
                <c:pt idx="4009">
                  <c:v>43486</c:v>
                </c:pt>
                <c:pt idx="4010">
                  <c:v>43487</c:v>
                </c:pt>
                <c:pt idx="4011">
                  <c:v>43488</c:v>
                </c:pt>
                <c:pt idx="4012">
                  <c:v>43489</c:v>
                </c:pt>
                <c:pt idx="4013">
                  <c:v>43490</c:v>
                </c:pt>
                <c:pt idx="4014">
                  <c:v>43491</c:v>
                </c:pt>
                <c:pt idx="4015">
                  <c:v>43492</c:v>
                </c:pt>
                <c:pt idx="4016">
                  <c:v>43493</c:v>
                </c:pt>
                <c:pt idx="4017">
                  <c:v>43494</c:v>
                </c:pt>
                <c:pt idx="4018">
                  <c:v>43495</c:v>
                </c:pt>
                <c:pt idx="4019">
                  <c:v>43496</c:v>
                </c:pt>
                <c:pt idx="4020">
                  <c:v>43497</c:v>
                </c:pt>
                <c:pt idx="4021">
                  <c:v>43498</c:v>
                </c:pt>
                <c:pt idx="4022">
                  <c:v>43499</c:v>
                </c:pt>
                <c:pt idx="4023">
                  <c:v>43500</c:v>
                </c:pt>
                <c:pt idx="4024">
                  <c:v>43501</c:v>
                </c:pt>
                <c:pt idx="4025">
                  <c:v>43502</c:v>
                </c:pt>
                <c:pt idx="4026">
                  <c:v>43503</c:v>
                </c:pt>
                <c:pt idx="4027">
                  <c:v>43504</c:v>
                </c:pt>
                <c:pt idx="4028">
                  <c:v>43505</c:v>
                </c:pt>
                <c:pt idx="4029">
                  <c:v>43506</c:v>
                </c:pt>
                <c:pt idx="4030">
                  <c:v>43507</c:v>
                </c:pt>
                <c:pt idx="4031">
                  <c:v>43508</c:v>
                </c:pt>
                <c:pt idx="4032">
                  <c:v>43509</c:v>
                </c:pt>
                <c:pt idx="4033">
                  <c:v>43510</c:v>
                </c:pt>
                <c:pt idx="4034">
                  <c:v>43511</c:v>
                </c:pt>
                <c:pt idx="4035">
                  <c:v>43512</c:v>
                </c:pt>
                <c:pt idx="4036">
                  <c:v>43513</c:v>
                </c:pt>
                <c:pt idx="4037">
                  <c:v>43514</c:v>
                </c:pt>
                <c:pt idx="4038">
                  <c:v>43515</c:v>
                </c:pt>
                <c:pt idx="4039">
                  <c:v>43516</c:v>
                </c:pt>
                <c:pt idx="4040">
                  <c:v>43517</c:v>
                </c:pt>
                <c:pt idx="4041">
                  <c:v>43518</c:v>
                </c:pt>
                <c:pt idx="4042">
                  <c:v>43519</c:v>
                </c:pt>
                <c:pt idx="4043">
                  <c:v>43520</c:v>
                </c:pt>
                <c:pt idx="4044">
                  <c:v>43521</c:v>
                </c:pt>
                <c:pt idx="4045">
                  <c:v>43522</c:v>
                </c:pt>
                <c:pt idx="4046">
                  <c:v>43523</c:v>
                </c:pt>
                <c:pt idx="4047">
                  <c:v>43524</c:v>
                </c:pt>
                <c:pt idx="4048">
                  <c:v>43525</c:v>
                </c:pt>
                <c:pt idx="4049">
                  <c:v>43526</c:v>
                </c:pt>
                <c:pt idx="4050">
                  <c:v>43527</c:v>
                </c:pt>
                <c:pt idx="4051">
                  <c:v>43528</c:v>
                </c:pt>
                <c:pt idx="4052">
                  <c:v>43529</c:v>
                </c:pt>
                <c:pt idx="4053">
                  <c:v>43530</c:v>
                </c:pt>
                <c:pt idx="4054">
                  <c:v>43531</c:v>
                </c:pt>
                <c:pt idx="4055">
                  <c:v>43532</c:v>
                </c:pt>
                <c:pt idx="4056">
                  <c:v>43533</c:v>
                </c:pt>
                <c:pt idx="4057">
                  <c:v>43534</c:v>
                </c:pt>
                <c:pt idx="4058">
                  <c:v>43535</c:v>
                </c:pt>
                <c:pt idx="4059">
                  <c:v>43536</c:v>
                </c:pt>
                <c:pt idx="4060">
                  <c:v>43537</c:v>
                </c:pt>
                <c:pt idx="4061">
                  <c:v>43538</c:v>
                </c:pt>
                <c:pt idx="4062">
                  <c:v>43539</c:v>
                </c:pt>
                <c:pt idx="4063">
                  <c:v>43540</c:v>
                </c:pt>
                <c:pt idx="4064">
                  <c:v>43541</c:v>
                </c:pt>
                <c:pt idx="4065">
                  <c:v>43542</c:v>
                </c:pt>
                <c:pt idx="4066">
                  <c:v>43543</c:v>
                </c:pt>
                <c:pt idx="4067">
                  <c:v>43544</c:v>
                </c:pt>
                <c:pt idx="4068">
                  <c:v>43545</c:v>
                </c:pt>
                <c:pt idx="4069">
                  <c:v>43546</c:v>
                </c:pt>
                <c:pt idx="4070">
                  <c:v>43547</c:v>
                </c:pt>
                <c:pt idx="4071">
                  <c:v>43548</c:v>
                </c:pt>
                <c:pt idx="4072">
                  <c:v>43549</c:v>
                </c:pt>
                <c:pt idx="4073">
                  <c:v>43550</c:v>
                </c:pt>
                <c:pt idx="4074">
                  <c:v>43551</c:v>
                </c:pt>
                <c:pt idx="4075">
                  <c:v>43552</c:v>
                </c:pt>
                <c:pt idx="4076">
                  <c:v>43553</c:v>
                </c:pt>
                <c:pt idx="4077">
                  <c:v>43554</c:v>
                </c:pt>
                <c:pt idx="4078">
                  <c:v>43555</c:v>
                </c:pt>
                <c:pt idx="4079">
                  <c:v>43556</c:v>
                </c:pt>
                <c:pt idx="4080">
                  <c:v>43557</c:v>
                </c:pt>
                <c:pt idx="4081">
                  <c:v>43558</c:v>
                </c:pt>
                <c:pt idx="4082">
                  <c:v>43559</c:v>
                </c:pt>
                <c:pt idx="4083">
                  <c:v>43560</c:v>
                </c:pt>
                <c:pt idx="4084">
                  <c:v>43561</c:v>
                </c:pt>
                <c:pt idx="4085">
                  <c:v>43562</c:v>
                </c:pt>
                <c:pt idx="4086">
                  <c:v>43563</c:v>
                </c:pt>
                <c:pt idx="4087">
                  <c:v>43564</c:v>
                </c:pt>
                <c:pt idx="4088">
                  <c:v>43565</c:v>
                </c:pt>
                <c:pt idx="4089">
                  <c:v>43566</c:v>
                </c:pt>
                <c:pt idx="4090">
                  <c:v>43567</c:v>
                </c:pt>
                <c:pt idx="4091">
                  <c:v>43568</c:v>
                </c:pt>
                <c:pt idx="4092">
                  <c:v>43569</c:v>
                </c:pt>
                <c:pt idx="4093">
                  <c:v>43570</c:v>
                </c:pt>
                <c:pt idx="4094">
                  <c:v>43571</c:v>
                </c:pt>
                <c:pt idx="4095">
                  <c:v>43572</c:v>
                </c:pt>
                <c:pt idx="4096">
                  <c:v>43573</c:v>
                </c:pt>
                <c:pt idx="4097">
                  <c:v>43574</c:v>
                </c:pt>
                <c:pt idx="4098">
                  <c:v>43575</c:v>
                </c:pt>
                <c:pt idx="4099">
                  <c:v>43576</c:v>
                </c:pt>
                <c:pt idx="4100">
                  <c:v>43577</c:v>
                </c:pt>
                <c:pt idx="4101">
                  <c:v>43578</c:v>
                </c:pt>
                <c:pt idx="4102">
                  <c:v>43579</c:v>
                </c:pt>
                <c:pt idx="4103">
                  <c:v>43580</c:v>
                </c:pt>
                <c:pt idx="4104">
                  <c:v>43581</c:v>
                </c:pt>
                <c:pt idx="4105">
                  <c:v>43582</c:v>
                </c:pt>
                <c:pt idx="4106">
                  <c:v>43583</c:v>
                </c:pt>
                <c:pt idx="4107">
                  <c:v>43584</c:v>
                </c:pt>
                <c:pt idx="4108">
                  <c:v>43585</c:v>
                </c:pt>
                <c:pt idx="4109">
                  <c:v>43586</c:v>
                </c:pt>
                <c:pt idx="4110">
                  <c:v>43587</c:v>
                </c:pt>
                <c:pt idx="4111">
                  <c:v>43588</c:v>
                </c:pt>
                <c:pt idx="4112">
                  <c:v>43589</c:v>
                </c:pt>
                <c:pt idx="4113">
                  <c:v>43590</c:v>
                </c:pt>
                <c:pt idx="4114">
                  <c:v>43591</c:v>
                </c:pt>
                <c:pt idx="4115">
                  <c:v>43592</c:v>
                </c:pt>
                <c:pt idx="4116">
                  <c:v>43593</c:v>
                </c:pt>
                <c:pt idx="4117">
                  <c:v>43594</c:v>
                </c:pt>
                <c:pt idx="4118">
                  <c:v>43595</c:v>
                </c:pt>
                <c:pt idx="4119">
                  <c:v>43596</c:v>
                </c:pt>
                <c:pt idx="4120">
                  <c:v>43597</c:v>
                </c:pt>
                <c:pt idx="4121">
                  <c:v>43598</c:v>
                </c:pt>
                <c:pt idx="4122">
                  <c:v>43599</c:v>
                </c:pt>
                <c:pt idx="4123">
                  <c:v>43600</c:v>
                </c:pt>
                <c:pt idx="4124">
                  <c:v>43601</c:v>
                </c:pt>
                <c:pt idx="4125">
                  <c:v>43602</c:v>
                </c:pt>
                <c:pt idx="4126">
                  <c:v>43603</c:v>
                </c:pt>
                <c:pt idx="4127">
                  <c:v>43604</c:v>
                </c:pt>
                <c:pt idx="4128">
                  <c:v>43605</c:v>
                </c:pt>
                <c:pt idx="4129">
                  <c:v>43606</c:v>
                </c:pt>
                <c:pt idx="4130">
                  <c:v>43607</c:v>
                </c:pt>
                <c:pt idx="4131">
                  <c:v>43608</c:v>
                </c:pt>
                <c:pt idx="4132">
                  <c:v>43609</c:v>
                </c:pt>
                <c:pt idx="4133">
                  <c:v>43610</c:v>
                </c:pt>
                <c:pt idx="4134">
                  <c:v>43611</c:v>
                </c:pt>
                <c:pt idx="4135">
                  <c:v>43612</c:v>
                </c:pt>
                <c:pt idx="4136">
                  <c:v>43613</c:v>
                </c:pt>
                <c:pt idx="4137">
                  <c:v>43614</c:v>
                </c:pt>
                <c:pt idx="4138">
                  <c:v>43615</c:v>
                </c:pt>
                <c:pt idx="4139">
                  <c:v>43616</c:v>
                </c:pt>
                <c:pt idx="4140">
                  <c:v>43617</c:v>
                </c:pt>
                <c:pt idx="4141">
                  <c:v>43618</c:v>
                </c:pt>
                <c:pt idx="4142">
                  <c:v>43619</c:v>
                </c:pt>
                <c:pt idx="4143">
                  <c:v>43620</c:v>
                </c:pt>
                <c:pt idx="4144">
                  <c:v>43621</c:v>
                </c:pt>
                <c:pt idx="4145">
                  <c:v>43622</c:v>
                </c:pt>
                <c:pt idx="4146">
                  <c:v>43623</c:v>
                </c:pt>
                <c:pt idx="4147">
                  <c:v>43624</c:v>
                </c:pt>
                <c:pt idx="4148">
                  <c:v>43625</c:v>
                </c:pt>
                <c:pt idx="4149">
                  <c:v>43626</c:v>
                </c:pt>
                <c:pt idx="4150">
                  <c:v>43627</c:v>
                </c:pt>
                <c:pt idx="4151">
                  <c:v>43628</c:v>
                </c:pt>
                <c:pt idx="4152">
                  <c:v>43629</c:v>
                </c:pt>
                <c:pt idx="4153">
                  <c:v>43630</c:v>
                </c:pt>
                <c:pt idx="4154">
                  <c:v>43631</c:v>
                </c:pt>
                <c:pt idx="4155">
                  <c:v>43632</c:v>
                </c:pt>
                <c:pt idx="4156">
                  <c:v>43633</c:v>
                </c:pt>
                <c:pt idx="4157">
                  <c:v>43634</c:v>
                </c:pt>
                <c:pt idx="4158">
                  <c:v>43635</c:v>
                </c:pt>
                <c:pt idx="4159">
                  <c:v>43636</c:v>
                </c:pt>
                <c:pt idx="4160">
                  <c:v>43637</c:v>
                </c:pt>
                <c:pt idx="4161">
                  <c:v>43638</c:v>
                </c:pt>
                <c:pt idx="4162">
                  <c:v>43639</c:v>
                </c:pt>
                <c:pt idx="4163">
                  <c:v>43640</c:v>
                </c:pt>
                <c:pt idx="4164">
                  <c:v>43641</c:v>
                </c:pt>
                <c:pt idx="4165">
                  <c:v>43642</c:v>
                </c:pt>
                <c:pt idx="4166">
                  <c:v>43643</c:v>
                </c:pt>
                <c:pt idx="4167">
                  <c:v>43644</c:v>
                </c:pt>
                <c:pt idx="4168">
                  <c:v>43645</c:v>
                </c:pt>
                <c:pt idx="4169">
                  <c:v>43646</c:v>
                </c:pt>
                <c:pt idx="4170">
                  <c:v>43647</c:v>
                </c:pt>
                <c:pt idx="4171">
                  <c:v>43648</c:v>
                </c:pt>
                <c:pt idx="4172">
                  <c:v>43649</c:v>
                </c:pt>
                <c:pt idx="4173">
                  <c:v>43650</c:v>
                </c:pt>
                <c:pt idx="4174">
                  <c:v>43651</c:v>
                </c:pt>
                <c:pt idx="4175">
                  <c:v>43652</c:v>
                </c:pt>
                <c:pt idx="4176">
                  <c:v>43653</c:v>
                </c:pt>
                <c:pt idx="4177">
                  <c:v>43654</c:v>
                </c:pt>
                <c:pt idx="4178">
                  <c:v>43655</c:v>
                </c:pt>
                <c:pt idx="4179">
                  <c:v>43656</c:v>
                </c:pt>
                <c:pt idx="4180">
                  <c:v>43657</c:v>
                </c:pt>
                <c:pt idx="4181">
                  <c:v>43658</c:v>
                </c:pt>
                <c:pt idx="4182">
                  <c:v>43659</c:v>
                </c:pt>
                <c:pt idx="4183">
                  <c:v>43660</c:v>
                </c:pt>
                <c:pt idx="4184">
                  <c:v>43661</c:v>
                </c:pt>
                <c:pt idx="4185">
                  <c:v>43662</c:v>
                </c:pt>
                <c:pt idx="4186">
                  <c:v>43663</c:v>
                </c:pt>
                <c:pt idx="4187">
                  <c:v>43664</c:v>
                </c:pt>
                <c:pt idx="4188">
                  <c:v>43665</c:v>
                </c:pt>
                <c:pt idx="4189">
                  <c:v>43666</c:v>
                </c:pt>
                <c:pt idx="4190">
                  <c:v>43667</c:v>
                </c:pt>
                <c:pt idx="4191">
                  <c:v>43668</c:v>
                </c:pt>
                <c:pt idx="4192">
                  <c:v>43669</c:v>
                </c:pt>
                <c:pt idx="4193">
                  <c:v>43670</c:v>
                </c:pt>
                <c:pt idx="4194">
                  <c:v>43671</c:v>
                </c:pt>
                <c:pt idx="4195">
                  <c:v>43672</c:v>
                </c:pt>
                <c:pt idx="4196">
                  <c:v>43673</c:v>
                </c:pt>
                <c:pt idx="4197">
                  <c:v>43674</c:v>
                </c:pt>
                <c:pt idx="4198">
                  <c:v>43675</c:v>
                </c:pt>
                <c:pt idx="4199">
                  <c:v>43676</c:v>
                </c:pt>
                <c:pt idx="4200">
                  <c:v>43677</c:v>
                </c:pt>
                <c:pt idx="4201">
                  <c:v>43678</c:v>
                </c:pt>
                <c:pt idx="4202">
                  <c:v>43679</c:v>
                </c:pt>
                <c:pt idx="4203">
                  <c:v>43680</c:v>
                </c:pt>
                <c:pt idx="4204">
                  <c:v>43681</c:v>
                </c:pt>
                <c:pt idx="4205">
                  <c:v>43682</c:v>
                </c:pt>
                <c:pt idx="4206">
                  <c:v>43683</c:v>
                </c:pt>
                <c:pt idx="4207">
                  <c:v>43684</c:v>
                </c:pt>
                <c:pt idx="4208">
                  <c:v>43685</c:v>
                </c:pt>
                <c:pt idx="4209">
                  <c:v>43686</c:v>
                </c:pt>
                <c:pt idx="4210">
                  <c:v>43687</c:v>
                </c:pt>
                <c:pt idx="4211">
                  <c:v>43688</c:v>
                </c:pt>
                <c:pt idx="4212">
                  <c:v>43689</c:v>
                </c:pt>
                <c:pt idx="4213">
                  <c:v>43690</c:v>
                </c:pt>
                <c:pt idx="4214">
                  <c:v>43691</c:v>
                </c:pt>
                <c:pt idx="4215">
                  <c:v>43692</c:v>
                </c:pt>
                <c:pt idx="4216">
                  <c:v>43693</c:v>
                </c:pt>
                <c:pt idx="4217">
                  <c:v>43694</c:v>
                </c:pt>
                <c:pt idx="4218">
                  <c:v>43695</c:v>
                </c:pt>
                <c:pt idx="4219">
                  <c:v>43696</c:v>
                </c:pt>
                <c:pt idx="4220">
                  <c:v>43697</c:v>
                </c:pt>
                <c:pt idx="4221">
                  <c:v>43698</c:v>
                </c:pt>
                <c:pt idx="4222">
                  <c:v>43699</c:v>
                </c:pt>
                <c:pt idx="4223">
                  <c:v>43700</c:v>
                </c:pt>
                <c:pt idx="4224">
                  <c:v>43701</c:v>
                </c:pt>
                <c:pt idx="4225">
                  <c:v>43702</c:v>
                </c:pt>
                <c:pt idx="4226">
                  <c:v>43703</c:v>
                </c:pt>
                <c:pt idx="4227">
                  <c:v>43704</c:v>
                </c:pt>
                <c:pt idx="4228">
                  <c:v>43705</c:v>
                </c:pt>
                <c:pt idx="4229">
                  <c:v>43706</c:v>
                </c:pt>
                <c:pt idx="4230">
                  <c:v>43707</c:v>
                </c:pt>
                <c:pt idx="4231">
                  <c:v>43708</c:v>
                </c:pt>
                <c:pt idx="4232">
                  <c:v>43709</c:v>
                </c:pt>
                <c:pt idx="4233">
                  <c:v>43710</c:v>
                </c:pt>
                <c:pt idx="4234">
                  <c:v>43711</c:v>
                </c:pt>
                <c:pt idx="4235">
                  <c:v>43712</c:v>
                </c:pt>
                <c:pt idx="4236">
                  <c:v>43713</c:v>
                </c:pt>
                <c:pt idx="4237">
                  <c:v>43714</c:v>
                </c:pt>
                <c:pt idx="4238">
                  <c:v>43715</c:v>
                </c:pt>
                <c:pt idx="4239">
                  <c:v>43716</c:v>
                </c:pt>
                <c:pt idx="4240">
                  <c:v>43717</c:v>
                </c:pt>
                <c:pt idx="4241">
                  <c:v>43718</c:v>
                </c:pt>
                <c:pt idx="4242">
                  <c:v>43719</c:v>
                </c:pt>
                <c:pt idx="4243">
                  <c:v>43720</c:v>
                </c:pt>
                <c:pt idx="4244">
                  <c:v>43721</c:v>
                </c:pt>
                <c:pt idx="4245">
                  <c:v>43722</c:v>
                </c:pt>
                <c:pt idx="4246">
                  <c:v>43723</c:v>
                </c:pt>
                <c:pt idx="4247">
                  <c:v>43724</c:v>
                </c:pt>
                <c:pt idx="4248">
                  <c:v>43725</c:v>
                </c:pt>
                <c:pt idx="4249">
                  <c:v>43726</c:v>
                </c:pt>
                <c:pt idx="4250">
                  <c:v>43727</c:v>
                </c:pt>
                <c:pt idx="4251">
                  <c:v>43728</c:v>
                </c:pt>
                <c:pt idx="4252">
                  <c:v>43729</c:v>
                </c:pt>
                <c:pt idx="4253">
                  <c:v>43730</c:v>
                </c:pt>
                <c:pt idx="4254">
                  <c:v>43731</c:v>
                </c:pt>
                <c:pt idx="4255">
                  <c:v>43732</c:v>
                </c:pt>
                <c:pt idx="4256">
                  <c:v>43733</c:v>
                </c:pt>
                <c:pt idx="4257">
                  <c:v>43734</c:v>
                </c:pt>
                <c:pt idx="4258">
                  <c:v>43735</c:v>
                </c:pt>
                <c:pt idx="4259">
                  <c:v>43736</c:v>
                </c:pt>
                <c:pt idx="4260">
                  <c:v>43737</c:v>
                </c:pt>
                <c:pt idx="4261">
                  <c:v>43738</c:v>
                </c:pt>
                <c:pt idx="4262">
                  <c:v>43739</c:v>
                </c:pt>
                <c:pt idx="4263">
                  <c:v>43740</c:v>
                </c:pt>
                <c:pt idx="4264">
                  <c:v>43741</c:v>
                </c:pt>
                <c:pt idx="4265">
                  <c:v>43742</c:v>
                </c:pt>
                <c:pt idx="4266">
                  <c:v>43743</c:v>
                </c:pt>
                <c:pt idx="4267">
                  <c:v>43744</c:v>
                </c:pt>
                <c:pt idx="4268">
                  <c:v>43745</c:v>
                </c:pt>
                <c:pt idx="4269">
                  <c:v>43746</c:v>
                </c:pt>
                <c:pt idx="4270">
                  <c:v>43747</c:v>
                </c:pt>
                <c:pt idx="4271">
                  <c:v>43748</c:v>
                </c:pt>
                <c:pt idx="4272">
                  <c:v>43749</c:v>
                </c:pt>
                <c:pt idx="4273">
                  <c:v>43750</c:v>
                </c:pt>
                <c:pt idx="4274">
                  <c:v>43751</c:v>
                </c:pt>
                <c:pt idx="4275">
                  <c:v>43752</c:v>
                </c:pt>
                <c:pt idx="4276">
                  <c:v>43753</c:v>
                </c:pt>
                <c:pt idx="4277">
                  <c:v>43754</c:v>
                </c:pt>
                <c:pt idx="4278">
                  <c:v>43755</c:v>
                </c:pt>
                <c:pt idx="4279">
                  <c:v>43756</c:v>
                </c:pt>
                <c:pt idx="4280">
                  <c:v>43757</c:v>
                </c:pt>
                <c:pt idx="4281">
                  <c:v>43758</c:v>
                </c:pt>
                <c:pt idx="4282">
                  <c:v>43759</c:v>
                </c:pt>
                <c:pt idx="4283">
                  <c:v>43760</c:v>
                </c:pt>
                <c:pt idx="4284">
                  <c:v>43761</c:v>
                </c:pt>
                <c:pt idx="4285">
                  <c:v>43762</c:v>
                </c:pt>
                <c:pt idx="4286">
                  <c:v>43763</c:v>
                </c:pt>
                <c:pt idx="4287">
                  <c:v>43764</c:v>
                </c:pt>
                <c:pt idx="4288">
                  <c:v>43765</c:v>
                </c:pt>
                <c:pt idx="4289">
                  <c:v>43766</c:v>
                </c:pt>
                <c:pt idx="4290">
                  <c:v>43767</c:v>
                </c:pt>
                <c:pt idx="4291">
                  <c:v>43768</c:v>
                </c:pt>
                <c:pt idx="4292">
                  <c:v>43769</c:v>
                </c:pt>
                <c:pt idx="4293">
                  <c:v>43770</c:v>
                </c:pt>
                <c:pt idx="4294">
                  <c:v>43771</c:v>
                </c:pt>
                <c:pt idx="4295">
                  <c:v>43772</c:v>
                </c:pt>
                <c:pt idx="4296">
                  <c:v>43773</c:v>
                </c:pt>
                <c:pt idx="4297">
                  <c:v>43774</c:v>
                </c:pt>
                <c:pt idx="4298">
                  <c:v>43775</c:v>
                </c:pt>
                <c:pt idx="4299">
                  <c:v>43776</c:v>
                </c:pt>
                <c:pt idx="4300">
                  <c:v>43777</c:v>
                </c:pt>
                <c:pt idx="4301">
                  <c:v>43778</c:v>
                </c:pt>
                <c:pt idx="4302">
                  <c:v>43779</c:v>
                </c:pt>
                <c:pt idx="4303">
                  <c:v>43780</c:v>
                </c:pt>
                <c:pt idx="4304">
                  <c:v>43781</c:v>
                </c:pt>
                <c:pt idx="4305">
                  <c:v>43782</c:v>
                </c:pt>
                <c:pt idx="4306">
                  <c:v>43783</c:v>
                </c:pt>
                <c:pt idx="4307">
                  <c:v>43784</c:v>
                </c:pt>
                <c:pt idx="4308">
                  <c:v>43785</c:v>
                </c:pt>
                <c:pt idx="4309">
                  <c:v>43786</c:v>
                </c:pt>
                <c:pt idx="4310">
                  <c:v>43787</c:v>
                </c:pt>
                <c:pt idx="4311">
                  <c:v>43788</c:v>
                </c:pt>
                <c:pt idx="4312">
                  <c:v>43789</c:v>
                </c:pt>
                <c:pt idx="4313">
                  <c:v>43790</c:v>
                </c:pt>
                <c:pt idx="4314">
                  <c:v>43791</c:v>
                </c:pt>
                <c:pt idx="4315">
                  <c:v>43792</c:v>
                </c:pt>
                <c:pt idx="4316">
                  <c:v>43793</c:v>
                </c:pt>
                <c:pt idx="4317">
                  <c:v>43794</c:v>
                </c:pt>
                <c:pt idx="4318">
                  <c:v>43795</c:v>
                </c:pt>
                <c:pt idx="4319">
                  <c:v>43796</c:v>
                </c:pt>
                <c:pt idx="4320">
                  <c:v>43797</c:v>
                </c:pt>
                <c:pt idx="4321">
                  <c:v>43798</c:v>
                </c:pt>
                <c:pt idx="4322">
                  <c:v>43799</c:v>
                </c:pt>
                <c:pt idx="4323">
                  <c:v>43800</c:v>
                </c:pt>
                <c:pt idx="4324">
                  <c:v>43801</c:v>
                </c:pt>
                <c:pt idx="4325">
                  <c:v>43802</c:v>
                </c:pt>
                <c:pt idx="4326">
                  <c:v>43803</c:v>
                </c:pt>
                <c:pt idx="4327">
                  <c:v>43804</c:v>
                </c:pt>
                <c:pt idx="4328">
                  <c:v>43805</c:v>
                </c:pt>
                <c:pt idx="4329">
                  <c:v>43806</c:v>
                </c:pt>
                <c:pt idx="4330">
                  <c:v>43807</c:v>
                </c:pt>
                <c:pt idx="4331">
                  <c:v>43808</c:v>
                </c:pt>
                <c:pt idx="4332">
                  <c:v>43809</c:v>
                </c:pt>
                <c:pt idx="4333">
                  <c:v>43810</c:v>
                </c:pt>
                <c:pt idx="4334">
                  <c:v>43811</c:v>
                </c:pt>
                <c:pt idx="4335">
                  <c:v>43812</c:v>
                </c:pt>
                <c:pt idx="4336">
                  <c:v>43813</c:v>
                </c:pt>
                <c:pt idx="4337">
                  <c:v>43814</c:v>
                </c:pt>
                <c:pt idx="4338">
                  <c:v>43815</c:v>
                </c:pt>
                <c:pt idx="4339">
                  <c:v>43816</c:v>
                </c:pt>
                <c:pt idx="4340">
                  <c:v>43817</c:v>
                </c:pt>
                <c:pt idx="4341">
                  <c:v>43818</c:v>
                </c:pt>
                <c:pt idx="4342">
                  <c:v>43819</c:v>
                </c:pt>
                <c:pt idx="4343">
                  <c:v>43820</c:v>
                </c:pt>
                <c:pt idx="4344">
                  <c:v>43821</c:v>
                </c:pt>
                <c:pt idx="4345">
                  <c:v>43822</c:v>
                </c:pt>
                <c:pt idx="4346">
                  <c:v>43823</c:v>
                </c:pt>
                <c:pt idx="4347">
                  <c:v>43824</c:v>
                </c:pt>
                <c:pt idx="4348">
                  <c:v>43825</c:v>
                </c:pt>
                <c:pt idx="4349">
                  <c:v>43826</c:v>
                </c:pt>
                <c:pt idx="4350">
                  <c:v>43827</c:v>
                </c:pt>
                <c:pt idx="4351">
                  <c:v>43828</c:v>
                </c:pt>
                <c:pt idx="4352">
                  <c:v>43829</c:v>
                </c:pt>
                <c:pt idx="4353">
                  <c:v>43830</c:v>
                </c:pt>
                <c:pt idx="4354">
                  <c:v>43831</c:v>
                </c:pt>
                <c:pt idx="4355">
                  <c:v>43832</c:v>
                </c:pt>
                <c:pt idx="4356">
                  <c:v>43833</c:v>
                </c:pt>
                <c:pt idx="4357">
                  <c:v>43834</c:v>
                </c:pt>
                <c:pt idx="4358">
                  <c:v>43835</c:v>
                </c:pt>
                <c:pt idx="4359">
                  <c:v>43836</c:v>
                </c:pt>
                <c:pt idx="4360">
                  <c:v>43837</c:v>
                </c:pt>
                <c:pt idx="4361">
                  <c:v>43838</c:v>
                </c:pt>
                <c:pt idx="4362">
                  <c:v>43839</c:v>
                </c:pt>
                <c:pt idx="4363">
                  <c:v>43840</c:v>
                </c:pt>
                <c:pt idx="4364">
                  <c:v>43841</c:v>
                </c:pt>
                <c:pt idx="4365">
                  <c:v>43842</c:v>
                </c:pt>
                <c:pt idx="4366">
                  <c:v>43843</c:v>
                </c:pt>
                <c:pt idx="4367">
                  <c:v>43844</c:v>
                </c:pt>
                <c:pt idx="4368">
                  <c:v>43845</c:v>
                </c:pt>
                <c:pt idx="4369">
                  <c:v>43846</c:v>
                </c:pt>
                <c:pt idx="4370">
                  <c:v>43847</c:v>
                </c:pt>
                <c:pt idx="4371">
                  <c:v>43848</c:v>
                </c:pt>
                <c:pt idx="4372">
                  <c:v>43849</c:v>
                </c:pt>
                <c:pt idx="4373">
                  <c:v>43850</c:v>
                </c:pt>
                <c:pt idx="4374">
                  <c:v>43851</c:v>
                </c:pt>
                <c:pt idx="4375">
                  <c:v>43852</c:v>
                </c:pt>
                <c:pt idx="4376">
                  <c:v>43853</c:v>
                </c:pt>
                <c:pt idx="4377">
                  <c:v>43854</c:v>
                </c:pt>
                <c:pt idx="4378">
                  <c:v>43855</c:v>
                </c:pt>
                <c:pt idx="4379">
                  <c:v>43856</c:v>
                </c:pt>
                <c:pt idx="4380">
                  <c:v>43857</c:v>
                </c:pt>
                <c:pt idx="4381">
                  <c:v>43858</c:v>
                </c:pt>
                <c:pt idx="4382">
                  <c:v>43859</c:v>
                </c:pt>
                <c:pt idx="4383">
                  <c:v>43860</c:v>
                </c:pt>
                <c:pt idx="4384">
                  <c:v>43861</c:v>
                </c:pt>
                <c:pt idx="4385">
                  <c:v>43862</c:v>
                </c:pt>
                <c:pt idx="4386">
                  <c:v>43863</c:v>
                </c:pt>
                <c:pt idx="4387">
                  <c:v>43864</c:v>
                </c:pt>
                <c:pt idx="4388">
                  <c:v>43865</c:v>
                </c:pt>
                <c:pt idx="4389">
                  <c:v>43866</c:v>
                </c:pt>
                <c:pt idx="4390">
                  <c:v>43867</c:v>
                </c:pt>
                <c:pt idx="4391">
                  <c:v>43868</c:v>
                </c:pt>
                <c:pt idx="4392">
                  <c:v>43869</c:v>
                </c:pt>
                <c:pt idx="4393">
                  <c:v>43870</c:v>
                </c:pt>
                <c:pt idx="4394">
                  <c:v>43871</c:v>
                </c:pt>
                <c:pt idx="4395">
                  <c:v>43872</c:v>
                </c:pt>
                <c:pt idx="4396">
                  <c:v>43873</c:v>
                </c:pt>
                <c:pt idx="4397">
                  <c:v>43874</c:v>
                </c:pt>
                <c:pt idx="4398">
                  <c:v>43875</c:v>
                </c:pt>
                <c:pt idx="4399">
                  <c:v>43876</c:v>
                </c:pt>
                <c:pt idx="4400">
                  <c:v>43877</c:v>
                </c:pt>
                <c:pt idx="4401">
                  <c:v>43878</c:v>
                </c:pt>
                <c:pt idx="4402">
                  <c:v>43879</c:v>
                </c:pt>
                <c:pt idx="4403">
                  <c:v>43880</c:v>
                </c:pt>
                <c:pt idx="4404">
                  <c:v>43881</c:v>
                </c:pt>
                <c:pt idx="4405">
                  <c:v>43882</c:v>
                </c:pt>
                <c:pt idx="4406">
                  <c:v>43883</c:v>
                </c:pt>
                <c:pt idx="4407">
                  <c:v>43884</c:v>
                </c:pt>
                <c:pt idx="4408">
                  <c:v>43885</c:v>
                </c:pt>
                <c:pt idx="4409">
                  <c:v>43886</c:v>
                </c:pt>
                <c:pt idx="4410">
                  <c:v>43887</c:v>
                </c:pt>
                <c:pt idx="4411">
                  <c:v>43888</c:v>
                </c:pt>
                <c:pt idx="4412">
                  <c:v>43889</c:v>
                </c:pt>
                <c:pt idx="4413">
                  <c:v>43890</c:v>
                </c:pt>
                <c:pt idx="4414">
                  <c:v>43891</c:v>
                </c:pt>
                <c:pt idx="4415">
                  <c:v>43892</c:v>
                </c:pt>
                <c:pt idx="4416">
                  <c:v>43893</c:v>
                </c:pt>
                <c:pt idx="4417">
                  <c:v>43894</c:v>
                </c:pt>
                <c:pt idx="4418">
                  <c:v>43895</c:v>
                </c:pt>
                <c:pt idx="4419">
                  <c:v>43896</c:v>
                </c:pt>
                <c:pt idx="4420">
                  <c:v>43897</c:v>
                </c:pt>
                <c:pt idx="4421">
                  <c:v>43898</c:v>
                </c:pt>
                <c:pt idx="4422">
                  <c:v>43899</c:v>
                </c:pt>
                <c:pt idx="4423">
                  <c:v>43900</c:v>
                </c:pt>
                <c:pt idx="4424">
                  <c:v>43901</c:v>
                </c:pt>
                <c:pt idx="4425">
                  <c:v>43902</c:v>
                </c:pt>
                <c:pt idx="4426">
                  <c:v>43903</c:v>
                </c:pt>
                <c:pt idx="4427">
                  <c:v>43904</c:v>
                </c:pt>
                <c:pt idx="4428">
                  <c:v>43905</c:v>
                </c:pt>
                <c:pt idx="4429">
                  <c:v>43906</c:v>
                </c:pt>
                <c:pt idx="4430">
                  <c:v>43907</c:v>
                </c:pt>
                <c:pt idx="4431">
                  <c:v>43908</c:v>
                </c:pt>
                <c:pt idx="4432">
                  <c:v>43909</c:v>
                </c:pt>
                <c:pt idx="4433">
                  <c:v>43910</c:v>
                </c:pt>
                <c:pt idx="4434">
                  <c:v>43911</c:v>
                </c:pt>
                <c:pt idx="4435">
                  <c:v>43912</c:v>
                </c:pt>
                <c:pt idx="4436">
                  <c:v>43913</c:v>
                </c:pt>
                <c:pt idx="4437">
                  <c:v>43914</c:v>
                </c:pt>
                <c:pt idx="4438">
                  <c:v>43915</c:v>
                </c:pt>
                <c:pt idx="4439">
                  <c:v>43916</c:v>
                </c:pt>
                <c:pt idx="4440">
                  <c:v>43917</c:v>
                </c:pt>
                <c:pt idx="4441">
                  <c:v>43918</c:v>
                </c:pt>
                <c:pt idx="4442">
                  <c:v>43919</c:v>
                </c:pt>
                <c:pt idx="4443">
                  <c:v>43920</c:v>
                </c:pt>
                <c:pt idx="4444">
                  <c:v>43921</c:v>
                </c:pt>
                <c:pt idx="4445">
                  <c:v>43922</c:v>
                </c:pt>
                <c:pt idx="4446">
                  <c:v>43923</c:v>
                </c:pt>
                <c:pt idx="4447">
                  <c:v>43924</c:v>
                </c:pt>
                <c:pt idx="4448">
                  <c:v>43925</c:v>
                </c:pt>
                <c:pt idx="4449">
                  <c:v>43926</c:v>
                </c:pt>
                <c:pt idx="4450">
                  <c:v>43927</c:v>
                </c:pt>
                <c:pt idx="4451">
                  <c:v>43928</c:v>
                </c:pt>
                <c:pt idx="4452">
                  <c:v>43929</c:v>
                </c:pt>
                <c:pt idx="4453">
                  <c:v>43930</c:v>
                </c:pt>
                <c:pt idx="4454">
                  <c:v>43931</c:v>
                </c:pt>
                <c:pt idx="4455">
                  <c:v>43932</c:v>
                </c:pt>
                <c:pt idx="4456">
                  <c:v>43933</c:v>
                </c:pt>
                <c:pt idx="4457">
                  <c:v>43934</c:v>
                </c:pt>
                <c:pt idx="4458">
                  <c:v>43935</c:v>
                </c:pt>
                <c:pt idx="4459">
                  <c:v>43936</c:v>
                </c:pt>
                <c:pt idx="4460">
                  <c:v>43937</c:v>
                </c:pt>
                <c:pt idx="4461">
                  <c:v>43938</c:v>
                </c:pt>
                <c:pt idx="4462">
                  <c:v>43939</c:v>
                </c:pt>
                <c:pt idx="4463">
                  <c:v>43940</c:v>
                </c:pt>
                <c:pt idx="4464">
                  <c:v>43941</c:v>
                </c:pt>
                <c:pt idx="4465">
                  <c:v>43942</c:v>
                </c:pt>
                <c:pt idx="4466">
                  <c:v>43943</c:v>
                </c:pt>
                <c:pt idx="4467">
                  <c:v>43944</c:v>
                </c:pt>
                <c:pt idx="4468">
                  <c:v>43945</c:v>
                </c:pt>
                <c:pt idx="4469">
                  <c:v>43946</c:v>
                </c:pt>
                <c:pt idx="4470">
                  <c:v>43947</c:v>
                </c:pt>
                <c:pt idx="4471">
                  <c:v>43948</c:v>
                </c:pt>
                <c:pt idx="4472">
                  <c:v>43949</c:v>
                </c:pt>
                <c:pt idx="4473">
                  <c:v>43950</c:v>
                </c:pt>
                <c:pt idx="4474">
                  <c:v>43951</c:v>
                </c:pt>
                <c:pt idx="4475">
                  <c:v>43952</c:v>
                </c:pt>
                <c:pt idx="4476">
                  <c:v>43953</c:v>
                </c:pt>
                <c:pt idx="4477">
                  <c:v>43954</c:v>
                </c:pt>
                <c:pt idx="4478">
                  <c:v>43955</c:v>
                </c:pt>
                <c:pt idx="4479">
                  <c:v>43956</c:v>
                </c:pt>
                <c:pt idx="4480">
                  <c:v>43957</c:v>
                </c:pt>
                <c:pt idx="4481">
                  <c:v>43958</c:v>
                </c:pt>
                <c:pt idx="4482">
                  <c:v>43959</c:v>
                </c:pt>
                <c:pt idx="4483">
                  <c:v>43960</c:v>
                </c:pt>
                <c:pt idx="4484">
                  <c:v>43961</c:v>
                </c:pt>
                <c:pt idx="4485">
                  <c:v>43962</c:v>
                </c:pt>
                <c:pt idx="4486">
                  <c:v>43963</c:v>
                </c:pt>
                <c:pt idx="4487">
                  <c:v>43964</c:v>
                </c:pt>
                <c:pt idx="4488">
                  <c:v>43965</c:v>
                </c:pt>
                <c:pt idx="4489">
                  <c:v>43966</c:v>
                </c:pt>
                <c:pt idx="4490">
                  <c:v>43967</c:v>
                </c:pt>
                <c:pt idx="4491">
                  <c:v>43968</c:v>
                </c:pt>
                <c:pt idx="4492">
                  <c:v>43969</c:v>
                </c:pt>
                <c:pt idx="4493">
                  <c:v>43970</c:v>
                </c:pt>
                <c:pt idx="4494">
                  <c:v>43971</c:v>
                </c:pt>
                <c:pt idx="4495">
                  <c:v>43972</c:v>
                </c:pt>
                <c:pt idx="4496">
                  <c:v>43973</c:v>
                </c:pt>
                <c:pt idx="4497">
                  <c:v>43974</c:v>
                </c:pt>
                <c:pt idx="4498">
                  <c:v>43975</c:v>
                </c:pt>
                <c:pt idx="4499">
                  <c:v>43976</c:v>
                </c:pt>
                <c:pt idx="4500">
                  <c:v>43977</c:v>
                </c:pt>
                <c:pt idx="4501">
                  <c:v>43978</c:v>
                </c:pt>
                <c:pt idx="4502">
                  <c:v>43979</c:v>
                </c:pt>
                <c:pt idx="4503">
                  <c:v>43980</c:v>
                </c:pt>
                <c:pt idx="4504">
                  <c:v>43981</c:v>
                </c:pt>
                <c:pt idx="4505">
                  <c:v>43982</c:v>
                </c:pt>
                <c:pt idx="4506">
                  <c:v>43983</c:v>
                </c:pt>
                <c:pt idx="4507">
                  <c:v>43984</c:v>
                </c:pt>
                <c:pt idx="4508">
                  <c:v>43985</c:v>
                </c:pt>
                <c:pt idx="4509">
                  <c:v>43986</c:v>
                </c:pt>
                <c:pt idx="4510">
                  <c:v>43987</c:v>
                </c:pt>
                <c:pt idx="4511">
                  <c:v>43988</c:v>
                </c:pt>
                <c:pt idx="4512">
                  <c:v>43989</c:v>
                </c:pt>
                <c:pt idx="4513">
                  <c:v>43990</c:v>
                </c:pt>
                <c:pt idx="4514">
                  <c:v>43991</c:v>
                </c:pt>
                <c:pt idx="4515">
                  <c:v>43992</c:v>
                </c:pt>
                <c:pt idx="4516">
                  <c:v>43993</c:v>
                </c:pt>
                <c:pt idx="4517">
                  <c:v>43994</c:v>
                </c:pt>
                <c:pt idx="4518">
                  <c:v>43995</c:v>
                </c:pt>
                <c:pt idx="4519">
                  <c:v>43996</c:v>
                </c:pt>
                <c:pt idx="4520">
                  <c:v>43997</c:v>
                </c:pt>
                <c:pt idx="4521">
                  <c:v>43998</c:v>
                </c:pt>
                <c:pt idx="4522">
                  <c:v>43999</c:v>
                </c:pt>
                <c:pt idx="4523">
                  <c:v>44000</c:v>
                </c:pt>
                <c:pt idx="4524">
                  <c:v>44001</c:v>
                </c:pt>
                <c:pt idx="4525">
                  <c:v>44002</c:v>
                </c:pt>
                <c:pt idx="4526">
                  <c:v>44003</c:v>
                </c:pt>
                <c:pt idx="4527">
                  <c:v>44004</c:v>
                </c:pt>
                <c:pt idx="4528">
                  <c:v>44005</c:v>
                </c:pt>
                <c:pt idx="4529">
                  <c:v>44006</c:v>
                </c:pt>
                <c:pt idx="4530">
                  <c:v>44007</c:v>
                </c:pt>
                <c:pt idx="4531">
                  <c:v>44008</c:v>
                </c:pt>
                <c:pt idx="4532">
                  <c:v>44009</c:v>
                </c:pt>
                <c:pt idx="4533">
                  <c:v>44010</c:v>
                </c:pt>
                <c:pt idx="4534">
                  <c:v>44011</c:v>
                </c:pt>
                <c:pt idx="4535">
                  <c:v>44012</c:v>
                </c:pt>
                <c:pt idx="4536">
                  <c:v>44013</c:v>
                </c:pt>
                <c:pt idx="4537">
                  <c:v>44014</c:v>
                </c:pt>
                <c:pt idx="4538">
                  <c:v>44015</c:v>
                </c:pt>
                <c:pt idx="4539">
                  <c:v>44016</c:v>
                </c:pt>
                <c:pt idx="4540">
                  <c:v>44017</c:v>
                </c:pt>
                <c:pt idx="4541">
                  <c:v>44018</c:v>
                </c:pt>
                <c:pt idx="4542">
                  <c:v>44019</c:v>
                </c:pt>
                <c:pt idx="4543">
                  <c:v>44020</c:v>
                </c:pt>
                <c:pt idx="4544">
                  <c:v>44021</c:v>
                </c:pt>
                <c:pt idx="4545">
                  <c:v>44022</c:v>
                </c:pt>
                <c:pt idx="4546">
                  <c:v>44023</c:v>
                </c:pt>
                <c:pt idx="4547">
                  <c:v>44024</c:v>
                </c:pt>
                <c:pt idx="4548">
                  <c:v>44025</c:v>
                </c:pt>
                <c:pt idx="4549">
                  <c:v>44026</c:v>
                </c:pt>
                <c:pt idx="4550">
                  <c:v>44027</c:v>
                </c:pt>
                <c:pt idx="4551">
                  <c:v>44028</c:v>
                </c:pt>
                <c:pt idx="4552">
                  <c:v>44029</c:v>
                </c:pt>
                <c:pt idx="4553">
                  <c:v>44030</c:v>
                </c:pt>
                <c:pt idx="4554">
                  <c:v>44031</c:v>
                </c:pt>
                <c:pt idx="4555">
                  <c:v>44032</c:v>
                </c:pt>
                <c:pt idx="4556">
                  <c:v>44033</c:v>
                </c:pt>
                <c:pt idx="4557">
                  <c:v>44034</c:v>
                </c:pt>
                <c:pt idx="4558">
                  <c:v>44035</c:v>
                </c:pt>
                <c:pt idx="4559">
                  <c:v>44036</c:v>
                </c:pt>
                <c:pt idx="4560">
                  <c:v>44037</c:v>
                </c:pt>
                <c:pt idx="4561">
                  <c:v>44038</c:v>
                </c:pt>
                <c:pt idx="4562">
                  <c:v>44039</c:v>
                </c:pt>
                <c:pt idx="4563">
                  <c:v>44040</c:v>
                </c:pt>
                <c:pt idx="4564">
                  <c:v>44041</c:v>
                </c:pt>
                <c:pt idx="4565">
                  <c:v>44042</c:v>
                </c:pt>
                <c:pt idx="4566">
                  <c:v>44043</c:v>
                </c:pt>
                <c:pt idx="4567">
                  <c:v>44044</c:v>
                </c:pt>
                <c:pt idx="4568">
                  <c:v>44045</c:v>
                </c:pt>
                <c:pt idx="4569">
                  <c:v>44046</c:v>
                </c:pt>
                <c:pt idx="4570">
                  <c:v>44047</c:v>
                </c:pt>
                <c:pt idx="4571">
                  <c:v>44048</c:v>
                </c:pt>
                <c:pt idx="4572">
                  <c:v>44049</c:v>
                </c:pt>
                <c:pt idx="4573">
                  <c:v>44050</c:v>
                </c:pt>
                <c:pt idx="4574">
                  <c:v>44051</c:v>
                </c:pt>
                <c:pt idx="4575">
                  <c:v>44052</c:v>
                </c:pt>
                <c:pt idx="4576">
                  <c:v>44053</c:v>
                </c:pt>
                <c:pt idx="4577">
                  <c:v>44054</c:v>
                </c:pt>
                <c:pt idx="4578">
                  <c:v>44055</c:v>
                </c:pt>
                <c:pt idx="4579">
                  <c:v>44056</c:v>
                </c:pt>
                <c:pt idx="4580">
                  <c:v>44057</c:v>
                </c:pt>
                <c:pt idx="4581">
                  <c:v>44058</c:v>
                </c:pt>
                <c:pt idx="4582">
                  <c:v>44059</c:v>
                </c:pt>
                <c:pt idx="4583">
                  <c:v>44060</c:v>
                </c:pt>
                <c:pt idx="4584">
                  <c:v>44061</c:v>
                </c:pt>
                <c:pt idx="4585">
                  <c:v>44062</c:v>
                </c:pt>
                <c:pt idx="4586">
                  <c:v>44063</c:v>
                </c:pt>
                <c:pt idx="4587">
                  <c:v>44064</c:v>
                </c:pt>
                <c:pt idx="4588">
                  <c:v>44065</c:v>
                </c:pt>
                <c:pt idx="4589">
                  <c:v>44066</c:v>
                </c:pt>
                <c:pt idx="4590">
                  <c:v>44067</c:v>
                </c:pt>
                <c:pt idx="4591">
                  <c:v>44068</c:v>
                </c:pt>
                <c:pt idx="4592">
                  <c:v>44069</c:v>
                </c:pt>
                <c:pt idx="4593">
                  <c:v>44070</c:v>
                </c:pt>
                <c:pt idx="4594">
                  <c:v>44071</c:v>
                </c:pt>
                <c:pt idx="4595">
                  <c:v>44072</c:v>
                </c:pt>
                <c:pt idx="4596">
                  <c:v>44073</c:v>
                </c:pt>
                <c:pt idx="4597">
                  <c:v>44074</c:v>
                </c:pt>
                <c:pt idx="4598">
                  <c:v>44075</c:v>
                </c:pt>
                <c:pt idx="4599">
                  <c:v>44076</c:v>
                </c:pt>
                <c:pt idx="4600">
                  <c:v>44077</c:v>
                </c:pt>
                <c:pt idx="4601">
                  <c:v>44078</c:v>
                </c:pt>
                <c:pt idx="4602">
                  <c:v>44079</c:v>
                </c:pt>
                <c:pt idx="4603">
                  <c:v>44080</c:v>
                </c:pt>
                <c:pt idx="4604">
                  <c:v>44081</c:v>
                </c:pt>
                <c:pt idx="4605">
                  <c:v>44082</c:v>
                </c:pt>
                <c:pt idx="4606">
                  <c:v>44083</c:v>
                </c:pt>
                <c:pt idx="4607">
                  <c:v>44084</c:v>
                </c:pt>
                <c:pt idx="4608">
                  <c:v>44085</c:v>
                </c:pt>
                <c:pt idx="4609">
                  <c:v>44086</c:v>
                </c:pt>
                <c:pt idx="4610">
                  <c:v>44087</c:v>
                </c:pt>
                <c:pt idx="4611">
                  <c:v>44088</c:v>
                </c:pt>
                <c:pt idx="4612">
                  <c:v>44089</c:v>
                </c:pt>
                <c:pt idx="4613">
                  <c:v>44090</c:v>
                </c:pt>
                <c:pt idx="4614">
                  <c:v>44091</c:v>
                </c:pt>
                <c:pt idx="4615">
                  <c:v>44092</c:v>
                </c:pt>
                <c:pt idx="4616">
                  <c:v>44093</c:v>
                </c:pt>
                <c:pt idx="4617">
                  <c:v>44094</c:v>
                </c:pt>
                <c:pt idx="4618">
                  <c:v>44095</c:v>
                </c:pt>
                <c:pt idx="4619">
                  <c:v>44096</c:v>
                </c:pt>
                <c:pt idx="4620">
                  <c:v>44097</c:v>
                </c:pt>
                <c:pt idx="4621">
                  <c:v>44098</c:v>
                </c:pt>
                <c:pt idx="4622">
                  <c:v>44099</c:v>
                </c:pt>
                <c:pt idx="4623">
                  <c:v>44100</c:v>
                </c:pt>
                <c:pt idx="4624">
                  <c:v>44101</c:v>
                </c:pt>
                <c:pt idx="4625">
                  <c:v>44102</c:v>
                </c:pt>
                <c:pt idx="4626">
                  <c:v>44103</c:v>
                </c:pt>
                <c:pt idx="4627">
                  <c:v>44104</c:v>
                </c:pt>
                <c:pt idx="4628">
                  <c:v>44105</c:v>
                </c:pt>
                <c:pt idx="4629">
                  <c:v>44106</c:v>
                </c:pt>
                <c:pt idx="4630">
                  <c:v>44107</c:v>
                </c:pt>
                <c:pt idx="4631">
                  <c:v>44108</c:v>
                </c:pt>
                <c:pt idx="4632">
                  <c:v>44109</c:v>
                </c:pt>
                <c:pt idx="4633">
                  <c:v>44110</c:v>
                </c:pt>
                <c:pt idx="4634">
                  <c:v>44111</c:v>
                </c:pt>
                <c:pt idx="4635">
                  <c:v>44112</c:v>
                </c:pt>
                <c:pt idx="4636">
                  <c:v>44113</c:v>
                </c:pt>
                <c:pt idx="4637">
                  <c:v>44114</c:v>
                </c:pt>
                <c:pt idx="4638">
                  <c:v>44115</c:v>
                </c:pt>
                <c:pt idx="4639">
                  <c:v>44116</c:v>
                </c:pt>
                <c:pt idx="4640">
                  <c:v>44117</c:v>
                </c:pt>
                <c:pt idx="4641">
                  <c:v>44118</c:v>
                </c:pt>
                <c:pt idx="4642">
                  <c:v>44119</c:v>
                </c:pt>
                <c:pt idx="4643">
                  <c:v>44120</c:v>
                </c:pt>
                <c:pt idx="4644">
                  <c:v>44121</c:v>
                </c:pt>
                <c:pt idx="4645">
                  <c:v>44122</c:v>
                </c:pt>
                <c:pt idx="4646">
                  <c:v>44123</c:v>
                </c:pt>
                <c:pt idx="4647">
                  <c:v>44124</c:v>
                </c:pt>
                <c:pt idx="4648">
                  <c:v>44125</c:v>
                </c:pt>
                <c:pt idx="4649">
                  <c:v>44126</c:v>
                </c:pt>
                <c:pt idx="4650">
                  <c:v>44127</c:v>
                </c:pt>
                <c:pt idx="4651">
                  <c:v>44128</c:v>
                </c:pt>
                <c:pt idx="4652">
                  <c:v>44129</c:v>
                </c:pt>
                <c:pt idx="4653">
                  <c:v>44130</c:v>
                </c:pt>
                <c:pt idx="4654">
                  <c:v>44131</c:v>
                </c:pt>
                <c:pt idx="4655">
                  <c:v>44132</c:v>
                </c:pt>
                <c:pt idx="4656">
                  <c:v>44133</c:v>
                </c:pt>
                <c:pt idx="4657">
                  <c:v>44134</c:v>
                </c:pt>
                <c:pt idx="4658">
                  <c:v>44135</c:v>
                </c:pt>
                <c:pt idx="4659">
                  <c:v>44136</c:v>
                </c:pt>
                <c:pt idx="4660">
                  <c:v>44137</c:v>
                </c:pt>
                <c:pt idx="4661">
                  <c:v>44138</c:v>
                </c:pt>
                <c:pt idx="4662">
                  <c:v>44139</c:v>
                </c:pt>
                <c:pt idx="4663">
                  <c:v>44140</c:v>
                </c:pt>
                <c:pt idx="4664">
                  <c:v>44141</c:v>
                </c:pt>
                <c:pt idx="4665">
                  <c:v>44142</c:v>
                </c:pt>
                <c:pt idx="4666">
                  <c:v>44143</c:v>
                </c:pt>
                <c:pt idx="4667">
                  <c:v>44144</c:v>
                </c:pt>
                <c:pt idx="4668">
                  <c:v>44145</c:v>
                </c:pt>
                <c:pt idx="4669">
                  <c:v>44146</c:v>
                </c:pt>
                <c:pt idx="4670">
                  <c:v>44147</c:v>
                </c:pt>
                <c:pt idx="4671">
                  <c:v>44148</c:v>
                </c:pt>
                <c:pt idx="4672">
                  <c:v>44149</c:v>
                </c:pt>
                <c:pt idx="4673">
                  <c:v>44150</c:v>
                </c:pt>
                <c:pt idx="4674">
                  <c:v>44151</c:v>
                </c:pt>
                <c:pt idx="4675">
                  <c:v>44152</c:v>
                </c:pt>
                <c:pt idx="4676">
                  <c:v>44153</c:v>
                </c:pt>
                <c:pt idx="4677">
                  <c:v>44154</c:v>
                </c:pt>
                <c:pt idx="4678">
                  <c:v>44155</c:v>
                </c:pt>
                <c:pt idx="4679">
                  <c:v>44156</c:v>
                </c:pt>
                <c:pt idx="4680">
                  <c:v>44157</c:v>
                </c:pt>
                <c:pt idx="4681">
                  <c:v>44158</c:v>
                </c:pt>
                <c:pt idx="4682">
                  <c:v>44159</c:v>
                </c:pt>
                <c:pt idx="4683">
                  <c:v>44160</c:v>
                </c:pt>
                <c:pt idx="4684">
                  <c:v>44161</c:v>
                </c:pt>
                <c:pt idx="4685">
                  <c:v>44162</c:v>
                </c:pt>
                <c:pt idx="4686">
                  <c:v>44163</c:v>
                </c:pt>
                <c:pt idx="4687">
                  <c:v>44164</c:v>
                </c:pt>
                <c:pt idx="4688">
                  <c:v>44165</c:v>
                </c:pt>
                <c:pt idx="4689">
                  <c:v>44166</c:v>
                </c:pt>
                <c:pt idx="4690">
                  <c:v>44167</c:v>
                </c:pt>
                <c:pt idx="4691">
                  <c:v>44168</c:v>
                </c:pt>
                <c:pt idx="4692">
                  <c:v>44169</c:v>
                </c:pt>
                <c:pt idx="4693">
                  <c:v>44170</c:v>
                </c:pt>
                <c:pt idx="4694">
                  <c:v>44171</c:v>
                </c:pt>
                <c:pt idx="4695">
                  <c:v>44172</c:v>
                </c:pt>
                <c:pt idx="4696">
                  <c:v>44173</c:v>
                </c:pt>
                <c:pt idx="4697">
                  <c:v>44174</c:v>
                </c:pt>
                <c:pt idx="4698">
                  <c:v>44175</c:v>
                </c:pt>
                <c:pt idx="4699">
                  <c:v>44176</c:v>
                </c:pt>
                <c:pt idx="4700">
                  <c:v>44177</c:v>
                </c:pt>
                <c:pt idx="4701">
                  <c:v>44178</c:v>
                </c:pt>
                <c:pt idx="4702">
                  <c:v>44179</c:v>
                </c:pt>
                <c:pt idx="4703">
                  <c:v>44180</c:v>
                </c:pt>
                <c:pt idx="4704">
                  <c:v>44181</c:v>
                </c:pt>
                <c:pt idx="4705">
                  <c:v>44182</c:v>
                </c:pt>
                <c:pt idx="4706">
                  <c:v>44183</c:v>
                </c:pt>
                <c:pt idx="4707">
                  <c:v>44184</c:v>
                </c:pt>
                <c:pt idx="4708">
                  <c:v>44185</c:v>
                </c:pt>
                <c:pt idx="4709">
                  <c:v>44186</c:v>
                </c:pt>
                <c:pt idx="4710">
                  <c:v>44187</c:v>
                </c:pt>
                <c:pt idx="4711">
                  <c:v>44188</c:v>
                </c:pt>
                <c:pt idx="4712">
                  <c:v>44189</c:v>
                </c:pt>
                <c:pt idx="4713">
                  <c:v>44190</c:v>
                </c:pt>
                <c:pt idx="4714">
                  <c:v>44191</c:v>
                </c:pt>
                <c:pt idx="4715">
                  <c:v>44192</c:v>
                </c:pt>
                <c:pt idx="4716">
                  <c:v>44193</c:v>
                </c:pt>
                <c:pt idx="4717">
                  <c:v>44194</c:v>
                </c:pt>
                <c:pt idx="4718">
                  <c:v>44195</c:v>
                </c:pt>
                <c:pt idx="4719">
                  <c:v>44196</c:v>
                </c:pt>
                <c:pt idx="4720">
                  <c:v>44197</c:v>
                </c:pt>
                <c:pt idx="4721">
                  <c:v>44198</c:v>
                </c:pt>
                <c:pt idx="4722">
                  <c:v>44199</c:v>
                </c:pt>
                <c:pt idx="4723">
                  <c:v>44200</c:v>
                </c:pt>
                <c:pt idx="4724">
                  <c:v>44201</c:v>
                </c:pt>
                <c:pt idx="4725">
                  <c:v>44202</c:v>
                </c:pt>
                <c:pt idx="4726">
                  <c:v>44203</c:v>
                </c:pt>
                <c:pt idx="4727">
                  <c:v>44204</c:v>
                </c:pt>
                <c:pt idx="4728">
                  <c:v>44205</c:v>
                </c:pt>
                <c:pt idx="4729">
                  <c:v>44206</c:v>
                </c:pt>
                <c:pt idx="4730">
                  <c:v>44207</c:v>
                </c:pt>
                <c:pt idx="4731">
                  <c:v>44208</c:v>
                </c:pt>
                <c:pt idx="4732">
                  <c:v>44209</c:v>
                </c:pt>
                <c:pt idx="4733">
                  <c:v>44210</c:v>
                </c:pt>
                <c:pt idx="4734">
                  <c:v>44211</c:v>
                </c:pt>
                <c:pt idx="4735">
                  <c:v>44212</c:v>
                </c:pt>
                <c:pt idx="4736">
                  <c:v>44213</c:v>
                </c:pt>
                <c:pt idx="4737">
                  <c:v>44214</c:v>
                </c:pt>
                <c:pt idx="4738">
                  <c:v>44215</c:v>
                </c:pt>
                <c:pt idx="4739">
                  <c:v>44216</c:v>
                </c:pt>
                <c:pt idx="4740">
                  <c:v>44217</c:v>
                </c:pt>
                <c:pt idx="4741">
                  <c:v>44218</c:v>
                </c:pt>
                <c:pt idx="4742">
                  <c:v>44219</c:v>
                </c:pt>
                <c:pt idx="4743">
                  <c:v>44220</c:v>
                </c:pt>
                <c:pt idx="4744">
                  <c:v>44221</c:v>
                </c:pt>
                <c:pt idx="4745">
                  <c:v>44222</c:v>
                </c:pt>
                <c:pt idx="4746">
                  <c:v>44223</c:v>
                </c:pt>
                <c:pt idx="4747">
                  <c:v>44224</c:v>
                </c:pt>
                <c:pt idx="4748">
                  <c:v>44225</c:v>
                </c:pt>
                <c:pt idx="4749">
                  <c:v>44226</c:v>
                </c:pt>
                <c:pt idx="4750">
                  <c:v>44227</c:v>
                </c:pt>
                <c:pt idx="4751">
                  <c:v>44228</c:v>
                </c:pt>
                <c:pt idx="4752">
                  <c:v>44229</c:v>
                </c:pt>
                <c:pt idx="4753">
                  <c:v>44230</c:v>
                </c:pt>
                <c:pt idx="4754">
                  <c:v>44231</c:v>
                </c:pt>
                <c:pt idx="4755">
                  <c:v>44234</c:v>
                </c:pt>
                <c:pt idx="4756">
                  <c:v>44235</c:v>
                </c:pt>
                <c:pt idx="4757">
                  <c:v>44236</c:v>
                </c:pt>
                <c:pt idx="4758">
                  <c:v>44237</c:v>
                </c:pt>
                <c:pt idx="4759">
                  <c:v>44238</c:v>
                </c:pt>
                <c:pt idx="4760">
                  <c:v>44239</c:v>
                </c:pt>
                <c:pt idx="4761">
                  <c:v>44240</c:v>
                </c:pt>
                <c:pt idx="4762">
                  <c:v>44241</c:v>
                </c:pt>
                <c:pt idx="4763">
                  <c:v>44242</c:v>
                </c:pt>
                <c:pt idx="4764">
                  <c:v>44243</c:v>
                </c:pt>
                <c:pt idx="4765">
                  <c:v>44244</c:v>
                </c:pt>
                <c:pt idx="4766">
                  <c:v>44245</c:v>
                </c:pt>
                <c:pt idx="4767">
                  <c:v>44246</c:v>
                </c:pt>
                <c:pt idx="4768">
                  <c:v>44247</c:v>
                </c:pt>
                <c:pt idx="4769">
                  <c:v>44248</c:v>
                </c:pt>
                <c:pt idx="4770">
                  <c:v>44249</c:v>
                </c:pt>
                <c:pt idx="4771">
                  <c:v>44250</c:v>
                </c:pt>
                <c:pt idx="4772">
                  <c:v>44251</c:v>
                </c:pt>
                <c:pt idx="4773">
                  <c:v>44252</c:v>
                </c:pt>
                <c:pt idx="4774">
                  <c:v>44253</c:v>
                </c:pt>
                <c:pt idx="4775">
                  <c:v>44254</c:v>
                </c:pt>
                <c:pt idx="4776">
                  <c:v>44255</c:v>
                </c:pt>
                <c:pt idx="4777">
                  <c:v>44257</c:v>
                </c:pt>
                <c:pt idx="4778">
                  <c:v>44258</c:v>
                </c:pt>
                <c:pt idx="4779">
                  <c:v>44259</c:v>
                </c:pt>
                <c:pt idx="4780">
                  <c:v>44260</c:v>
                </c:pt>
                <c:pt idx="4781">
                  <c:v>44262</c:v>
                </c:pt>
                <c:pt idx="4782">
                  <c:v>44263</c:v>
                </c:pt>
                <c:pt idx="4783">
                  <c:v>44264</c:v>
                </c:pt>
                <c:pt idx="4784">
                  <c:v>44265</c:v>
                </c:pt>
                <c:pt idx="4785">
                  <c:v>44266</c:v>
                </c:pt>
                <c:pt idx="4786">
                  <c:v>44267</c:v>
                </c:pt>
                <c:pt idx="4787">
                  <c:v>44268</c:v>
                </c:pt>
                <c:pt idx="4788">
                  <c:v>44269</c:v>
                </c:pt>
                <c:pt idx="4789">
                  <c:v>44270</c:v>
                </c:pt>
                <c:pt idx="4790">
                  <c:v>44271</c:v>
                </c:pt>
                <c:pt idx="4791">
                  <c:v>44272</c:v>
                </c:pt>
                <c:pt idx="4792">
                  <c:v>44282</c:v>
                </c:pt>
                <c:pt idx="4793">
                  <c:v>44283</c:v>
                </c:pt>
                <c:pt idx="4794">
                  <c:v>44284</c:v>
                </c:pt>
                <c:pt idx="4795">
                  <c:v>44285</c:v>
                </c:pt>
                <c:pt idx="4796">
                  <c:v>44286</c:v>
                </c:pt>
                <c:pt idx="4797">
                  <c:v>44287</c:v>
                </c:pt>
                <c:pt idx="4798">
                  <c:v>44288</c:v>
                </c:pt>
                <c:pt idx="4799">
                  <c:v>44289</c:v>
                </c:pt>
                <c:pt idx="4800">
                  <c:v>44290</c:v>
                </c:pt>
                <c:pt idx="4801">
                  <c:v>44291</c:v>
                </c:pt>
                <c:pt idx="4802">
                  <c:v>44292</c:v>
                </c:pt>
                <c:pt idx="4803">
                  <c:v>44293</c:v>
                </c:pt>
                <c:pt idx="4804">
                  <c:v>44294</c:v>
                </c:pt>
                <c:pt idx="4805">
                  <c:v>44295</c:v>
                </c:pt>
                <c:pt idx="4806">
                  <c:v>44300</c:v>
                </c:pt>
                <c:pt idx="4807">
                  <c:v>44301</c:v>
                </c:pt>
                <c:pt idx="4808">
                  <c:v>44302</c:v>
                </c:pt>
                <c:pt idx="4809">
                  <c:v>44303</c:v>
                </c:pt>
                <c:pt idx="4810">
                  <c:v>44304</c:v>
                </c:pt>
                <c:pt idx="4811">
                  <c:v>44305</c:v>
                </c:pt>
                <c:pt idx="4812">
                  <c:v>44306</c:v>
                </c:pt>
                <c:pt idx="4813">
                  <c:v>44307</c:v>
                </c:pt>
                <c:pt idx="4814">
                  <c:v>44308</c:v>
                </c:pt>
                <c:pt idx="4815">
                  <c:v>44309</c:v>
                </c:pt>
                <c:pt idx="4816">
                  <c:v>44310</c:v>
                </c:pt>
                <c:pt idx="4817">
                  <c:v>44311</c:v>
                </c:pt>
                <c:pt idx="4818">
                  <c:v>44312</c:v>
                </c:pt>
                <c:pt idx="4819">
                  <c:v>44313</c:v>
                </c:pt>
                <c:pt idx="4820">
                  <c:v>44314</c:v>
                </c:pt>
                <c:pt idx="4821">
                  <c:v>44315</c:v>
                </c:pt>
                <c:pt idx="4822">
                  <c:v>44316</c:v>
                </c:pt>
                <c:pt idx="4823">
                  <c:v>44317</c:v>
                </c:pt>
                <c:pt idx="4824">
                  <c:v>44318</c:v>
                </c:pt>
                <c:pt idx="4825">
                  <c:v>44319</c:v>
                </c:pt>
                <c:pt idx="4826">
                  <c:v>44320</c:v>
                </c:pt>
                <c:pt idx="4827">
                  <c:v>44321</c:v>
                </c:pt>
                <c:pt idx="4828">
                  <c:v>44322</c:v>
                </c:pt>
                <c:pt idx="4829">
                  <c:v>44323</c:v>
                </c:pt>
                <c:pt idx="4830">
                  <c:v>44324</c:v>
                </c:pt>
                <c:pt idx="4831">
                  <c:v>44325</c:v>
                </c:pt>
                <c:pt idx="4832">
                  <c:v>44326</c:v>
                </c:pt>
                <c:pt idx="4833">
                  <c:v>44327</c:v>
                </c:pt>
                <c:pt idx="4834">
                  <c:v>44328</c:v>
                </c:pt>
                <c:pt idx="4835">
                  <c:v>44329</c:v>
                </c:pt>
                <c:pt idx="4836">
                  <c:v>44330</c:v>
                </c:pt>
                <c:pt idx="4837">
                  <c:v>44331</c:v>
                </c:pt>
                <c:pt idx="4838">
                  <c:v>44332</c:v>
                </c:pt>
                <c:pt idx="4839">
                  <c:v>44333</c:v>
                </c:pt>
                <c:pt idx="4840">
                  <c:v>44334</c:v>
                </c:pt>
                <c:pt idx="4841">
                  <c:v>44335</c:v>
                </c:pt>
                <c:pt idx="4842">
                  <c:v>44336</c:v>
                </c:pt>
                <c:pt idx="4843">
                  <c:v>44337</c:v>
                </c:pt>
                <c:pt idx="4844">
                  <c:v>44338</c:v>
                </c:pt>
                <c:pt idx="4845">
                  <c:v>44339</c:v>
                </c:pt>
                <c:pt idx="4846">
                  <c:v>44340</c:v>
                </c:pt>
                <c:pt idx="4847">
                  <c:v>44341</c:v>
                </c:pt>
                <c:pt idx="4848">
                  <c:v>44342</c:v>
                </c:pt>
                <c:pt idx="4849">
                  <c:v>44343</c:v>
                </c:pt>
                <c:pt idx="4850">
                  <c:v>44344</c:v>
                </c:pt>
                <c:pt idx="4851">
                  <c:v>44345</c:v>
                </c:pt>
                <c:pt idx="4852">
                  <c:v>44346</c:v>
                </c:pt>
                <c:pt idx="4853">
                  <c:v>44347</c:v>
                </c:pt>
                <c:pt idx="4854">
                  <c:v>44348</c:v>
                </c:pt>
                <c:pt idx="4855">
                  <c:v>44349</c:v>
                </c:pt>
                <c:pt idx="4856">
                  <c:v>44350</c:v>
                </c:pt>
                <c:pt idx="4857">
                  <c:v>44351</c:v>
                </c:pt>
                <c:pt idx="4858">
                  <c:v>44352</c:v>
                </c:pt>
                <c:pt idx="4859">
                  <c:v>44353</c:v>
                </c:pt>
                <c:pt idx="4860">
                  <c:v>44354</c:v>
                </c:pt>
                <c:pt idx="4861">
                  <c:v>44355</c:v>
                </c:pt>
                <c:pt idx="4862">
                  <c:v>44356</c:v>
                </c:pt>
                <c:pt idx="4863">
                  <c:v>44357</c:v>
                </c:pt>
                <c:pt idx="4864">
                  <c:v>44358</c:v>
                </c:pt>
                <c:pt idx="4865">
                  <c:v>44359</c:v>
                </c:pt>
                <c:pt idx="4866">
                  <c:v>44360</c:v>
                </c:pt>
                <c:pt idx="4867">
                  <c:v>44361</c:v>
                </c:pt>
                <c:pt idx="4868">
                  <c:v>44362</c:v>
                </c:pt>
                <c:pt idx="4869">
                  <c:v>44363</c:v>
                </c:pt>
                <c:pt idx="4870">
                  <c:v>44364</c:v>
                </c:pt>
                <c:pt idx="4871">
                  <c:v>44365</c:v>
                </c:pt>
                <c:pt idx="4872">
                  <c:v>44366</c:v>
                </c:pt>
                <c:pt idx="4873">
                  <c:v>44367</c:v>
                </c:pt>
                <c:pt idx="4874">
                  <c:v>44368</c:v>
                </c:pt>
                <c:pt idx="4875">
                  <c:v>44369</c:v>
                </c:pt>
                <c:pt idx="4876">
                  <c:v>44370</c:v>
                </c:pt>
                <c:pt idx="4877">
                  <c:v>44371</c:v>
                </c:pt>
                <c:pt idx="4878">
                  <c:v>44372</c:v>
                </c:pt>
                <c:pt idx="4879">
                  <c:v>44373</c:v>
                </c:pt>
                <c:pt idx="4880">
                  <c:v>44374</c:v>
                </c:pt>
                <c:pt idx="4881">
                  <c:v>44375</c:v>
                </c:pt>
                <c:pt idx="4882">
                  <c:v>44376</c:v>
                </c:pt>
                <c:pt idx="4883">
                  <c:v>44377</c:v>
                </c:pt>
              </c:numCache>
            </c:numRef>
          </c:cat>
          <c:val>
            <c:numRef>
              <c:f>TimeSeries!$E$5:$E$4888</c:f>
              <c:numCache>
                <c:formatCode>General</c:formatCode>
                <c:ptCount val="4884"/>
                <c:pt idx="3262">
                  <c:v>5</c:v>
                </c:pt>
                <c:pt idx="3263">
                  <c:v>366</c:v>
                </c:pt>
                <c:pt idx="3264">
                  <c:v>353</c:v>
                </c:pt>
                <c:pt idx="3265">
                  <c:v>281</c:v>
                </c:pt>
                <c:pt idx="3266">
                  <c:v>186</c:v>
                </c:pt>
                <c:pt idx="3267">
                  <c:v>365</c:v>
                </c:pt>
                <c:pt idx="3268">
                  <c:v>418</c:v>
                </c:pt>
                <c:pt idx="3269">
                  <c:v>412</c:v>
                </c:pt>
                <c:pt idx="3270">
                  <c:v>313</c:v>
                </c:pt>
                <c:pt idx="3271">
                  <c:v>342</c:v>
                </c:pt>
                <c:pt idx="3272">
                  <c:v>176</c:v>
                </c:pt>
                <c:pt idx="3273">
                  <c:v>125</c:v>
                </c:pt>
                <c:pt idx="3274">
                  <c:v>213</c:v>
                </c:pt>
                <c:pt idx="3275">
                  <c:v>229</c:v>
                </c:pt>
                <c:pt idx="3276">
                  <c:v>577</c:v>
                </c:pt>
                <c:pt idx="3277">
                  <c:v>280</c:v>
                </c:pt>
                <c:pt idx="3278">
                  <c:v>234</c:v>
                </c:pt>
                <c:pt idx="3279">
                  <c:v>166</c:v>
                </c:pt>
                <c:pt idx="3280">
                  <c:v>122</c:v>
                </c:pt>
                <c:pt idx="3281">
                  <c:v>193</c:v>
                </c:pt>
                <c:pt idx="3282">
                  <c:v>590</c:v>
                </c:pt>
                <c:pt idx="3283">
                  <c:v>374</c:v>
                </c:pt>
                <c:pt idx="3284">
                  <c:v>408</c:v>
                </c:pt>
                <c:pt idx="3285">
                  <c:v>213</c:v>
                </c:pt>
                <c:pt idx="3286">
                  <c:v>161</c:v>
                </c:pt>
                <c:pt idx="3287">
                  <c:v>209</c:v>
                </c:pt>
                <c:pt idx="3288">
                  <c:v>291</c:v>
                </c:pt>
                <c:pt idx="3289">
                  <c:v>235</c:v>
                </c:pt>
                <c:pt idx="3290">
                  <c:v>390</c:v>
                </c:pt>
                <c:pt idx="3291">
                  <c:v>387</c:v>
                </c:pt>
                <c:pt idx="3292">
                  <c:v>273</c:v>
                </c:pt>
                <c:pt idx="3293">
                  <c:v>130</c:v>
                </c:pt>
                <c:pt idx="3294">
                  <c:v>176</c:v>
                </c:pt>
                <c:pt idx="3295">
                  <c:v>311</c:v>
                </c:pt>
                <c:pt idx="3296">
                  <c:v>200</c:v>
                </c:pt>
                <c:pt idx="3297">
                  <c:v>322</c:v>
                </c:pt>
                <c:pt idx="3298">
                  <c:v>337</c:v>
                </c:pt>
                <c:pt idx="3299">
                  <c:v>255</c:v>
                </c:pt>
                <c:pt idx="3300">
                  <c:v>155</c:v>
                </c:pt>
                <c:pt idx="3301">
                  <c:v>135</c:v>
                </c:pt>
                <c:pt idx="3302">
                  <c:v>266</c:v>
                </c:pt>
                <c:pt idx="3303">
                  <c:v>304</c:v>
                </c:pt>
                <c:pt idx="3304">
                  <c:v>303</c:v>
                </c:pt>
                <c:pt idx="3305">
                  <c:v>199</c:v>
                </c:pt>
                <c:pt idx="3306">
                  <c:v>189</c:v>
                </c:pt>
                <c:pt idx="3307">
                  <c:v>154</c:v>
                </c:pt>
                <c:pt idx="3308">
                  <c:v>262</c:v>
                </c:pt>
                <c:pt idx="3309">
                  <c:v>289</c:v>
                </c:pt>
                <c:pt idx="3310">
                  <c:v>446</c:v>
                </c:pt>
                <c:pt idx="3311">
                  <c:v>476</c:v>
                </c:pt>
                <c:pt idx="3312">
                  <c:v>513</c:v>
                </c:pt>
                <c:pt idx="3313">
                  <c:v>464</c:v>
                </c:pt>
                <c:pt idx="3314">
                  <c:v>298</c:v>
                </c:pt>
                <c:pt idx="3315">
                  <c:v>223</c:v>
                </c:pt>
                <c:pt idx="3316">
                  <c:v>368</c:v>
                </c:pt>
                <c:pt idx="3317">
                  <c:v>446</c:v>
                </c:pt>
                <c:pt idx="3318">
                  <c:v>476</c:v>
                </c:pt>
                <c:pt idx="3319">
                  <c:v>430</c:v>
                </c:pt>
                <c:pt idx="3320">
                  <c:v>441</c:v>
                </c:pt>
                <c:pt idx="3321">
                  <c:v>288</c:v>
                </c:pt>
                <c:pt idx="3322">
                  <c:v>187</c:v>
                </c:pt>
                <c:pt idx="3323">
                  <c:v>460</c:v>
                </c:pt>
                <c:pt idx="3324">
                  <c:v>402</c:v>
                </c:pt>
                <c:pt idx="3325">
                  <c:v>378</c:v>
                </c:pt>
                <c:pt idx="3326">
                  <c:v>388</c:v>
                </c:pt>
                <c:pt idx="3327">
                  <c:v>442</c:v>
                </c:pt>
                <c:pt idx="3328">
                  <c:v>239</c:v>
                </c:pt>
                <c:pt idx="3329">
                  <c:v>246</c:v>
                </c:pt>
                <c:pt idx="3330">
                  <c:v>375</c:v>
                </c:pt>
                <c:pt idx="3331">
                  <c:v>523</c:v>
                </c:pt>
                <c:pt idx="3332">
                  <c:v>524</c:v>
                </c:pt>
                <c:pt idx="3333">
                  <c:v>434</c:v>
                </c:pt>
                <c:pt idx="3334">
                  <c:v>496</c:v>
                </c:pt>
                <c:pt idx="3335">
                  <c:v>185</c:v>
                </c:pt>
                <c:pt idx="3336">
                  <c:v>144</c:v>
                </c:pt>
                <c:pt idx="3337">
                  <c:v>430</c:v>
                </c:pt>
                <c:pt idx="3338">
                  <c:v>451</c:v>
                </c:pt>
                <c:pt idx="3339">
                  <c:v>581</c:v>
                </c:pt>
                <c:pt idx="3340">
                  <c:v>504</c:v>
                </c:pt>
                <c:pt idx="3341">
                  <c:v>399</c:v>
                </c:pt>
                <c:pt idx="3342">
                  <c:v>180</c:v>
                </c:pt>
                <c:pt idx="3343">
                  <c:v>235</c:v>
                </c:pt>
                <c:pt idx="3344">
                  <c:v>451</c:v>
                </c:pt>
                <c:pt idx="3345">
                  <c:v>623</c:v>
                </c:pt>
                <c:pt idx="3346">
                  <c:v>633</c:v>
                </c:pt>
                <c:pt idx="3347">
                  <c:v>583</c:v>
                </c:pt>
                <c:pt idx="3348">
                  <c:v>473</c:v>
                </c:pt>
                <c:pt idx="3349">
                  <c:v>250</c:v>
                </c:pt>
                <c:pt idx="3350">
                  <c:v>175</c:v>
                </c:pt>
                <c:pt idx="3351">
                  <c:v>342</c:v>
                </c:pt>
                <c:pt idx="3352">
                  <c:v>362</c:v>
                </c:pt>
                <c:pt idx="3353">
                  <c:v>407</c:v>
                </c:pt>
                <c:pt idx="3354">
                  <c:v>277</c:v>
                </c:pt>
                <c:pt idx="3355">
                  <c:v>516</c:v>
                </c:pt>
                <c:pt idx="3356">
                  <c:v>176</c:v>
                </c:pt>
                <c:pt idx="3357">
                  <c:v>203</c:v>
                </c:pt>
                <c:pt idx="3358">
                  <c:v>420</c:v>
                </c:pt>
                <c:pt idx="3359">
                  <c:v>466</c:v>
                </c:pt>
                <c:pt idx="3360">
                  <c:v>470</c:v>
                </c:pt>
                <c:pt idx="3361">
                  <c:v>453</c:v>
                </c:pt>
                <c:pt idx="3362">
                  <c:v>316</c:v>
                </c:pt>
                <c:pt idx="3363">
                  <c:v>147</c:v>
                </c:pt>
                <c:pt idx="3364">
                  <c:v>115</c:v>
                </c:pt>
                <c:pt idx="3365">
                  <c:v>382</c:v>
                </c:pt>
                <c:pt idx="3366">
                  <c:v>395</c:v>
                </c:pt>
                <c:pt idx="3367">
                  <c:v>414</c:v>
                </c:pt>
                <c:pt idx="3368">
                  <c:v>416</c:v>
                </c:pt>
                <c:pt idx="3369">
                  <c:v>415</c:v>
                </c:pt>
                <c:pt idx="3370">
                  <c:v>210</c:v>
                </c:pt>
                <c:pt idx="3371">
                  <c:v>222</c:v>
                </c:pt>
                <c:pt idx="3372">
                  <c:v>351</c:v>
                </c:pt>
                <c:pt idx="3373">
                  <c:v>591</c:v>
                </c:pt>
                <c:pt idx="3374">
                  <c:v>424</c:v>
                </c:pt>
                <c:pt idx="3375">
                  <c:v>437</c:v>
                </c:pt>
                <c:pt idx="3376">
                  <c:v>554</c:v>
                </c:pt>
                <c:pt idx="3377">
                  <c:v>312</c:v>
                </c:pt>
                <c:pt idx="3378">
                  <c:v>234</c:v>
                </c:pt>
                <c:pt idx="3379">
                  <c:v>389</c:v>
                </c:pt>
                <c:pt idx="3380">
                  <c:v>454</c:v>
                </c:pt>
                <c:pt idx="3381">
                  <c:v>448</c:v>
                </c:pt>
                <c:pt idx="3382">
                  <c:v>244</c:v>
                </c:pt>
                <c:pt idx="3383">
                  <c:v>390</c:v>
                </c:pt>
                <c:pt idx="3384">
                  <c:v>139</c:v>
                </c:pt>
                <c:pt idx="3385">
                  <c:v>238</c:v>
                </c:pt>
                <c:pt idx="3386">
                  <c:v>410</c:v>
                </c:pt>
                <c:pt idx="3387">
                  <c:v>421</c:v>
                </c:pt>
                <c:pt idx="3388">
                  <c:v>591</c:v>
                </c:pt>
                <c:pt idx="3389">
                  <c:v>495</c:v>
                </c:pt>
                <c:pt idx="3390">
                  <c:v>499</c:v>
                </c:pt>
                <c:pt idx="3391">
                  <c:v>153</c:v>
                </c:pt>
                <c:pt idx="3392">
                  <c:v>135</c:v>
                </c:pt>
                <c:pt idx="3393">
                  <c:v>481</c:v>
                </c:pt>
                <c:pt idx="3394">
                  <c:v>425</c:v>
                </c:pt>
                <c:pt idx="3395">
                  <c:v>490</c:v>
                </c:pt>
                <c:pt idx="3396">
                  <c:v>500</c:v>
                </c:pt>
                <c:pt idx="3397">
                  <c:v>409</c:v>
                </c:pt>
                <c:pt idx="3398">
                  <c:v>236</c:v>
                </c:pt>
                <c:pt idx="3399">
                  <c:v>201</c:v>
                </c:pt>
                <c:pt idx="3400">
                  <c:v>422</c:v>
                </c:pt>
                <c:pt idx="3401">
                  <c:v>480</c:v>
                </c:pt>
                <c:pt idx="3402">
                  <c:v>471</c:v>
                </c:pt>
                <c:pt idx="3403">
                  <c:v>537</c:v>
                </c:pt>
                <c:pt idx="3404">
                  <c:v>469</c:v>
                </c:pt>
                <c:pt idx="3405">
                  <c:v>246</c:v>
                </c:pt>
                <c:pt idx="3406">
                  <c:v>168</c:v>
                </c:pt>
                <c:pt idx="3407">
                  <c:v>344</c:v>
                </c:pt>
                <c:pt idx="3408">
                  <c:v>436</c:v>
                </c:pt>
                <c:pt idx="3409">
                  <c:v>697</c:v>
                </c:pt>
                <c:pt idx="3410">
                  <c:v>833</c:v>
                </c:pt>
                <c:pt idx="3411">
                  <c:v>876</c:v>
                </c:pt>
                <c:pt idx="3412">
                  <c:v>326</c:v>
                </c:pt>
                <c:pt idx="3413">
                  <c:v>241</c:v>
                </c:pt>
                <c:pt idx="3414">
                  <c:v>493</c:v>
                </c:pt>
                <c:pt idx="3415">
                  <c:v>542</c:v>
                </c:pt>
                <c:pt idx="3416">
                  <c:v>562</c:v>
                </c:pt>
                <c:pt idx="3417">
                  <c:v>509</c:v>
                </c:pt>
                <c:pt idx="3418">
                  <c:v>479</c:v>
                </c:pt>
                <c:pt idx="3419">
                  <c:v>165</c:v>
                </c:pt>
                <c:pt idx="3420">
                  <c:v>178</c:v>
                </c:pt>
                <c:pt idx="3421">
                  <c:v>162</c:v>
                </c:pt>
                <c:pt idx="3422">
                  <c:v>480</c:v>
                </c:pt>
                <c:pt idx="3423">
                  <c:v>480</c:v>
                </c:pt>
                <c:pt idx="3424">
                  <c:v>480</c:v>
                </c:pt>
                <c:pt idx="3425">
                  <c:v>480</c:v>
                </c:pt>
                <c:pt idx="3426">
                  <c:v>479</c:v>
                </c:pt>
                <c:pt idx="3427">
                  <c:v>386</c:v>
                </c:pt>
                <c:pt idx="3428">
                  <c:v>389</c:v>
                </c:pt>
                <c:pt idx="3429">
                  <c:v>480</c:v>
                </c:pt>
                <c:pt idx="3430">
                  <c:v>480</c:v>
                </c:pt>
                <c:pt idx="3431">
                  <c:v>478</c:v>
                </c:pt>
                <c:pt idx="3432">
                  <c:v>480</c:v>
                </c:pt>
                <c:pt idx="3433">
                  <c:v>480</c:v>
                </c:pt>
                <c:pt idx="3434">
                  <c:v>174</c:v>
                </c:pt>
                <c:pt idx="3435">
                  <c:v>389</c:v>
                </c:pt>
                <c:pt idx="3436">
                  <c:v>309</c:v>
                </c:pt>
                <c:pt idx="3437">
                  <c:v>191</c:v>
                </c:pt>
                <c:pt idx="3438">
                  <c:v>311</c:v>
                </c:pt>
                <c:pt idx="3439">
                  <c:v>476</c:v>
                </c:pt>
                <c:pt idx="3440">
                  <c:v>321</c:v>
                </c:pt>
                <c:pt idx="3441">
                  <c:v>281</c:v>
                </c:pt>
                <c:pt idx="3442">
                  <c:v>477</c:v>
                </c:pt>
                <c:pt idx="3443">
                  <c:v>480</c:v>
                </c:pt>
                <c:pt idx="3444">
                  <c:v>478</c:v>
                </c:pt>
                <c:pt idx="3445">
                  <c:v>480</c:v>
                </c:pt>
                <c:pt idx="3446">
                  <c:v>480</c:v>
                </c:pt>
                <c:pt idx="3447">
                  <c:v>480</c:v>
                </c:pt>
                <c:pt idx="3448">
                  <c:v>480</c:v>
                </c:pt>
                <c:pt idx="3449">
                  <c:v>480</c:v>
                </c:pt>
                <c:pt idx="3450">
                  <c:v>479</c:v>
                </c:pt>
                <c:pt idx="3451">
                  <c:v>480</c:v>
                </c:pt>
                <c:pt idx="3452">
                  <c:v>480</c:v>
                </c:pt>
                <c:pt idx="3453">
                  <c:v>473</c:v>
                </c:pt>
                <c:pt idx="3454">
                  <c:v>480</c:v>
                </c:pt>
                <c:pt idx="3455">
                  <c:v>479</c:v>
                </c:pt>
                <c:pt idx="3456">
                  <c:v>480</c:v>
                </c:pt>
                <c:pt idx="3457">
                  <c:v>480</c:v>
                </c:pt>
                <c:pt idx="3458">
                  <c:v>480</c:v>
                </c:pt>
                <c:pt idx="3459">
                  <c:v>480</c:v>
                </c:pt>
                <c:pt idx="3460">
                  <c:v>480</c:v>
                </c:pt>
                <c:pt idx="3461">
                  <c:v>480</c:v>
                </c:pt>
                <c:pt idx="3462">
                  <c:v>478</c:v>
                </c:pt>
                <c:pt idx="3463">
                  <c:v>479</c:v>
                </c:pt>
                <c:pt idx="3464">
                  <c:v>480</c:v>
                </c:pt>
                <c:pt idx="3465">
                  <c:v>480</c:v>
                </c:pt>
                <c:pt idx="3466">
                  <c:v>449</c:v>
                </c:pt>
                <c:pt idx="3467">
                  <c:v>422</c:v>
                </c:pt>
                <c:pt idx="3468">
                  <c:v>480</c:v>
                </c:pt>
                <c:pt idx="3469">
                  <c:v>478</c:v>
                </c:pt>
                <c:pt idx="3470">
                  <c:v>479</c:v>
                </c:pt>
                <c:pt idx="3471">
                  <c:v>480</c:v>
                </c:pt>
                <c:pt idx="3472">
                  <c:v>480</c:v>
                </c:pt>
                <c:pt idx="3473">
                  <c:v>480</c:v>
                </c:pt>
                <c:pt idx="3474">
                  <c:v>480</c:v>
                </c:pt>
                <c:pt idx="3475">
                  <c:v>479</c:v>
                </c:pt>
                <c:pt idx="3476">
                  <c:v>479</c:v>
                </c:pt>
                <c:pt idx="3477">
                  <c:v>480</c:v>
                </c:pt>
                <c:pt idx="3478">
                  <c:v>480</c:v>
                </c:pt>
                <c:pt idx="3479">
                  <c:v>480</c:v>
                </c:pt>
                <c:pt idx="3480">
                  <c:v>480</c:v>
                </c:pt>
                <c:pt idx="3481">
                  <c:v>373</c:v>
                </c:pt>
                <c:pt idx="3482">
                  <c:v>248</c:v>
                </c:pt>
                <c:pt idx="3483">
                  <c:v>224</c:v>
                </c:pt>
                <c:pt idx="3484">
                  <c:v>318</c:v>
                </c:pt>
                <c:pt idx="3485">
                  <c:v>316</c:v>
                </c:pt>
                <c:pt idx="3486">
                  <c:v>298</c:v>
                </c:pt>
                <c:pt idx="3487">
                  <c:v>217</c:v>
                </c:pt>
                <c:pt idx="3488">
                  <c:v>193</c:v>
                </c:pt>
                <c:pt idx="3489">
                  <c:v>141</c:v>
                </c:pt>
                <c:pt idx="3490">
                  <c:v>264</c:v>
                </c:pt>
                <c:pt idx="3491">
                  <c:v>571</c:v>
                </c:pt>
                <c:pt idx="3492">
                  <c:v>601</c:v>
                </c:pt>
                <c:pt idx="3493">
                  <c:v>573</c:v>
                </c:pt>
                <c:pt idx="3494">
                  <c:v>678</c:v>
                </c:pt>
                <c:pt idx="3495">
                  <c:v>506</c:v>
                </c:pt>
                <c:pt idx="3496">
                  <c:v>311</c:v>
                </c:pt>
                <c:pt idx="3497">
                  <c:v>272</c:v>
                </c:pt>
                <c:pt idx="3498">
                  <c:v>526</c:v>
                </c:pt>
                <c:pt idx="3499">
                  <c:v>597</c:v>
                </c:pt>
                <c:pt idx="3500">
                  <c:v>583</c:v>
                </c:pt>
                <c:pt idx="3501">
                  <c:v>568</c:v>
                </c:pt>
                <c:pt idx="3502">
                  <c:v>459</c:v>
                </c:pt>
                <c:pt idx="3503">
                  <c:v>316</c:v>
                </c:pt>
                <c:pt idx="3504">
                  <c:v>319</c:v>
                </c:pt>
                <c:pt idx="3505">
                  <c:v>363</c:v>
                </c:pt>
                <c:pt idx="3506">
                  <c:v>531</c:v>
                </c:pt>
                <c:pt idx="3507">
                  <c:v>638</c:v>
                </c:pt>
                <c:pt idx="3508">
                  <c:v>664</c:v>
                </c:pt>
                <c:pt idx="3509">
                  <c:v>729</c:v>
                </c:pt>
                <c:pt idx="3510">
                  <c:v>583</c:v>
                </c:pt>
                <c:pt idx="3511">
                  <c:v>539</c:v>
                </c:pt>
                <c:pt idx="3512">
                  <c:v>794</c:v>
                </c:pt>
                <c:pt idx="3513">
                  <c:v>701</c:v>
                </c:pt>
                <c:pt idx="3514">
                  <c:v>651</c:v>
                </c:pt>
                <c:pt idx="3515">
                  <c:v>619</c:v>
                </c:pt>
                <c:pt idx="3516">
                  <c:v>556</c:v>
                </c:pt>
                <c:pt idx="3517">
                  <c:v>493</c:v>
                </c:pt>
                <c:pt idx="3518">
                  <c:v>428</c:v>
                </c:pt>
                <c:pt idx="3519">
                  <c:v>766</c:v>
                </c:pt>
                <c:pt idx="3520">
                  <c:v>850</c:v>
                </c:pt>
                <c:pt idx="3521">
                  <c:v>760</c:v>
                </c:pt>
                <c:pt idx="3522">
                  <c:v>758</c:v>
                </c:pt>
                <c:pt idx="3523">
                  <c:v>714</c:v>
                </c:pt>
                <c:pt idx="3524">
                  <c:v>460</c:v>
                </c:pt>
                <c:pt idx="3525">
                  <c:v>310</c:v>
                </c:pt>
                <c:pt idx="3526">
                  <c:v>599</c:v>
                </c:pt>
                <c:pt idx="3527">
                  <c:v>614</c:v>
                </c:pt>
                <c:pt idx="3528">
                  <c:v>647</c:v>
                </c:pt>
                <c:pt idx="3529">
                  <c:v>614</c:v>
                </c:pt>
                <c:pt idx="3530">
                  <c:v>581</c:v>
                </c:pt>
                <c:pt idx="3531">
                  <c:v>402</c:v>
                </c:pt>
                <c:pt idx="3532">
                  <c:v>326</c:v>
                </c:pt>
                <c:pt idx="3533">
                  <c:v>488</c:v>
                </c:pt>
                <c:pt idx="3534">
                  <c:v>567</c:v>
                </c:pt>
                <c:pt idx="3535">
                  <c:v>1056</c:v>
                </c:pt>
                <c:pt idx="3536">
                  <c:v>1436</c:v>
                </c:pt>
                <c:pt idx="3537">
                  <c:v>1429</c:v>
                </c:pt>
                <c:pt idx="3538">
                  <c:v>1430</c:v>
                </c:pt>
                <c:pt idx="3539">
                  <c:v>1437</c:v>
                </c:pt>
                <c:pt idx="3540">
                  <c:v>819</c:v>
                </c:pt>
                <c:pt idx="3541">
                  <c:v>821</c:v>
                </c:pt>
                <c:pt idx="3542">
                  <c:v>733</c:v>
                </c:pt>
                <c:pt idx="3543">
                  <c:v>748</c:v>
                </c:pt>
                <c:pt idx="3544">
                  <c:v>678</c:v>
                </c:pt>
                <c:pt idx="3545">
                  <c:v>311</c:v>
                </c:pt>
                <c:pt idx="3546">
                  <c:v>375</c:v>
                </c:pt>
                <c:pt idx="3547">
                  <c:v>709</c:v>
                </c:pt>
                <c:pt idx="3548">
                  <c:v>681</c:v>
                </c:pt>
                <c:pt idx="3549">
                  <c:v>532</c:v>
                </c:pt>
                <c:pt idx="3550">
                  <c:v>221</c:v>
                </c:pt>
                <c:pt idx="3551">
                  <c:v>436</c:v>
                </c:pt>
                <c:pt idx="3552">
                  <c:v>432</c:v>
                </c:pt>
                <c:pt idx="3553">
                  <c:v>444</c:v>
                </c:pt>
                <c:pt idx="3554">
                  <c:v>721</c:v>
                </c:pt>
                <c:pt idx="3555">
                  <c:v>827</c:v>
                </c:pt>
                <c:pt idx="3556">
                  <c:v>759</c:v>
                </c:pt>
                <c:pt idx="3557">
                  <c:v>748</c:v>
                </c:pt>
                <c:pt idx="3558">
                  <c:v>669</c:v>
                </c:pt>
                <c:pt idx="3559">
                  <c:v>342</c:v>
                </c:pt>
                <c:pt idx="3560">
                  <c:v>306</c:v>
                </c:pt>
                <c:pt idx="3561">
                  <c:v>631</c:v>
                </c:pt>
                <c:pt idx="3562">
                  <c:v>703</c:v>
                </c:pt>
                <c:pt idx="3563">
                  <c:v>728</c:v>
                </c:pt>
                <c:pt idx="3564">
                  <c:v>770</c:v>
                </c:pt>
                <c:pt idx="3565">
                  <c:v>655</c:v>
                </c:pt>
                <c:pt idx="3566">
                  <c:v>350</c:v>
                </c:pt>
                <c:pt idx="3567">
                  <c:v>338</c:v>
                </c:pt>
                <c:pt idx="3568">
                  <c:v>665</c:v>
                </c:pt>
                <c:pt idx="3569">
                  <c:v>753</c:v>
                </c:pt>
                <c:pt idx="3570">
                  <c:v>741</c:v>
                </c:pt>
                <c:pt idx="3571">
                  <c:v>693</c:v>
                </c:pt>
                <c:pt idx="3572">
                  <c:v>633</c:v>
                </c:pt>
                <c:pt idx="3573">
                  <c:v>362</c:v>
                </c:pt>
                <c:pt idx="3574">
                  <c:v>372</c:v>
                </c:pt>
                <c:pt idx="3575">
                  <c:v>829</c:v>
                </c:pt>
                <c:pt idx="3576">
                  <c:v>769</c:v>
                </c:pt>
                <c:pt idx="3577">
                  <c:v>804</c:v>
                </c:pt>
                <c:pt idx="3578">
                  <c:v>776</c:v>
                </c:pt>
                <c:pt idx="3579">
                  <c:v>742</c:v>
                </c:pt>
                <c:pt idx="3580">
                  <c:v>487</c:v>
                </c:pt>
                <c:pt idx="3581">
                  <c:v>333</c:v>
                </c:pt>
                <c:pt idx="3582">
                  <c:v>608</c:v>
                </c:pt>
                <c:pt idx="3583">
                  <c:v>713</c:v>
                </c:pt>
                <c:pt idx="3584">
                  <c:v>737</c:v>
                </c:pt>
                <c:pt idx="3585">
                  <c:v>501</c:v>
                </c:pt>
                <c:pt idx="3586">
                  <c:v>544</c:v>
                </c:pt>
                <c:pt idx="3587">
                  <c:v>367</c:v>
                </c:pt>
                <c:pt idx="3588">
                  <c:v>350</c:v>
                </c:pt>
                <c:pt idx="3589">
                  <c:v>602</c:v>
                </c:pt>
                <c:pt idx="3590">
                  <c:v>655</c:v>
                </c:pt>
                <c:pt idx="3591">
                  <c:v>712</c:v>
                </c:pt>
                <c:pt idx="3592">
                  <c:v>709</c:v>
                </c:pt>
                <c:pt idx="3593">
                  <c:v>628</c:v>
                </c:pt>
                <c:pt idx="3594">
                  <c:v>461</c:v>
                </c:pt>
                <c:pt idx="3595">
                  <c:v>332</c:v>
                </c:pt>
                <c:pt idx="3596">
                  <c:v>716</c:v>
                </c:pt>
                <c:pt idx="3597">
                  <c:v>871</c:v>
                </c:pt>
                <c:pt idx="3598">
                  <c:v>765</c:v>
                </c:pt>
                <c:pt idx="3599">
                  <c:v>711</c:v>
                </c:pt>
                <c:pt idx="3600">
                  <c:v>655</c:v>
                </c:pt>
                <c:pt idx="3601">
                  <c:v>445</c:v>
                </c:pt>
                <c:pt idx="3602">
                  <c:v>464</c:v>
                </c:pt>
                <c:pt idx="3603">
                  <c:v>732</c:v>
                </c:pt>
                <c:pt idx="3604">
                  <c:v>818</c:v>
                </c:pt>
                <c:pt idx="3605">
                  <c:v>737</c:v>
                </c:pt>
                <c:pt idx="3606">
                  <c:v>746</c:v>
                </c:pt>
                <c:pt idx="3607">
                  <c:v>650</c:v>
                </c:pt>
                <c:pt idx="3608">
                  <c:v>362</c:v>
                </c:pt>
                <c:pt idx="3609">
                  <c:v>315</c:v>
                </c:pt>
                <c:pt idx="3610">
                  <c:v>587</c:v>
                </c:pt>
                <c:pt idx="3611">
                  <c:v>360</c:v>
                </c:pt>
                <c:pt idx="3612">
                  <c:v>285</c:v>
                </c:pt>
                <c:pt idx="3613">
                  <c:v>196</c:v>
                </c:pt>
                <c:pt idx="3614">
                  <c:v>191</c:v>
                </c:pt>
                <c:pt idx="3615">
                  <c:v>38</c:v>
                </c:pt>
                <c:pt idx="3616">
                  <c:v>586</c:v>
                </c:pt>
                <c:pt idx="3617">
                  <c:v>43</c:v>
                </c:pt>
                <c:pt idx="3618">
                  <c:v>405</c:v>
                </c:pt>
                <c:pt idx="3619">
                  <c:v>497</c:v>
                </c:pt>
                <c:pt idx="3620">
                  <c:v>615</c:v>
                </c:pt>
                <c:pt idx="3621">
                  <c:v>643</c:v>
                </c:pt>
                <c:pt idx="3622">
                  <c:v>427</c:v>
                </c:pt>
                <c:pt idx="3623">
                  <c:v>338</c:v>
                </c:pt>
                <c:pt idx="3624">
                  <c:v>341</c:v>
                </c:pt>
                <c:pt idx="3625">
                  <c:v>560</c:v>
                </c:pt>
                <c:pt idx="3626">
                  <c:v>670</c:v>
                </c:pt>
                <c:pt idx="3627">
                  <c:v>631</c:v>
                </c:pt>
                <c:pt idx="3628">
                  <c:v>613</c:v>
                </c:pt>
                <c:pt idx="3629">
                  <c:v>328</c:v>
                </c:pt>
                <c:pt idx="3630">
                  <c:v>328</c:v>
                </c:pt>
                <c:pt idx="3631">
                  <c:v>583</c:v>
                </c:pt>
                <c:pt idx="3632">
                  <c:v>705</c:v>
                </c:pt>
                <c:pt idx="3633">
                  <c:v>706</c:v>
                </c:pt>
                <c:pt idx="3634">
                  <c:v>711</c:v>
                </c:pt>
                <c:pt idx="3635">
                  <c:v>614</c:v>
                </c:pt>
                <c:pt idx="3636">
                  <c:v>414</c:v>
                </c:pt>
                <c:pt idx="3637">
                  <c:v>411</c:v>
                </c:pt>
                <c:pt idx="3638">
                  <c:v>566</c:v>
                </c:pt>
                <c:pt idx="3639">
                  <c:v>611</c:v>
                </c:pt>
                <c:pt idx="3640">
                  <c:v>724</c:v>
                </c:pt>
                <c:pt idx="3641">
                  <c:v>736</c:v>
                </c:pt>
                <c:pt idx="3642">
                  <c:v>563</c:v>
                </c:pt>
                <c:pt idx="3643">
                  <c:v>346</c:v>
                </c:pt>
                <c:pt idx="3644">
                  <c:v>276</c:v>
                </c:pt>
                <c:pt idx="3645">
                  <c:v>594</c:v>
                </c:pt>
                <c:pt idx="3646">
                  <c:v>680</c:v>
                </c:pt>
                <c:pt idx="3647">
                  <c:v>464</c:v>
                </c:pt>
                <c:pt idx="3648">
                  <c:v>551</c:v>
                </c:pt>
                <c:pt idx="3649">
                  <c:v>558</c:v>
                </c:pt>
                <c:pt idx="3650">
                  <c:v>576</c:v>
                </c:pt>
                <c:pt idx="3651">
                  <c:v>277</c:v>
                </c:pt>
                <c:pt idx="3659">
                  <c:v>398</c:v>
                </c:pt>
                <c:pt idx="3660">
                  <c:v>710</c:v>
                </c:pt>
                <c:pt idx="3661">
                  <c:v>745</c:v>
                </c:pt>
                <c:pt idx="3662">
                  <c:v>584</c:v>
                </c:pt>
                <c:pt idx="3663">
                  <c:v>619</c:v>
                </c:pt>
                <c:pt idx="3664">
                  <c:v>308</c:v>
                </c:pt>
                <c:pt idx="3665">
                  <c:v>490</c:v>
                </c:pt>
                <c:pt idx="3666">
                  <c:v>721</c:v>
                </c:pt>
                <c:pt idx="3667">
                  <c:v>854</c:v>
                </c:pt>
                <c:pt idx="3668">
                  <c:v>771</c:v>
                </c:pt>
                <c:pt idx="3669">
                  <c:v>665</c:v>
                </c:pt>
                <c:pt idx="3670">
                  <c:v>618</c:v>
                </c:pt>
                <c:pt idx="3671">
                  <c:v>332</c:v>
                </c:pt>
                <c:pt idx="3672">
                  <c:v>274</c:v>
                </c:pt>
                <c:pt idx="3673">
                  <c:v>661</c:v>
                </c:pt>
                <c:pt idx="3674">
                  <c:v>620</c:v>
                </c:pt>
                <c:pt idx="3675">
                  <c:v>595</c:v>
                </c:pt>
                <c:pt idx="3676">
                  <c:v>639</c:v>
                </c:pt>
                <c:pt idx="3677">
                  <c:v>703</c:v>
                </c:pt>
                <c:pt idx="3678">
                  <c:v>553</c:v>
                </c:pt>
                <c:pt idx="3679">
                  <c:v>364</c:v>
                </c:pt>
                <c:pt idx="3680">
                  <c:v>650</c:v>
                </c:pt>
                <c:pt idx="3681">
                  <c:v>875</c:v>
                </c:pt>
                <c:pt idx="3682">
                  <c:v>696</c:v>
                </c:pt>
                <c:pt idx="3683">
                  <c:v>794</c:v>
                </c:pt>
                <c:pt idx="3684">
                  <c:v>893</c:v>
                </c:pt>
                <c:pt idx="3685">
                  <c:v>726</c:v>
                </c:pt>
                <c:pt idx="3686">
                  <c:v>405</c:v>
                </c:pt>
                <c:pt idx="3687">
                  <c:v>704</c:v>
                </c:pt>
                <c:pt idx="3688">
                  <c:v>786</c:v>
                </c:pt>
                <c:pt idx="3689">
                  <c:v>927</c:v>
                </c:pt>
                <c:pt idx="3690">
                  <c:v>954</c:v>
                </c:pt>
                <c:pt idx="3691">
                  <c:v>824</c:v>
                </c:pt>
                <c:pt idx="3692">
                  <c:v>485</c:v>
                </c:pt>
                <c:pt idx="3693">
                  <c:v>540</c:v>
                </c:pt>
                <c:pt idx="3694">
                  <c:v>851</c:v>
                </c:pt>
                <c:pt idx="3695">
                  <c:v>936</c:v>
                </c:pt>
                <c:pt idx="3696">
                  <c:v>879</c:v>
                </c:pt>
                <c:pt idx="3697">
                  <c:v>561</c:v>
                </c:pt>
                <c:pt idx="3698">
                  <c:v>808</c:v>
                </c:pt>
                <c:pt idx="3699">
                  <c:v>636</c:v>
                </c:pt>
                <c:pt idx="3700">
                  <c:v>434</c:v>
                </c:pt>
                <c:pt idx="3701">
                  <c:v>777</c:v>
                </c:pt>
                <c:pt idx="3702">
                  <c:v>897</c:v>
                </c:pt>
                <c:pt idx="3703">
                  <c:v>840</c:v>
                </c:pt>
                <c:pt idx="3704">
                  <c:v>993</c:v>
                </c:pt>
                <c:pt idx="3705">
                  <c:v>930</c:v>
                </c:pt>
                <c:pt idx="3706">
                  <c:v>510</c:v>
                </c:pt>
                <c:pt idx="3707">
                  <c:v>446</c:v>
                </c:pt>
                <c:pt idx="3708">
                  <c:v>906</c:v>
                </c:pt>
                <c:pt idx="3709">
                  <c:v>852</c:v>
                </c:pt>
                <c:pt idx="3710">
                  <c:v>946</c:v>
                </c:pt>
                <c:pt idx="3711">
                  <c:v>838</c:v>
                </c:pt>
                <c:pt idx="3712">
                  <c:v>645</c:v>
                </c:pt>
                <c:pt idx="3713">
                  <c:v>439</c:v>
                </c:pt>
                <c:pt idx="3714">
                  <c:v>336</c:v>
                </c:pt>
                <c:pt idx="3715">
                  <c:v>830</c:v>
                </c:pt>
                <c:pt idx="3716">
                  <c:v>864</c:v>
                </c:pt>
                <c:pt idx="3717">
                  <c:v>898</c:v>
                </c:pt>
                <c:pt idx="3718">
                  <c:v>967</c:v>
                </c:pt>
                <c:pt idx="3719">
                  <c:v>948</c:v>
                </c:pt>
                <c:pt idx="3720">
                  <c:v>601</c:v>
                </c:pt>
                <c:pt idx="3721">
                  <c:v>429</c:v>
                </c:pt>
                <c:pt idx="3722">
                  <c:v>946</c:v>
                </c:pt>
                <c:pt idx="3723">
                  <c:v>859</c:v>
                </c:pt>
                <c:pt idx="3724">
                  <c:v>886</c:v>
                </c:pt>
                <c:pt idx="3725">
                  <c:v>978</c:v>
                </c:pt>
                <c:pt idx="3726">
                  <c:v>875</c:v>
                </c:pt>
                <c:pt idx="3727">
                  <c:v>474</c:v>
                </c:pt>
                <c:pt idx="3728">
                  <c:v>414</c:v>
                </c:pt>
                <c:pt idx="3729">
                  <c:v>788</c:v>
                </c:pt>
                <c:pt idx="3730">
                  <c:v>981</c:v>
                </c:pt>
                <c:pt idx="3731">
                  <c:v>935</c:v>
                </c:pt>
                <c:pt idx="3732">
                  <c:v>902</c:v>
                </c:pt>
                <c:pt idx="3733">
                  <c:v>730</c:v>
                </c:pt>
                <c:pt idx="3734">
                  <c:v>472</c:v>
                </c:pt>
                <c:pt idx="3735">
                  <c:v>316</c:v>
                </c:pt>
                <c:pt idx="3736">
                  <c:v>651</c:v>
                </c:pt>
                <c:pt idx="3737">
                  <c:v>81</c:v>
                </c:pt>
                <c:pt idx="3738">
                  <c:v>1440</c:v>
                </c:pt>
                <c:pt idx="3739">
                  <c:v>1440</c:v>
                </c:pt>
                <c:pt idx="3740">
                  <c:v>1436</c:v>
                </c:pt>
                <c:pt idx="3741">
                  <c:v>724</c:v>
                </c:pt>
                <c:pt idx="3742">
                  <c:v>526</c:v>
                </c:pt>
                <c:pt idx="3743">
                  <c:v>916</c:v>
                </c:pt>
                <c:pt idx="3744">
                  <c:v>985</c:v>
                </c:pt>
                <c:pt idx="3745">
                  <c:v>1052</c:v>
                </c:pt>
                <c:pt idx="3746">
                  <c:v>937</c:v>
                </c:pt>
                <c:pt idx="3747">
                  <c:v>818</c:v>
                </c:pt>
                <c:pt idx="3748">
                  <c:v>452</c:v>
                </c:pt>
                <c:pt idx="3749">
                  <c:v>379</c:v>
                </c:pt>
                <c:pt idx="3750">
                  <c:v>731</c:v>
                </c:pt>
                <c:pt idx="3751">
                  <c:v>788</c:v>
                </c:pt>
                <c:pt idx="3752">
                  <c:v>833</c:v>
                </c:pt>
                <c:pt idx="3753">
                  <c:v>872</c:v>
                </c:pt>
                <c:pt idx="3754">
                  <c:v>809</c:v>
                </c:pt>
                <c:pt idx="3755">
                  <c:v>382</c:v>
                </c:pt>
                <c:pt idx="3756">
                  <c:v>348</c:v>
                </c:pt>
                <c:pt idx="3757">
                  <c:v>780</c:v>
                </c:pt>
                <c:pt idx="3758">
                  <c:v>843</c:v>
                </c:pt>
                <c:pt idx="3759">
                  <c:v>917</c:v>
                </c:pt>
                <c:pt idx="3760">
                  <c:v>823</c:v>
                </c:pt>
                <c:pt idx="3761">
                  <c:v>724</c:v>
                </c:pt>
                <c:pt idx="3762">
                  <c:v>375</c:v>
                </c:pt>
                <c:pt idx="3763">
                  <c:v>296</c:v>
                </c:pt>
                <c:pt idx="3764">
                  <c:v>760</c:v>
                </c:pt>
                <c:pt idx="3765">
                  <c:v>886</c:v>
                </c:pt>
                <c:pt idx="3766">
                  <c:v>826</c:v>
                </c:pt>
                <c:pt idx="3767">
                  <c:v>884</c:v>
                </c:pt>
                <c:pt idx="3768">
                  <c:v>766</c:v>
                </c:pt>
                <c:pt idx="3769">
                  <c:v>404</c:v>
                </c:pt>
                <c:pt idx="3770">
                  <c:v>385</c:v>
                </c:pt>
                <c:pt idx="3771">
                  <c:v>527</c:v>
                </c:pt>
                <c:pt idx="3772">
                  <c:v>778</c:v>
                </c:pt>
                <c:pt idx="3773">
                  <c:v>827</c:v>
                </c:pt>
                <c:pt idx="3774">
                  <c:v>885</c:v>
                </c:pt>
                <c:pt idx="3775">
                  <c:v>830</c:v>
                </c:pt>
                <c:pt idx="3776">
                  <c:v>739</c:v>
                </c:pt>
                <c:pt idx="3777">
                  <c:v>632</c:v>
                </c:pt>
                <c:pt idx="3778">
                  <c:v>895</c:v>
                </c:pt>
                <c:pt idx="3779">
                  <c:v>1005</c:v>
                </c:pt>
                <c:pt idx="3780">
                  <c:v>889</c:v>
                </c:pt>
                <c:pt idx="3781">
                  <c:v>1007</c:v>
                </c:pt>
                <c:pt idx="3782">
                  <c:v>932</c:v>
                </c:pt>
                <c:pt idx="3783">
                  <c:v>484</c:v>
                </c:pt>
                <c:pt idx="3784">
                  <c:v>342</c:v>
                </c:pt>
                <c:pt idx="3785">
                  <c:v>857</c:v>
                </c:pt>
                <c:pt idx="3786">
                  <c:v>966</c:v>
                </c:pt>
                <c:pt idx="3787">
                  <c:v>1041</c:v>
                </c:pt>
                <c:pt idx="3788">
                  <c:v>1026</c:v>
                </c:pt>
                <c:pt idx="3789">
                  <c:v>907</c:v>
                </c:pt>
                <c:pt idx="3790">
                  <c:v>361</c:v>
                </c:pt>
                <c:pt idx="3791">
                  <c:v>467</c:v>
                </c:pt>
                <c:pt idx="3792">
                  <c:v>811</c:v>
                </c:pt>
                <c:pt idx="3793">
                  <c:v>700</c:v>
                </c:pt>
                <c:pt idx="3794">
                  <c:v>1022</c:v>
                </c:pt>
                <c:pt idx="3795">
                  <c:v>921</c:v>
                </c:pt>
                <c:pt idx="3796">
                  <c:v>795</c:v>
                </c:pt>
                <c:pt idx="3797">
                  <c:v>328</c:v>
                </c:pt>
                <c:pt idx="3798">
                  <c:v>301</c:v>
                </c:pt>
                <c:pt idx="3799">
                  <c:v>749</c:v>
                </c:pt>
                <c:pt idx="3800">
                  <c:v>835</c:v>
                </c:pt>
                <c:pt idx="3801">
                  <c:v>752</c:v>
                </c:pt>
                <c:pt idx="3802">
                  <c:v>958</c:v>
                </c:pt>
                <c:pt idx="3803">
                  <c:v>787</c:v>
                </c:pt>
                <c:pt idx="3804">
                  <c:v>476</c:v>
                </c:pt>
                <c:pt idx="3805">
                  <c:v>295</c:v>
                </c:pt>
                <c:pt idx="3806">
                  <c:v>872</c:v>
                </c:pt>
                <c:pt idx="3807">
                  <c:v>592</c:v>
                </c:pt>
                <c:pt idx="3808">
                  <c:v>853</c:v>
                </c:pt>
                <c:pt idx="3809">
                  <c:v>840</c:v>
                </c:pt>
                <c:pt idx="3810">
                  <c:v>879</c:v>
                </c:pt>
                <c:pt idx="3811">
                  <c:v>519</c:v>
                </c:pt>
                <c:pt idx="3812">
                  <c:v>534</c:v>
                </c:pt>
                <c:pt idx="3813">
                  <c:v>874</c:v>
                </c:pt>
                <c:pt idx="3814">
                  <c:v>910</c:v>
                </c:pt>
                <c:pt idx="3815">
                  <c:v>954</c:v>
                </c:pt>
                <c:pt idx="3816">
                  <c:v>671</c:v>
                </c:pt>
                <c:pt idx="3817">
                  <c:v>865</c:v>
                </c:pt>
                <c:pt idx="3818">
                  <c:v>963</c:v>
                </c:pt>
                <c:pt idx="3819">
                  <c:v>456</c:v>
                </c:pt>
                <c:pt idx="3820">
                  <c:v>689</c:v>
                </c:pt>
                <c:pt idx="3821">
                  <c:v>853</c:v>
                </c:pt>
                <c:pt idx="3822">
                  <c:v>786</c:v>
                </c:pt>
                <c:pt idx="3823">
                  <c:v>736</c:v>
                </c:pt>
                <c:pt idx="3824">
                  <c:v>601</c:v>
                </c:pt>
                <c:pt idx="3825">
                  <c:v>379</c:v>
                </c:pt>
                <c:pt idx="3826">
                  <c:v>264</c:v>
                </c:pt>
                <c:pt idx="3827">
                  <c:v>599</c:v>
                </c:pt>
                <c:pt idx="3828">
                  <c:v>871</c:v>
                </c:pt>
                <c:pt idx="3829">
                  <c:v>784</c:v>
                </c:pt>
                <c:pt idx="3830">
                  <c:v>803</c:v>
                </c:pt>
                <c:pt idx="3831">
                  <c:v>790</c:v>
                </c:pt>
                <c:pt idx="3832">
                  <c:v>512</c:v>
                </c:pt>
                <c:pt idx="3833">
                  <c:v>942</c:v>
                </c:pt>
                <c:pt idx="3834">
                  <c:v>1040</c:v>
                </c:pt>
                <c:pt idx="3835">
                  <c:v>1102</c:v>
                </c:pt>
                <c:pt idx="3836">
                  <c:v>1068</c:v>
                </c:pt>
                <c:pt idx="3837">
                  <c:v>913</c:v>
                </c:pt>
                <c:pt idx="3838">
                  <c:v>896</c:v>
                </c:pt>
                <c:pt idx="3839">
                  <c:v>549</c:v>
                </c:pt>
                <c:pt idx="3840">
                  <c:v>430</c:v>
                </c:pt>
                <c:pt idx="3841">
                  <c:v>968</c:v>
                </c:pt>
                <c:pt idx="3842">
                  <c:v>1019</c:v>
                </c:pt>
                <c:pt idx="3843">
                  <c:v>1062</c:v>
                </c:pt>
                <c:pt idx="3844">
                  <c:v>1022</c:v>
                </c:pt>
                <c:pt idx="3845">
                  <c:v>785</c:v>
                </c:pt>
                <c:pt idx="3846">
                  <c:v>644</c:v>
                </c:pt>
                <c:pt idx="3847">
                  <c:v>504</c:v>
                </c:pt>
                <c:pt idx="3848">
                  <c:v>924</c:v>
                </c:pt>
                <c:pt idx="3849">
                  <c:v>1061</c:v>
                </c:pt>
                <c:pt idx="3850">
                  <c:v>987</c:v>
                </c:pt>
                <c:pt idx="3851">
                  <c:v>850</c:v>
                </c:pt>
                <c:pt idx="3852">
                  <c:v>984</c:v>
                </c:pt>
                <c:pt idx="3853">
                  <c:v>520</c:v>
                </c:pt>
                <c:pt idx="3854">
                  <c:v>509</c:v>
                </c:pt>
                <c:pt idx="3855">
                  <c:v>1051</c:v>
                </c:pt>
                <c:pt idx="3856">
                  <c:v>990</c:v>
                </c:pt>
                <c:pt idx="3857">
                  <c:v>1059</c:v>
                </c:pt>
                <c:pt idx="3858">
                  <c:v>1187</c:v>
                </c:pt>
                <c:pt idx="3859">
                  <c:v>1138</c:v>
                </c:pt>
                <c:pt idx="3860">
                  <c:v>710</c:v>
                </c:pt>
                <c:pt idx="3861">
                  <c:v>714</c:v>
                </c:pt>
                <c:pt idx="3862">
                  <c:v>1035</c:v>
                </c:pt>
                <c:pt idx="3863">
                  <c:v>1088</c:v>
                </c:pt>
                <c:pt idx="3864">
                  <c:v>1158</c:v>
                </c:pt>
                <c:pt idx="3865">
                  <c:v>1180</c:v>
                </c:pt>
                <c:pt idx="3866">
                  <c:v>1021</c:v>
                </c:pt>
                <c:pt idx="3867">
                  <c:v>736</c:v>
                </c:pt>
                <c:pt idx="3868">
                  <c:v>460</c:v>
                </c:pt>
                <c:pt idx="3869">
                  <c:v>779</c:v>
                </c:pt>
                <c:pt idx="3870">
                  <c:v>1077</c:v>
                </c:pt>
                <c:pt idx="3871">
                  <c:v>865</c:v>
                </c:pt>
                <c:pt idx="3872">
                  <c:v>852</c:v>
                </c:pt>
                <c:pt idx="3873">
                  <c:v>982</c:v>
                </c:pt>
                <c:pt idx="3874">
                  <c:v>687</c:v>
                </c:pt>
                <c:pt idx="3875">
                  <c:v>618</c:v>
                </c:pt>
                <c:pt idx="3876">
                  <c:v>1043</c:v>
                </c:pt>
                <c:pt idx="3877">
                  <c:v>1206</c:v>
                </c:pt>
                <c:pt idx="3878">
                  <c:v>1108</c:v>
                </c:pt>
                <c:pt idx="3879">
                  <c:v>1437</c:v>
                </c:pt>
                <c:pt idx="3880">
                  <c:v>1016</c:v>
                </c:pt>
                <c:pt idx="3881">
                  <c:v>614</c:v>
                </c:pt>
                <c:pt idx="3882">
                  <c:v>888</c:v>
                </c:pt>
                <c:pt idx="3883">
                  <c:v>1141</c:v>
                </c:pt>
                <c:pt idx="3884">
                  <c:v>1204</c:v>
                </c:pt>
                <c:pt idx="3885">
                  <c:v>157</c:v>
                </c:pt>
                <c:pt idx="3886">
                  <c:v>245</c:v>
                </c:pt>
                <c:pt idx="3887">
                  <c:v>400</c:v>
                </c:pt>
                <c:pt idx="3888">
                  <c:v>587</c:v>
                </c:pt>
                <c:pt idx="3889">
                  <c:v>662</c:v>
                </c:pt>
                <c:pt idx="3890">
                  <c:v>947</c:v>
                </c:pt>
                <c:pt idx="3891">
                  <c:v>153</c:v>
                </c:pt>
                <c:pt idx="3892">
                  <c:v>1221</c:v>
                </c:pt>
                <c:pt idx="3893">
                  <c:v>1018</c:v>
                </c:pt>
                <c:pt idx="3894">
                  <c:v>794</c:v>
                </c:pt>
                <c:pt idx="3895">
                  <c:v>451</c:v>
                </c:pt>
                <c:pt idx="3896">
                  <c:v>500</c:v>
                </c:pt>
                <c:pt idx="3897">
                  <c:v>697</c:v>
                </c:pt>
                <c:pt idx="3898">
                  <c:v>757</c:v>
                </c:pt>
                <c:pt idx="3899">
                  <c:v>1154</c:v>
                </c:pt>
                <c:pt idx="3900">
                  <c:v>971</c:v>
                </c:pt>
                <c:pt idx="3901">
                  <c:v>752</c:v>
                </c:pt>
                <c:pt idx="3902">
                  <c:v>692</c:v>
                </c:pt>
                <c:pt idx="3903">
                  <c:v>583</c:v>
                </c:pt>
                <c:pt idx="3904">
                  <c:v>1036</c:v>
                </c:pt>
                <c:pt idx="3905">
                  <c:v>940</c:v>
                </c:pt>
                <c:pt idx="3906">
                  <c:v>1136</c:v>
                </c:pt>
                <c:pt idx="3907">
                  <c:v>971</c:v>
                </c:pt>
                <c:pt idx="3908">
                  <c:v>879</c:v>
                </c:pt>
                <c:pt idx="3909">
                  <c:v>744</c:v>
                </c:pt>
                <c:pt idx="3910">
                  <c:v>624</c:v>
                </c:pt>
                <c:pt idx="3911">
                  <c:v>1109</c:v>
                </c:pt>
                <c:pt idx="3912">
                  <c:v>1105</c:v>
                </c:pt>
                <c:pt idx="3913">
                  <c:v>980</c:v>
                </c:pt>
                <c:pt idx="3914">
                  <c:v>809</c:v>
                </c:pt>
                <c:pt idx="3915">
                  <c:v>888</c:v>
                </c:pt>
                <c:pt idx="3916">
                  <c:v>450</c:v>
                </c:pt>
                <c:pt idx="3917">
                  <c:v>454</c:v>
                </c:pt>
                <c:pt idx="3918">
                  <c:v>836</c:v>
                </c:pt>
                <c:pt idx="3919">
                  <c:v>933</c:v>
                </c:pt>
                <c:pt idx="3920">
                  <c:v>842</c:v>
                </c:pt>
                <c:pt idx="3921">
                  <c:v>920</c:v>
                </c:pt>
                <c:pt idx="3922">
                  <c:v>792</c:v>
                </c:pt>
                <c:pt idx="3923">
                  <c:v>513</c:v>
                </c:pt>
                <c:pt idx="3924">
                  <c:v>775</c:v>
                </c:pt>
                <c:pt idx="3925">
                  <c:v>944</c:v>
                </c:pt>
                <c:pt idx="3926">
                  <c:v>963</c:v>
                </c:pt>
                <c:pt idx="3927">
                  <c:v>933</c:v>
                </c:pt>
                <c:pt idx="3928">
                  <c:v>817</c:v>
                </c:pt>
                <c:pt idx="3929">
                  <c:v>907</c:v>
                </c:pt>
                <c:pt idx="3930">
                  <c:v>491</c:v>
                </c:pt>
                <c:pt idx="3931">
                  <c:v>376</c:v>
                </c:pt>
                <c:pt idx="3932">
                  <c:v>797</c:v>
                </c:pt>
                <c:pt idx="3933">
                  <c:v>779</c:v>
                </c:pt>
                <c:pt idx="3934">
                  <c:v>633</c:v>
                </c:pt>
                <c:pt idx="3935">
                  <c:v>290</c:v>
                </c:pt>
                <c:pt idx="3936">
                  <c:v>1109</c:v>
                </c:pt>
                <c:pt idx="3937">
                  <c:v>775</c:v>
                </c:pt>
                <c:pt idx="3938">
                  <c:v>810</c:v>
                </c:pt>
                <c:pt idx="3939">
                  <c:v>246</c:v>
                </c:pt>
                <c:pt idx="3940">
                  <c:v>920</c:v>
                </c:pt>
                <c:pt idx="3941">
                  <c:v>764</c:v>
                </c:pt>
                <c:pt idx="3942">
                  <c:v>473</c:v>
                </c:pt>
                <c:pt idx="3943">
                  <c:v>401</c:v>
                </c:pt>
                <c:pt idx="3944">
                  <c:v>665</c:v>
                </c:pt>
                <c:pt idx="3945">
                  <c:v>601</c:v>
                </c:pt>
                <c:pt idx="3946">
                  <c:v>774</c:v>
                </c:pt>
                <c:pt idx="3947">
                  <c:v>775</c:v>
                </c:pt>
                <c:pt idx="3948">
                  <c:v>775</c:v>
                </c:pt>
                <c:pt idx="3949">
                  <c:v>598</c:v>
                </c:pt>
                <c:pt idx="3950">
                  <c:v>742</c:v>
                </c:pt>
                <c:pt idx="3951">
                  <c:v>394</c:v>
                </c:pt>
                <c:pt idx="3952">
                  <c:v>404</c:v>
                </c:pt>
                <c:pt idx="3953">
                  <c:v>812</c:v>
                </c:pt>
                <c:pt idx="3954">
                  <c:v>885</c:v>
                </c:pt>
                <c:pt idx="3955">
                  <c:v>890</c:v>
                </c:pt>
                <c:pt idx="3956">
                  <c:v>946</c:v>
                </c:pt>
                <c:pt idx="3957">
                  <c:v>736</c:v>
                </c:pt>
                <c:pt idx="3958">
                  <c:v>523</c:v>
                </c:pt>
                <c:pt idx="3959">
                  <c:v>415</c:v>
                </c:pt>
                <c:pt idx="3960">
                  <c:v>945</c:v>
                </c:pt>
                <c:pt idx="3961">
                  <c:v>821</c:v>
                </c:pt>
                <c:pt idx="3962">
                  <c:v>881</c:v>
                </c:pt>
                <c:pt idx="3963">
                  <c:v>1037</c:v>
                </c:pt>
                <c:pt idx="3964">
                  <c:v>823</c:v>
                </c:pt>
                <c:pt idx="3965">
                  <c:v>474</c:v>
                </c:pt>
                <c:pt idx="3966">
                  <c:v>533</c:v>
                </c:pt>
                <c:pt idx="3967">
                  <c:v>951</c:v>
                </c:pt>
                <c:pt idx="3968">
                  <c:v>969</c:v>
                </c:pt>
                <c:pt idx="3969">
                  <c:v>826</c:v>
                </c:pt>
                <c:pt idx="3970">
                  <c:v>963</c:v>
                </c:pt>
                <c:pt idx="3971">
                  <c:v>874</c:v>
                </c:pt>
                <c:pt idx="3972">
                  <c:v>428</c:v>
                </c:pt>
                <c:pt idx="3973">
                  <c:v>531</c:v>
                </c:pt>
                <c:pt idx="3974">
                  <c:v>937</c:v>
                </c:pt>
                <c:pt idx="3975">
                  <c:v>921</c:v>
                </c:pt>
                <c:pt idx="3976">
                  <c:v>946</c:v>
                </c:pt>
                <c:pt idx="3977">
                  <c:v>901</c:v>
                </c:pt>
                <c:pt idx="3978">
                  <c:v>769</c:v>
                </c:pt>
                <c:pt idx="3979">
                  <c:v>376</c:v>
                </c:pt>
                <c:pt idx="3980">
                  <c:v>399</c:v>
                </c:pt>
                <c:pt idx="3981">
                  <c:v>576</c:v>
                </c:pt>
                <c:pt idx="3982">
                  <c:v>356</c:v>
                </c:pt>
                <c:pt idx="3983">
                  <c:v>559</c:v>
                </c:pt>
                <c:pt idx="3984">
                  <c:v>659</c:v>
                </c:pt>
                <c:pt idx="3985">
                  <c:v>694</c:v>
                </c:pt>
                <c:pt idx="3986">
                  <c:v>444</c:v>
                </c:pt>
                <c:pt idx="3987">
                  <c:v>432</c:v>
                </c:pt>
                <c:pt idx="3988">
                  <c:v>483</c:v>
                </c:pt>
                <c:pt idx="3989">
                  <c:v>508</c:v>
                </c:pt>
                <c:pt idx="3990">
                  <c:v>824</c:v>
                </c:pt>
                <c:pt idx="3991">
                  <c:v>724</c:v>
                </c:pt>
                <c:pt idx="3992">
                  <c:v>805</c:v>
                </c:pt>
                <c:pt idx="3993">
                  <c:v>344</c:v>
                </c:pt>
                <c:pt idx="3994">
                  <c:v>403</c:v>
                </c:pt>
                <c:pt idx="3995">
                  <c:v>695</c:v>
                </c:pt>
                <c:pt idx="3996">
                  <c:v>827</c:v>
                </c:pt>
                <c:pt idx="3997">
                  <c:v>892</c:v>
                </c:pt>
                <c:pt idx="3998">
                  <c:v>833</c:v>
                </c:pt>
                <c:pt idx="3999">
                  <c:v>1008</c:v>
                </c:pt>
                <c:pt idx="4000">
                  <c:v>659</c:v>
                </c:pt>
                <c:pt idx="4001">
                  <c:v>683</c:v>
                </c:pt>
                <c:pt idx="4002">
                  <c:v>820</c:v>
                </c:pt>
                <c:pt idx="4003">
                  <c:v>971</c:v>
                </c:pt>
                <c:pt idx="4004">
                  <c:v>1027</c:v>
                </c:pt>
                <c:pt idx="4005">
                  <c:v>1113</c:v>
                </c:pt>
                <c:pt idx="4006">
                  <c:v>569</c:v>
                </c:pt>
                <c:pt idx="4007">
                  <c:v>905</c:v>
                </c:pt>
                <c:pt idx="4008">
                  <c:v>516</c:v>
                </c:pt>
                <c:pt idx="4009">
                  <c:v>682</c:v>
                </c:pt>
                <c:pt idx="4010">
                  <c:v>1034</c:v>
                </c:pt>
                <c:pt idx="4011">
                  <c:v>868</c:v>
                </c:pt>
                <c:pt idx="4012">
                  <c:v>911</c:v>
                </c:pt>
                <c:pt idx="4013">
                  <c:v>673</c:v>
                </c:pt>
                <c:pt idx="4014">
                  <c:v>387</c:v>
                </c:pt>
                <c:pt idx="4015">
                  <c:v>625</c:v>
                </c:pt>
                <c:pt idx="4016">
                  <c:v>993</c:v>
                </c:pt>
                <c:pt idx="4017">
                  <c:v>971</c:v>
                </c:pt>
                <c:pt idx="4018">
                  <c:v>895</c:v>
                </c:pt>
                <c:pt idx="4019">
                  <c:v>1151</c:v>
                </c:pt>
                <c:pt idx="4020">
                  <c:v>939</c:v>
                </c:pt>
                <c:pt idx="4021">
                  <c:v>468</c:v>
                </c:pt>
                <c:pt idx="4022">
                  <c:v>527</c:v>
                </c:pt>
                <c:pt idx="4023">
                  <c:v>459</c:v>
                </c:pt>
                <c:pt idx="4024">
                  <c:v>869</c:v>
                </c:pt>
                <c:pt idx="4025">
                  <c:v>1076</c:v>
                </c:pt>
                <c:pt idx="4026">
                  <c:v>1063</c:v>
                </c:pt>
                <c:pt idx="4027">
                  <c:v>763</c:v>
                </c:pt>
                <c:pt idx="4028">
                  <c:v>303</c:v>
                </c:pt>
                <c:pt idx="4029">
                  <c:v>700</c:v>
                </c:pt>
                <c:pt idx="4030">
                  <c:v>1027</c:v>
                </c:pt>
                <c:pt idx="4031">
                  <c:v>1107</c:v>
                </c:pt>
                <c:pt idx="4032">
                  <c:v>999</c:v>
                </c:pt>
                <c:pt idx="4033">
                  <c:v>1001</c:v>
                </c:pt>
                <c:pt idx="4034">
                  <c:v>1022</c:v>
                </c:pt>
                <c:pt idx="4035">
                  <c:v>662</c:v>
                </c:pt>
                <c:pt idx="4036">
                  <c:v>476</c:v>
                </c:pt>
                <c:pt idx="4037">
                  <c:v>188</c:v>
                </c:pt>
                <c:pt idx="4038">
                  <c:v>1410</c:v>
                </c:pt>
                <c:pt idx="4039">
                  <c:v>1094</c:v>
                </c:pt>
                <c:pt idx="4040">
                  <c:v>1008</c:v>
                </c:pt>
                <c:pt idx="4041">
                  <c:v>1021</c:v>
                </c:pt>
                <c:pt idx="4042">
                  <c:v>554</c:v>
                </c:pt>
                <c:pt idx="4043">
                  <c:v>613</c:v>
                </c:pt>
                <c:pt idx="4044">
                  <c:v>1000</c:v>
                </c:pt>
                <c:pt idx="4045">
                  <c:v>1098</c:v>
                </c:pt>
                <c:pt idx="4046">
                  <c:v>882</c:v>
                </c:pt>
                <c:pt idx="4047">
                  <c:v>1074</c:v>
                </c:pt>
                <c:pt idx="4048">
                  <c:v>1015</c:v>
                </c:pt>
                <c:pt idx="4049">
                  <c:v>329</c:v>
                </c:pt>
                <c:pt idx="4050">
                  <c:v>596</c:v>
                </c:pt>
                <c:pt idx="4051">
                  <c:v>1042</c:v>
                </c:pt>
                <c:pt idx="4052">
                  <c:v>1021</c:v>
                </c:pt>
                <c:pt idx="4053">
                  <c:v>1047</c:v>
                </c:pt>
                <c:pt idx="4054">
                  <c:v>965</c:v>
                </c:pt>
                <c:pt idx="4055">
                  <c:v>590</c:v>
                </c:pt>
                <c:pt idx="4056">
                  <c:v>624</c:v>
                </c:pt>
                <c:pt idx="4057">
                  <c:v>261</c:v>
                </c:pt>
                <c:pt idx="4058">
                  <c:v>1050</c:v>
                </c:pt>
                <c:pt idx="4059">
                  <c:v>652</c:v>
                </c:pt>
                <c:pt idx="4060">
                  <c:v>1243</c:v>
                </c:pt>
                <c:pt idx="4061">
                  <c:v>1146</c:v>
                </c:pt>
                <c:pt idx="4062">
                  <c:v>1089</c:v>
                </c:pt>
                <c:pt idx="4063">
                  <c:v>521</c:v>
                </c:pt>
                <c:pt idx="4064">
                  <c:v>496</c:v>
                </c:pt>
                <c:pt idx="4065">
                  <c:v>1078</c:v>
                </c:pt>
                <c:pt idx="4066">
                  <c:v>1093</c:v>
                </c:pt>
                <c:pt idx="4067">
                  <c:v>1143</c:v>
                </c:pt>
                <c:pt idx="4068">
                  <c:v>1144</c:v>
                </c:pt>
                <c:pt idx="4069">
                  <c:v>779</c:v>
                </c:pt>
                <c:pt idx="4070">
                  <c:v>590</c:v>
                </c:pt>
                <c:pt idx="4071">
                  <c:v>518</c:v>
                </c:pt>
                <c:pt idx="4072">
                  <c:v>638</c:v>
                </c:pt>
                <c:pt idx="4073">
                  <c:v>429</c:v>
                </c:pt>
                <c:pt idx="4074">
                  <c:v>909</c:v>
                </c:pt>
                <c:pt idx="4075">
                  <c:v>1180</c:v>
                </c:pt>
                <c:pt idx="4076">
                  <c:v>203</c:v>
                </c:pt>
                <c:pt idx="4077">
                  <c:v>433</c:v>
                </c:pt>
                <c:pt idx="4078">
                  <c:v>466</c:v>
                </c:pt>
                <c:pt idx="4079">
                  <c:v>1001</c:v>
                </c:pt>
                <c:pt idx="4080">
                  <c:v>1038</c:v>
                </c:pt>
                <c:pt idx="4081">
                  <c:v>1036</c:v>
                </c:pt>
                <c:pt idx="4082">
                  <c:v>969</c:v>
                </c:pt>
                <c:pt idx="4083">
                  <c:v>894</c:v>
                </c:pt>
                <c:pt idx="4084">
                  <c:v>589</c:v>
                </c:pt>
                <c:pt idx="4085">
                  <c:v>506</c:v>
                </c:pt>
                <c:pt idx="4086">
                  <c:v>1086</c:v>
                </c:pt>
                <c:pt idx="4087">
                  <c:v>1113</c:v>
                </c:pt>
                <c:pt idx="4088">
                  <c:v>713</c:v>
                </c:pt>
                <c:pt idx="4089">
                  <c:v>1060</c:v>
                </c:pt>
                <c:pt idx="4090">
                  <c:v>980</c:v>
                </c:pt>
                <c:pt idx="4091">
                  <c:v>464</c:v>
                </c:pt>
                <c:pt idx="4092">
                  <c:v>473</c:v>
                </c:pt>
                <c:pt idx="4093">
                  <c:v>1018</c:v>
                </c:pt>
                <c:pt idx="4094">
                  <c:v>1134</c:v>
                </c:pt>
                <c:pt idx="4095">
                  <c:v>1193</c:v>
                </c:pt>
                <c:pt idx="4096">
                  <c:v>850</c:v>
                </c:pt>
                <c:pt idx="4097">
                  <c:v>1055</c:v>
                </c:pt>
                <c:pt idx="4098">
                  <c:v>507</c:v>
                </c:pt>
                <c:pt idx="4099">
                  <c:v>501</c:v>
                </c:pt>
                <c:pt idx="4100">
                  <c:v>1183</c:v>
                </c:pt>
                <c:pt idx="4101">
                  <c:v>503</c:v>
                </c:pt>
                <c:pt idx="4102">
                  <c:v>1142</c:v>
                </c:pt>
                <c:pt idx="4103">
                  <c:v>1199</c:v>
                </c:pt>
                <c:pt idx="4104">
                  <c:v>1122</c:v>
                </c:pt>
                <c:pt idx="4105">
                  <c:v>505</c:v>
                </c:pt>
                <c:pt idx="4106">
                  <c:v>544</c:v>
                </c:pt>
                <c:pt idx="4107">
                  <c:v>1022</c:v>
                </c:pt>
                <c:pt idx="4108">
                  <c:v>1079</c:v>
                </c:pt>
                <c:pt idx="4109">
                  <c:v>1153</c:v>
                </c:pt>
                <c:pt idx="4110">
                  <c:v>789</c:v>
                </c:pt>
                <c:pt idx="4111">
                  <c:v>816</c:v>
                </c:pt>
                <c:pt idx="4112">
                  <c:v>617</c:v>
                </c:pt>
                <c:pt idx="4113">
                  <c:v>529</c:v>
                </c:pt>
                <c:pt idx="4114">
                  <c:v>691</c:v>
                </c:pt>
                <c:pt idx="4115">
                  <c:v>1411</c:v>
                </c:pt>
                <c:pt idx="4116">
                  <c:v>1085</c:v>
                </c:pt>
                <c:pt idx="4117">
                  <c:v>1210</c:v>
                </c:pt>
                <c:pt idx="4118">
                  <c:v>1168</c:v>
                </c:pt>
                <c:pt idx="4119">
                  <c:v>658</c:v>
                </c:pt>
                <c:pt idx="4120">
                  <c:v>613</c:v>
                </c:pt>
                <c:pt idx="4121">
                  <c:v>1112</c:v>
                </c:pt>
                <c:pt idx="4122">
                  <c:v>1278</c:v>
                </c:pt>
                <c:pt idx="4123">
                  <c:v>1240</c:v>
                </c:pt>
                <c:pt idx="4124">
                  <c:v>1226</c:v>
                </c:pt>
                <c:pt idx="4125">
                  <c:v>1197</c:v>
                </c:pt>
                <c:pt idx="4126">
                  <c:v>495</c:v>
                </c:pt>
                <c:pt idx="4127">
                  <c:v>528</c:v>
                </c:pt>
                <c:pt idx="4128">
                  <c:v>1128</c:v>
                </c:pt>
                <c:pt idx="4129">
                  <c:v>1198</c:v>
                </c:pt>
                <c:pt idx="4130">
                  <c:v>1161</c:v>
                </c:pt>
                <c:pt idx="4131">
                  <c:v>1278</c:v>
                </c:pt>
                <c:pt idx="4132">
                  <c:v>806</c:v>
                </c:pt>
                <c:pt idx="4133">
                  <c:v>633</c:v>
                </c:pt>
                <c:pt idx="4134">
                  <c:v>558</c:v>
                </c:pt>
                <c:pt idx="4135">
                  <c:v>917</c:v>
                </c:pt>
                <c:pt idx="4136">
                  <c:v>1194</c:v>
                </c:pt>
                <c:pt idx="4137">
                  <c:v>1236</c:v>
                </c:pt>
                <c:pt idx="4138">
                  <c:v>1214</c:v>
                </c:pt>
                <c:pt idx="4139">
                  <c:v>1170</c:v>
                </c:pt>
                <c:pt idx="4140">
                  <c:v>573</c:v>
                </c:pt>
                <c:pt idx="4141">
                  <c:v>463</c:v>
                </c:pt>
                <c:pt idx="4142">
                  <c:v>980</c:v>
                </c:pt>
                <c:pt idx="4143">
                  <c:v>1331</c:v>
                </c:pt>
                <c:pt idx="4144">
                  <c:v>1275</c:v>
                </c:pt>
                <c:pt idx="4145">
                  <c:v>1233</c:v>
                </c:pt>
                <c:pt idx="4146">
                  <c:v>1150</c:v>
                </c:pt>
                <c:pt idx="4147">
                  <c:v>474</c:v>
                </c:pt>
                <c:pt idx="4148">
                  <c:v>629</c:v>
                </c:pt>
                <c:pt idx="4149">
                  <c:v>1114</c:v>
                </c:pt>
                <c:pt idx="4150">
                  <c:v>1129</c:v>
                </c:pt>
                <c:pt idx="4151">
                  <c:v>1135</c:v>
                </c:pt>
                <c:pt idx="4152">
                  <c:v>894</c:v>
                </c:pt>
                <c:pt idx="4153">
                  <c:v>602</c:v>
                </c:pt>
                <c:pt idx="4154">
                  <c:v>984</c:v>
                </c:pt>
                <c:pt idx="4155">
                  <c:v>454</c:v>
                </c:pt>
                <c:pt idx="4156">
                  <c:v>1160</c:v>
                </c:pt>
                <c:pt idx="4157">
                  <c:v>1209</c:v>
                </c:pt>
                <c:pt idx="4158">
                  <c:v>1085</c:v>
                </c:pt>
                <c:pt idx="4159">
                  <c:v>1222</c:v>
                </c:pt>
                <c:pt idx="4160">
                  <c:v>1194</c:v>
                </c:pt>
                <c:pt idx="4161">
                  <c:v>624</c:v>
                </c:pt>
                <c:pt idx="4162">
                  <c:v>579</c:v>
                </c:pt>
                <c:pt idx="4163">
                  <c:v>12</c:v>
                </c:pt>
                <c:pt idx="4734">
                  <c:v>1</c:v>
                </c:pt>
                <c:pt idx="4763">
                  <c:v>1</c:v>
                </c:pt>
                <c:pt idx="4768">
                  <c:v>1</c:v>
                </c:pt>
                <c:pt idx="4788">
                  <c:v>1</c:v>
                </c:pt>
                <c:pt idx="4794">
                  <c:v>1</c:v>
                </c:pt>
                <c:pt idx="4795">
                  <c:v>1</c:v>
                </c:pt>
                <c:pt idx="4825">
                  <c:v>1</c:v>
                </c:pt>
                <c:pt idx="4826">
                  <c:v>1</c:v>
                </c:pt>
                <c:pt idx="4829">
                  <c:v>1</c:v>
                </c:pt>
                <c:pt idx="4840">
                  <c:v>1</c:v>
                </c:pt>
                <c:pt idx="4875">
                  <c:v>1</c:v>
                </c:pt>
                <c:pt idx="4879">
                  <c:v>1</c:v>
                </c:pt>
              </c:numCache>
            </c:numRef>
          </c:val>
        </c:ser>
        <c:ser>
          <c:idx val="3"/>
          <c:order val="3"/>
          <c:tx>
            <c:strRef>
              <c:f>TimeSeries!$F$4</c:f>
              <c:strCache>
                <c:ptCount val="1"/>
                <c:pt idx="0">
                  <c:v>Daily posts count excl. "EcoInternet"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cat>
            <c:numRef>
              <c:f>TimeSeries!$B$5:$B$4888</c:f>
              <c:numCache>
                <c:formatCode>m/d/yyyy</c:formatCode>
                <c:ptCount val="4884"/>
                <c:pt idx="0">
                  <c:v>39474</c:v>
                </c:pt>
                <c:pt idx="1">
                  <c:v>39476</c:v>
                </c:pt>
                <c:pt idx="2">
                  <c:v>39477</c:v>
                </c:pt>
                <c:pt idx="3">
                  <c:v>39478</c:v>
                </c:pt>
                <c:pt idx="4">
                  <c:v>39480</c:v>
                </c:pt>
                <c:pt idx="5">
                  <c:v>39482</c:v>
                </c:pt>
                <c:pt idx="6">
                  <c:v>39483</c:v>
                </c:pt>
                <c:pt idx="7">
                  <c:v>39484</c:v>
                </c:pt>
                <c:pt idx="8">
                  <c:v>39485</c:v>
                </c:pt>
                <c:pt idx="9">
                  <c:v>39486</c:v>
                </c:pt>
                <c:pt idx="10">
                  <c:v>39487</c:v>
                </c:pt>
                <c:pt idx="11">
                  <c:v>39488</c:v>
                </c:pt>
                <c:pt idx="12">
                  <c:v>39489</c:v>
                </c:pt>
                <c:pt idx="13">
                  <c:v>39490</c:v>
                </c:pt>
                <c:pt idx="14">
                  <c:v>39491</c:v>
                </c:pt>
                <c:pt idx="15">
                  <c:v>39492</c:v>
                </c:pt>
                <c:pt idx="16">
                  <c:v>39493</c:v>
                </c:pt>
                <c:pt idx="17">
                  <c:v>39494</c:v>
                </c:pt>
                <c:pt idx="18">
                  <c:v>39495</c:v>
                </c:pt>
                <c:pt idx="19">
                  <c:v>39496</c:v>
                </c:pt>
                <c:pt idx="20">
                  <c:v>39497</c:v>
                </c:pt>
                <c:pt idx="21">
                  <c:v>39498</c:v>
                </c:pt>
                <c:pt idx="22">
                  <c:v>39499</c:v>
                </c:pt>
                <c:pt idx="23">
                  <c:v>39500</c:v>
                </c:pt>
                <c:pt idx="24">
                  <c:v>39501</c:v>
                </c:pt>
                <c:pt idx="25">
                  <c:v>39502</c:v>
                </c:pt>
                <c:pt idx="26">
                  <c:v>39503</c:v>
                </c:pt>
                <c:pt idx="27">
                  <c:v>39504</c:v>
                </c:pt>
                <c:pt idx="28">
                  <c:v>39505</c:v>
                </c:pt>
                <c:pt idx="29">
                  <c:v>39506</c:v>
                </c:pt>
                <c:pt idx="30">
                  <c:v>39507</c:v>
                </c:pt>
                <c:pt idx="31">
                  <c:v>39508</c:v>
                </c:pt>
                <c:pt idx="32">
                  <c:v>39509</c:v>
                </c:pt>
                <c:pt idx="33">
                  <c:v>39510</c:v>
                </c:pt>
                <c:pt idx="34">
                  <c:v>39511</c:v>
                </c:pt>
                <c:pt idx="35">
                  <c:v>39512</c:v>
                </c:pt>
                <c:pt idx="36">
                  <c:v>39513</c:v>
                </c:pt>
                <c:pt idx="37">
                  <c:v>39514</c:v>
                </c:pt>
                <c:pt idx="38">
                  <c:v>39515</c:v>
                </c:pt>
                <c:pt idx="39">
                  <c:v>39516</c:v>
                </c:pt>
                <c:pt idx="40">
                  <c:v>39517</c:v>
                </c:pt>
                <c:pt idx="41">
                  <c:v>39518</c:v>
                </c:pt>
                <c:pt idx="42">
                  <c:v>39519</c:v>
                </c:pt>
                <c:pt idx="43">
                  <c:v>39520</c:v>
                </c:pt>
                <c:pt idx="44">
                  <c:v>39521</c:v>
                </c:pt>
                <c:pt idx="45">
                  <c:v>39522</c:v>
                </c:pt>
                <c:pt idx="46">
                  <c:v>39523</c:v>
                </c:pt>
                <c:pt idx="47">
                  <c:v>39524</c:v>
                </c:pt>
                <c:pt idx="48">
                  <c:v>39525</c:v>
                </c:pt>
                <c:pt idx="49">
                  <c:v>39526</c:v>
                </c:pt>
                <c:pt idx="50">
                  <c:v>39527</c:v>
                </c:pt>
                <c:pt idx="51">
                  <c:v>39528</c:v>
                </c:pt>
                <c:pt idx="52">
                  <c:v>39529</c:v>
                </c:pt>
                <c:pt idx="53">
                  <c:v>39530</c:v>
                </c:pt>
                <c:pt idx="54">
                  <c:v>39531</c:v>
                </c:pt>
                <c:pt idx="55">
                  <c:v>39532</c:v>
                </c:pt>
                <c:pt idx="56">
                  <c:v>39533</c:v>
                </c:pt>
                <c:pt idx="57">
                  <c:v>39534</c:v>
                </c:pt>
                <c:pt idx="58">
                  <c:v>39535</c:v>
                </c:pt>
                <c:pt idx="59">
                  <c:v>39536</c:v>
                </c:pt>
                <c:pt idx="60">
                  <c:v>39537</c:v>
                </c:pt>
                <c:pt idx="61">
                  <c:v>39538</c:v>
                </c:pt>
                <c:pt idx="62">
                  <c:v>39539</c:v>
                </c:pt>
                <c:pt idx="63">
                  <c:v>39540</c:v>
                </c:pt>
                <c:pt idx="64">
                  <c:v>39541</c:v>
                </c:pt>
                <c:pt idx="65">
                  <c:v>39542</c:v>
                </c:pt>
                <c:pt idx="66">
                  <c:v>39543</c:v>
                </c:pt>
                <c:pt idx="67">
                  <c:v>39544</c:v>
                </c:pt>
                <c:pt idx="68">
                  <c:v>39545</c:v>
                </c:pt>
                <c:pt idx="69">
                  <c:v>39546</c:v>
                </c:pt>
                <c:pt idx="70">
                  <c:v>39547</c:v>
                </c:pt>
                <c:pt idx="71">
                  <c:v>39548</c:v>
                </c:pt>
                <c:pt idx="72">
                  <c:v>39549</c:v>
                </c:pt>
                <c:pt idx="73">
                  <c:v>39550</c:v>
                </c:pt>
                <c:pt idx="74">
                  <c:v>39551</c:v>
                </c:pt>
                <c:pt idx="75">
                  <c:v>39552</c:v>
                </c:pt>
                <c:pt idx="76">
                  <c:v>39553</c:v>
                </c:pt>
                <c:pt idx="77">
                  <c:v>39554</c:v>
                </c:pt>
                <c:pt idx="78">
                  <c:v>39555</c:v>
                </c:pt>
                <c:pt idx="79">
                  <c:v>39556</c:v>
                </c:pt>
                <c:pt idx="80">
                  <c:v>39557</c:v>
                </c:pt>
                <c:pt idx="81">
                  <c:v>39558</c:v>
                </c:pt>
                <c:pt idx="82">
                  <c:v>39559</c:v>
                </c:pt>
                <c:pt idx="83">
                  <c:v>39560</c:v>
                </c:pt>
                <c:pt idx="84">
                  <c:v>39561</c:v>
                </c:pt>
                <c:pt idx="85">
                  <c:v>39562</c:v>
                </c:pt>
                <c:pt idx="86">
                  <c:v>39563</c:v>
                </c:pt>
                <c:pt idx="87">
                  <c:v>39564</c:v>
                </c:pt>
                <c:pt idx="88">
                  <c:v>39565</c:v>
                </c:pt>
                <c:pt idx="89">
                  <c:v>39566</c:v>
                </c:pt>
                <c:pt idx="90">
                  <c:v>39567</c:v>
                </c:pt>
                <c:pt idx="91">
                  <c:v>39568</c:v>
                </c:pt>
                <c:pt idx="92">
                  <c:v>39569</c:v>
                </c:pt>
                <c:pt idx="93">
                  <c:v>39570</c:v>
                </c:pt>
                <c:pt idx="94">
                  <c:v>39571</c:v>
                </c:pt>
                <c:pt idx="95">
                  <c:v>39572</c:v>
                </c:pt>
                <c:pt idx="96">
                  <c:v>39573</c:v>
                </c:pt>
                <c:pt idx="97">
                  <c:v>39574</c:v>
                </c:pt>
                <c:pt idx="98">
                  <c:v>39575</c:v>
                </c:pt>
                <c:pt idx="99">
                  <c:v>39576</c:v>
                </c:pt>
                <c:pt idx="100">
                  <c:v>39577</c:v>
                </c:pt>
                <c:pt idx="101">
                  <c:v>39578</c:v>
                </c:pt>
                <c:pt idx="102">
                  <c:v>39579</c:v>
                </c:pt>
                <c:pt idx="103">
                  <c:v>39580</c:v>
                </c:pt>
                <c:pt idx="104">
                  <c:v>39581</c:v>
                </c:pt>
                <c:pt idx="105">
                  <c:v>39582</c:v>
                </c:pt>
                <c:pt idx="106">
                  <c:v>39583</c:v>
                </c:pt>
                <c:pt idx="107">
                  <c:v>39584</c:v>
                </c:pt>
                <c:pt idx="108">
                  <c:v>39585</c:v>
                </c:pt>
                <c:pt idx="109">
                  <c:v>39586</c:v>
                </c:pt>
                <c:pt idx="110">
                  <c:v>39587</c:v>
                </c:pt>
                <c:pt idx="111">
                  <c:v>39588</c:v>
                </c:pt>
                <c:pt idx="112">
                  <c:v>39589</c:v>
                </c:pt>
                <c:pt idx="113">
                  <c:v>39590</c:v>
                </c:pt>
                <c:pt idx="114">
                  <c:v>39591</c:v>
                </c:pt>
                <c:pt idx="115">
                  <c:v>39592</c:v>
                </c:pt>
                <c:pt idx="116">
                  <c:v>39593</c:v>
                </c:pt>
                <c:pt idx="117">
                  <c:v>39594</c:v>
                </c:pt>
                <c:pt idx="118">
                  <c:v>39595</c:v>
                </c:pt>
                <c:pt idx="119">
                  <c:v>39596</c:v>
                </c:pt>
                <c:pt idx="120">
                  <c:v>39597</c:v>
                </c:pt>
                <c:pt idx="121">
                  <c:v>39598</c:v>
                </c:pt>
                <c:pt idx="122">
                  <c:v>39599</c:v>
                </c:pt>
                <c:pt idx="123">
                  <c:v>39600</c:v>
                </c:pt>
                <c:pt idx="124">
                  <c:v>39601</c:v>
                </c:pt>
                <c:pt idx="125">
                  <c:v>39602</c:v>
                </c:pt>
                <c:pt idx="126">
                  <c:v>39603</c:v>
                </c:pt>
                <c:pt idx="127">
                  <c:v>39604</c:v>
                </c:pt>
                <c:pt idx="128">
                  <c:v>39605</c:v>
                </c:pt>
                <c:pt idx="129">
                  <c:v>39606</c:v>
                </c:pt>
                <c:pt idx="130">
                  <c:v>39607</c:v>
                </c:pt>
                <c:pt idx="131">
                  <c:v>39608</c:v>
                </c:pt>
                <c:pt idx="132">
                  <c:v>39609</c:v>
                </c:pt>
                <c:pt idx="133">
                  <c:v>39610</c:v>
                </c:pt>
                <c:pt idx="134">
                  <c:v>39611</c:v>
                </c:pt>
                <c:pt idx="135">
                  <c:v>39612</c:v>
                </c:pt>
                <c:pt idx="136">
                  <c:v>39613</c:v>
                </c:pt>
                <c:pt idx="137">
                  <c:v>39614</c:v>
                </c:pt>
                <c:pt idx="138">
                  <c:v>39615</c:v>
                </c:pt>
                <c:pt idx="139">
                  <c:v>39616</c:v>
                </c:pt>
                <c:pt idx="140">
                  <c:v>39617</c:v>
                </c:pt>
                <c:pt idx="141">
                  <c:v>39618</c:v>
                </c:pt>
                <c:pt idx="142">
                  <c:v>39619</c:v>
                </c:pt>
                <c:pt idx="143">
                  <c:v>39620</c:v>
                </c:pt>
                <c:pt idx="144">
                  <c:v>39621</c:v>
                </c:pt>
                <c:pt idx="145">
                  <c:v>39622</c:v>
                </c:pt>
                <c:pt idx="146">
                  <c:v>39623</c:v>
                </c:pt>
                <c:pt idx="147">
                  <c:v>39624</c:v>
                </c:pt>
                <c:pt idx="148">
                  <c:v>39625</c:v>
                </c:pt>
                <c:pt idx="149">
                  <c:v>39626</c:v>
                </c:pt>
                <c:pt idx="150">
                  <c:v>39627</c:v>
                </c:pt>
                <c:pt idx="151">
                  <c:v>39628</c:v>
                </c:pt>
                <c:pt idx="152">
                  <c:v>39629</c:v>
                </c:pt>
                <c:pt idx="153">
                  <c:v>39630</c:v>
                </c:pt>
                <c:pt idx="154">
                  <c:v>39631</c:v>
                </c:pt>
                <c:pt idx="155">
                  <c:v>39632</c:v>
                </c:pt>
                <c:pt idx="156">
                  <c:v>39633</c:v>
                </c:pt>
                <c:pt idx="157">
                  <c:v>39634</c:v>
                </c:pt>
                <c:pt idx="158">
                  <c:v>39635</c:v>
                </c:pt>
                <c:pt idx="159">
                  <c:v>39636</c:v>
                </c:pt>
                <c:pt idx="160">
                  <c:v>39637</c:v>
                </c:pt>
                <c:pt idx="161">
                  <c:v>39638</c:v>
                </c:pt>
                <c:pt idx="162">
                  <c:v>39639</c:v>
                </c:pt>
                <c:pt idx="163">
                  <c:v>39640</c:v>
                </c:pt>
                <c:pt idx="164">
                  <c:v>39641</c:v>
                </c:pt>
                <c:pt idx="165">
                  <c:v>39642</c:v>
                </c:pt>
                <c:pt idx="166">
                  <c:v>39643</c:v>
                </c:pt>
                <c:pt idx="167">
                  <c:v>39644</c:v>
                </c:pt>
                <c:pt idx="168">
                  <c:v>39645</c:v>
                </c:pt>
                <c:pt idx="169">
                  <c:v>39646</c:v>
                </c:pt>
                <c:pt idx="170">
                  <c:v>39647</c:v>
                </c:pt>
                <c:pt idx="171">
                  <c:v>39648</c:v>
                </c:pt>
                <c:pt idx="172">
                  <c:v>39649</c:v>
                </c:pt>
                <c:pt idx="173">
                  <c:v>39650</c:v>
                </c:pt>
                <c:pt idx="174">
                  <c:v>39651</c:v>
                </c:pt>
                <c:pt idx="175">
                  <c:v>39652</c:v>
                </c:pt>
                <c:pt idx="176">
                  <c:v>39653</c:v>
                </c:pt>
                <c:pt idx="177">
                  <c:v>39654</c:v>
                </c:pt>
                <c:pt idx="178">
                  <c:v>39655</c:v>
                </c:pt>
                <c:pt idx="179">
                  <c:v>39656</c:v>
                </c:pt>
                <c:pt idx="180">
                  <c:v>39657</c:v>
                </c:pt>
                <c:pt idx="181">
                  <c:v>39658</c:v>
                </c:pt>
                <c:pt idx="182">
                  <c:v>39659</c:v>
                </c:pt>
                <c:pt idx="183">
                  <c:v>39660</c:v>
                </c:pt>
                <c:pt idx="184">
                  <c:v>39661</c:v>
                </c:pt>
                <c:pt idx="185">
                  <c:v>39662</c:v>
                </c:pt>
                <c:pt idx="186">
                  <c:v>39663</c:v>
                </c:pt>
                <c:pt idx="187">
                  <c:v>39664</c:v>
                </c:pt>
                <c:pt idx="188">
                  <c:v>39665</c:v>
                </c:pt>
                <c:pt idx="189">
                  <c:v>39666</c:v>
                </c:pt>
                <c:pt idx="190">
                  <c:v>39667</c:v>
                </c:pt>
                <c:pt idx="191">
                  <c:v>39668</c:v>
                </c:pt>
                <c:pt idx="192">
                  <c:v>39669</c:v>
                </c:pt>
                <c:pt idx="193">
                  <c:v>39670</c:v>
                </c:pt>
                <c:pt idx="194">
                  <c:v>39671</c:v>
                </c:pt>
                <c:pt idx="195">
                  <c:v>39672</c:v>
                </c:pt>
                <c:pt idx="196">
                  <c:v>39673</c:v>
                </c:pt>
                <c:pt idx="197">
                  <c:v>39674</c:v>
                </c:pt>
                <c:pt idx="198">
                  <c:v>39675</c:v>
                </c:pt>
                <c:pt idx="199">
                  <c:v>39676</c:v>
                </c:pt>
                <c:pt idx="200">
                  <c:v>39677</c:v>
                </c:pt>
                <c:pt idx="201">
                  <c:v>39678</c:v>
                </c:pt>
                <c:pt idx="202">
                  <c:v>39679</c:v>
                </c:pt>
                <c:pt idx="203">
                  <c:v>39680</c:v>
                </c:pt>
                <c:pt idx="204">
                  <c:v>39681</c:v>
                </c:pt>
                <c:pt idx="205">
                  <c:v>39682</c:v>
                </c:pt>
                <c:pt idx="206">
                  <c:v>39683</c:v>
                </c:pt>
                <c:pt idx="207">
                  <c:v>39684</c:v>
                </c:pt>
                <c:pt idx="208">
                  <c:v>39685</c:v>
                </c:pt>
                <c:pt idx="209">
                  <c:v>39686</c:v>
                </c:pt>
                <c:pt idx="210">
                  <c:v>39687</c:v>
                </c:pt>
                <c:pt idx="211">
                  <c:v>39688</c:v>
                </c:pt>
                <c:pt idx="212">
                  <c:v>39689</c:v>
                </c:pt>
                <c:pt idx="213">
                  <c:v>39690</c:v>
                </c:pt>
                <c:pt idx="214">
                  <c:v>39691</c:v>
                </c:pt>
                <c:pt idx="215">
                  <c:v>39692</c:v>
                </c:pt>
                <c:pt idx="216">
                  <c:v>39693</c:v>
                </c:pt>
                <c:pt idx="217">
                  <c:v>39694</c:v>
                </c:pt>
                <c:pt idx="218">
                  <c:v>39695</c:v>
                </c:pt>
                <c:pt idx="219">
                  <c:v>39696</c:v>
                </c:pt>
                <c:pt idx="220">
                  <c:v>39697</c:v>
                </c:pt>
                <c:pt idx="221">
                  <c:v>39698</c:v>
                </c:pt>
                <c:pt idx="222">
                  <c:v>39699</c:v>
                </c:pt>
                <c:pt idx="223">
                  <c:v>39700</c:v>
                </c:pt>
                <c:pt idx="224">
                  <c:v>39701</c:v>
                </c:pt>
                <c:pt idx="225">
                  <c:v>39702</c:v>
                </c:pt>
                <c:pt idx="226">
                  <c:v>39703</c:v>
                </c:pt>
                <c:pt idx="227">
                  <c:v>39704</c:v>
                </c:pt>
                <c:pt idx="228">
                  <c:v>39705</c:v>
                </c:pt>
                <c:pt idx="229">
                  <c:v>39706</c:v>
                </c:pt>
                <c:pt idx="230">
                  <c:v>39707</c:v>
                </c:pt>
                <c:pt idx="231">
                  <c:v>39708</c:v>
                </c:pt>
                <c:pt idx="232">
                  <c:v>39709</c:v>
                </c:pt>
                <c:pt idx="233">
                  <c:v>39710</c:v>
                </c:pt>
                <c:pt idx="234">
                  <c:v>39711</c:v>
                </c:pt>
                <c:pt idx="235">
                  <c:v>39712</c:v>
                </c:pt>
                <c:pt idx="236">
                  <c:v>39713</c:v>
                </c:pt>
                <c:pt idx="237">
                  <c:v>39714</c:v>
                </c:pt>
                <c:pt idx="238">
                  <c:v>39715</c:v>
                </c:pt>
                <c:pt idx="239">
                  <c:v>39716</c:v>
                </c:pt>
                <c:pt idx="240">
                  <c:v>39717</c:v>
                </c:pt>
                <c:pt idx="241">
                  <c:v>39718</c:v>
                </c:pt>
                <c:pt idx="242">
                  <c:v>39719</c:v>
                </c:pt>
                <c:pt idx="243">
                  <c:v>39720</c:v>
                </c:pt>
                <c:pt idx="244">
                  <c:v>39721</c:v>
                </c:pt>
                <c:pt idx="245">
                  <c:v>39722</c:v>
                </c:pt>
                <c:pt idx="246">
                  <c:v>39723</c:v>
                </c:pt>
                <c:pt idx="247">
                  <c:v>39724</c:v>
                </c:pt>
                <c:pt idx="248">
                  <c:v>39725</c:v>
                </c:pt>
                <c:pt idx="249">
                  <c:v>39726</c:v>
                </c:pt>
                <c:pt idx="250">
                  <c:v>39727</c:v>
                </c:pt>
                <c:pt idx="251">
                  <c:v>39728</c:v>
                </c:pt>
                <c:pt idx="252">
                  <c:v>39729</c:v>
                </c:pt>
                <c:pt idx="253">
                  <c:v>39730</c:v>
                </c:pt>
                <c:pt idx="254">
                  <c:v>39731</c:v>
                </c:pt>
                <c:pt idx="255">
                  <c:v>39732</c:v>
                </c:pt>
                <c:pt idx="256">
                  <c:v>39733</c:v>
                </c:pt>
                <c:pt idx="257">
                  <c:v>39734</c:v>
                </c:pt>
                <c:pt idx="258">
                  <c:v>39735</c:v>
                </c:pt>
                <c:pt idx="259">
                  <c:v>39736</c:v>
                </c:pt>
                <c:pt idx="260">
                  <c:v>39737</c:v>
                </c:pt>
                <c:pt idx="261">
                  <c:v>39738</c:v>
                </c:pt>
                <c:pt idx="262">
                  <c:v>39739</c:v>
                </c:pt>
                <c:pt idx="263">
                  <c:v>39740</c:v>
                </c:pt>
                <c:pt idx="264">
                  <c:v>39741</c:v>
                </c:pt>
                <c:pt idx="265">
                  <c:v>39742</c:v>
                </c:pt>
                <c:pt idx="266">
                  <c:v>39743</c:v>
                </c:pt>
                <c:pt idx="267">
                  <c:v>39744</c:v>
                </c:pt>
                <c:pt idx="268">
                  <c:v>39745</c:v>
                </c:pt>
                <c:pt idx="269">
                  <c:v>39746</c:v>
                </c:pt>
                <c:pt idx="270">
                  <c:v>39747</c:v>
                </c:pt>
                <c:pt idx="271">
                  <c:v>39748</c:v>
                </c:pt>
                <c:pt idx="272">
                  <c:v>39749</c:v>
                </c:pt>
                <c:pt idx="273">
                  <c:v>39750</c:v>
                </c:pt>
                <c:pt idx="274">
                  <c:v>39751</c:v>
                </c:pt>
                <c:pt idx="275">
                  <c:v>39752</c:v>
                </c:pt>
                <c:pt idx="276">
                  <c:v>39753</c:v>
                </c:pt>
                <c:pt idx="277">
                  <c:v>39754</c:v>
                </c:pt>
                <c:pt idx="278">
                  <c:v>39755</c:v>
                </c:pt>
                <c:pt idx="279">
                  <c:v>39756</c:v>
                </c:pt>
                <c:pt idx="280">
                  <c:v>39757</c:v>
                </c:pt>
                <c:pt idx="281">
                  <c:v>39758</c:v>
                </c:pt>
                <c:pt idx="282">
                  <c:v>39759</c:v>
                </c:pt>
                <c:pt idx="283">
                  <c:v>39760</c:v>
                </c:pt>
                <c:pt idx="284">
                  <c:v>39761</c:v>
                </c:pt>
                <c:pt idx="285">
                  <c:v>39762</c:v>
                </c:pt>
                <c:pt idx="286">
                  <c:v>39763</c:v>
                </c:pt>
                <c:pt idx="287">
                  <c:v>39764</c:v>
                </c:pt>
                <c:pt idx="288">
                  <c:v>39765</c:v>
                </c:pt>
                <c:pt idx="289">
                  <c:v>39766</c:v>
                </c:pt>
                <c:pt idx="290">
                  <c:v>39767</c:v>
                </c:pt>
                <c:pt idx="291">
                  <c:v>39768</c:v>
                </c:pt>
                <c:pt idx="292">
                  <c:v>39769</c:v>
                </c:pt>
                <c:pt idx="293">
                  <c:v>39770</c:v>
                </c:pt>
                <c:pt idx="294">
                  <c:v>39771</c:v>
                </c:pt>
                <c:pt idx="295">
                  <c:v>39772</c:v>
                </c:pt>
                <c:pt idx="296">
                  <c:v>39773</c:v>
                </c:pt>
                <c:pt idx="297">
                  <c:v>39774</c:v>
                </c:pt>
                <c:pt idx="298">
                  <c:v>39775</c:v>
                </c:pt>
                <c:pt idx="299">
                  <c:v>39776</c:v>
                </c:pt>
                <c:pt idx="300">
                  <c:v>39777</c:v>
                </c:pt>
                <c:pt idx="301">
                  <c:v>39778</c:v>
                </c:pt>
                <c:pt idx="302">
                  <c:v>39779</c:v>
                </c:pt>
                <c:pt idx="303">
                  <c:v>39780</c:v>
                </c:pt>
                <c:pt idx="304">
                  <c:v>39781</c:v>
                </c:pt>
                <c:pt idx="305">
                  <c:v>39782</c:v>
                </c:pt>
                <c:pt idx="306">
                  <c:v>39783</c:v>
                </c:pt>
                <c:pt idx="307">
                  <c:v>39784</c:v>
                </c:pt>
                <c:pt idx="308">
                  <c:v>39785</c:v>
                </c:pt>
                <c:pt idx="309">
                  <c:v>39786</c:v>
                </c:pt>
                <c:pt idx="310">
                  <c:v>39787</c:v>
                </c:pt>
                <c:pt idx="311">
                  <c:v>39788</c:v>
                </c:pt>
                <c:pt idx="312">
                  <c:v>39789</c:v>
                </c:pt>
                <c:pt idx="313">
                  <c:v>39790</c:v>
                </c:pt>
                <c:pt idx="314">
                  <c:v>39791</c:v>
                </c:pt>
                <c:pt idx="315">
                  <c:v>39792</c:v>
                </c:pt>
                <c:pt idx="316">
                  <c:v>39793</c:v>
                </c:pt>
                <c:pt idx="317">
                  <c:v>39794</c:v>
                </c:pt>
                <c:pt idx="318">
                  <c:v>39795</c:v>
                </c:pt>
                <c:pt idx="319">
                  <c:v>39796</c:v>
                </c:pt>
                <c:pt idx="320">
                  <c:v>39797</c:v>
                </c:pt>
                <c:pt idx="321">
                  <c:v>39798</c:v>
                </c:pt>
                <c:pt idx="322">
                  <c:v>39799</c:v>
                </c:pt>
                <c:pt idx="323">
                  <c:v>39800</c:v>
                </c:pt>
                <c:pt idx="324">
                  <c:v>39801</c:v>
                </c:pt>
                <c:pt idx="325">
                  <c:v>39802</c:v>
                </c:pt>
                <c:pt idx="326">
                  <c:v>39803</c:v>
                </c:pt>
                <c:pt idx="327">
                  <c:v>39804</c:v>
                </c:pt>
                <c:pt idx="328">
                  <c:v>39805</c:v>
                </c:pt>
                <c:pt idx="329">
                  <c:v>39806</c:v>
                </c:pt>
                <c:pt idx="330">
                  <c:v>39807</c:v>
                </c:pt>
                <c:pt idx="331">
                  <c:v>39808</c:v>
                </c:pt>
                <c:pt idx="332">
                  <c:v>39809</c:v>
                </c:pt>
                <c:pt idx="333">
                  <c:v>39810</c:v>
                </c:pt>
                <c:pt idx="334">
                  <c:v>39811</c:v>
                </c:pt>
                <c:pt idx="335">
                  <c:v>39812</c:v>
                </c:pt>
                <c:pt idx="336">
                  <c:v>39813</c:v>
                </c:pt>
                <c:pt idx="337">
                  <c:v>39814</c:v>
                </c:pt>
                <c:pt idx="338">
                  <c:v>39815</c:v>
                </c:pt>
                <c:pt idx="339">
                  <c:v>39816</c:v>
                </c:pt>
                <c:pt idx="340">
                  <c:v>39817</c:v>
                </c:pt>
                <c:pt idx="341">
                  <c:v>39818</c:v>
                </c:pt>
                <c:pt idx="342">
                  <c:v>39819</c:v>
                </c:pt>
                <c:pt idx="343">
                  <c:v>39820</c:v>
                </c:pt>
                <c:pt idx="344">
                  <c:v>39821</c:v>
                </c:pt>
                <c:pt idx="345">
                  <c:v>39822</c:v>
                </c:pt>
                <c:pt idx="346">
                  <c:v>39823</c:v>
                </c:pt>
                <c:pt idx="347">
                  <c:v>39824</c:v>
                </c:pt>
                <c:pt idx="348">
                  <c:v>39825</c:v>
                </c:pt>
                <c:pt idx="349">
                  <c:v>39826</c:v>
                </c:pt>
                <c:pt idx="350">
                  <c:v>39827</c:v>
                </c:pt>
                <c:pt idx="351">
                  <c:v>39828</c:v>
                </c:pt>
                <c:pt idx="352">
                  <c:v>39829</c:v>
                </c:pt>
                <c:pt idx="353">
                  <c:v>39830</c:v>
                </c:pt>
                <c:pt idx="354">
                  <c:v>39831</c:v>
                </c:pt>
                <c:pt idx="355">
                  <c:v>39832</c:v>
                </c:pt>
                <c:pt idx="356">
                  <c:v>39833</c:v>
                </c:pt>
                <c:pt idx="357">
                  <c:v>39834</c:v>
                </c:pt>
                <c:pt idx="358">
                  <c:v>39835</c:v>
                </c:pt>
                <c:pt idx="359">
                  <c:v>39836</c:v>
                </c:pt>
                <c:pt idx="360">
                  <c:v>39837</c:v>
                </c:pt>
                <c:pt idx="361">
                  <c:v>39838</c:v>
                </c:pt>
                <c:pt idx="362">
                  <c:v>39839</c:v>
                </c:pt>
                <c:pt idx="363">
                  <c:v>39840</c:v>
                </c:pt>
                <c:pt idx="364">
                  <c:v>39841</c:v>
                </c:pt>
                <c:pt idx="365">
                  <c:v>39842</c:v>
                </c:pt>
                <c:pt idx="366">
                  <c:v>39843</c:v>
                </c:pt>
                <c:pt idx="367">
                  <c:v>39844</c:v>
                </c:pt>
                <c:pt idx="368">
                  <c:v>39845</c:v>
                </c:pt>
                <c:pt idx="369">
                  <c:v>39846</c:v>
                </c:pt>
                <c:pt idx="370">
                  <c:v>39847</c:v>
                </c:pt>
                <c:pt idx="371">
                  <c:v>39848</c:v>
                </c:pt>
                <c:pt idx="372">
                  <c:v>39849</c:v>
                </c:pt>
                <c:pt idx="373">
                  <c:v>39850</c:v>
                </c:pt>
                <c:pt idx="374">
                  <c:v>39851</c:v>
                </c:pt>
                <c:pt idx="375">
                  <c:v>39852</c:v>
                </c:pt>
                <c:pt idx="376">
                  <c:v>39853</c:v>
                </c:pt>
                <c:pt idx="377">
                  <c:v>39854</c:v>
                </c:pt>
                <c:pt idx="378">
                  <c:v>39855</c:v>
                </c:pt>
                <c:pt idx="379">
                  <c:v>39856</c:v>
                </c:pt>
                <c:pt idx="380">
                  <c:v>39857</c:v>
                </c:pt>
                <c:pt idx="381">
                  <c:v>39858</c:v>
                </c:pt>
                <c:pt idx="382">
                  <c:v>39859</c:v>
                </c:pt>
                <c:pt idx="383">
                  <c:v>39860</c:v>
                </c:pt>
                <c:pt idx="384">
                  <c:v>39861</c:v>
                </c:pt>
                <c:pt idx="385">
                  <c:v>39862</c:v>
                </c:pt>
                <c:pt idx="386">
                  <c:v>39863</c:v>
                </c:pt>
                <c:pt idx="387">
                  <c:v>39864</c:v>
                </c:pt>
                <c:pt idx="388">
                  <c:v>39865</c:v>
                </c:pt>
                <c:pt idx="389">
                  <c:v>39866</c:v>
                </c:pt>
                <c:pt idx="390">
                  <c:v>39867</c:v>
                </c:pt>
                <c:pt idx="391">
                  <c:v>39868</c:v>
                </c:pt>
                <c:pt idx="392">
                  <c:v>39869</c:v>
                </c:pt>
                <c:pt idx="393">
                  <c:v>39870</c:v>
                </c:pt>
                <c:pt idx="394">
                  <c:v>39871</c:v>
                </c:pt>
                <c:pt idx="395">
                  <c:v>39872</c:v>
                </c:pt>
                <c:pt idx="396">
                  <c:v>39873</c:v>
                </c:pt>
                <c:pt idx="397">
                  <c:v>39874</c:v>
                </c:pt>
                <c:pt idx="398">
                  <c:v>39875</c:v>
                </c:pt>
                <c:pt idx="399">
                  <c:v>39876</c:v>
                </c:pt>
                <c:pt idx="400">
                  <c:v>39877</c:v>
                </c:pt>
                <c:pt idx="401">
                  <c:v>39878</c:v>
                </c:pt>
                <c:pt idx="402">
                  <c:v>39879</c:v>
                </c:pt>
                <c:pt idx="403">
                  <c:v>39880</c:v>
                </c:pt>
                <c:pt idx="404">
                  <c:v>39881</c:v>
                </c:pt>
                <c:pt idx="405">
                  <c:v>39882</c:v>
                </c:pt>
                <c:pt idx="406">
                  <c:v>39883</c:v>
                </c:pt>
                <c:pt idx="407">
                  <c:v>39884</c:v>
                </c:pt>
                <c:pt idx="408">
                  <c:v>39885</c:v>
                </c:pt>
                <c:pt idx="409">
                  <c:v>39886</c:v>
                </c:pt>
                <c:pt idx="410">
                  <c:v>39887</c:v>
                </c:pt>
                <c:pt idx="411">
                  <c:v>39888</c:v>
                </c:pt>
                <c:pt idx="412">
                  <c:v>39889</c:v>
                </c:pt>
                <c:pt idx="413">
                  <c:v>39890</c:v>
                </c:pt>
                <c:pt idx="414">
                  <c:v>39891</c:v>
                </c:pt>
                <c:pt idx="415">
                  <c:v>39892</c:v>
                </c:pt>
                <c:pt idx="416">
                  <c:v>39893</c:v>
                </c:pt>
                <c:pt idx="417">
                  <c:v>39894</c:v>
                </c:pt>
                <c:pt idx="418">
                  <c:v>39895</c:v>
                </c:pt>
                <c:pt idx="419">
                  <c:v>39896</c:v>
                </c:pt>
                <c:pt idx="420">
                  <c:v>39897</c:v>
                </c:pt>
                <c:pt idx="421">
                  <c:v>39898</c:v>
                </c:pt>
                <c:pt idx="422">
                  <c:v>39899</c:v>
                </c:pt>
                <c:pt idx="423">
                  <c:v>39900</c:v>
                </c:pt>
                <c:pt idx="424">
                  <c:v>39901</c:v>
                </c:pt>
                <c:pt idx="425">
                  <c:v>39902</c:v>
                </c:pt>
                <c:pt idx="426">
                  <c:v>39903</c:v>
                </c:pt>
                <c:pt idx="427">
                  <c:v>39904</c:v>
                </c:pt>
                <c:pt idx="428">
                  <c:v>39905</c:v>
                </c:pt>
                <c:pt idx="429">
                  <c:v>39906</c:v>
                </c:pt>
                <c:pt idx="430">
                  <c:v>39907</c:v>
                </c:pt>
                <c:pt idx="431">
                  <c:v>39908</c:v>
                </c:pt>
                <c:pt idx="432">
                  <c:v>39909</c:v>
                </c:pt>
                <c:pt idx="433">
                  <c:v>39910</c:v>
                </c:pt>
                <c:pt idx="434">
                  <c:v>39911</c:v>
                </c:pt>
                <c:pt idx="435">
                  <c:v>39912</c:v>
                </c:pt>
                <c:pt idx="436">
                  <c:v>39913</c:v>
                </c:pt>
                <c:pt idx="437">
                  <c:v>39914</c:v>
                </c:pt>
                <c:pt idx="438">
                  <c:v>39915</c:v>
                </c:pt>
                <c:pt idx="439">
                  <c:v>39916</c:v>
                </c:pt>
                <c:pt idx="440">
                  <c:v>39917</c:v>
                </c:pt>
                <c:pt idx="441">
                  <c:v>39918</c:v>
                </c:pt>
                <c:pt idx="442">
                  <c:v>39919</c:v>
                </c:pt>
                <c:pt idx="443">
                  <c:v>39920</c:v>
                </c:pt>
                <c:pt idx="444">
                  <c:v>39921</c:v>
                </c:pt>
                <c:pt idx="445">
                  <c:v>39922</c:v>
                </c:pt>
                <c:pt idx="446">
                  <c:v>39923</c:v>
                </c:pt>
                <c:pt idx="447">
                  <c:v>39924</c:v>
                </c:pt>
                <c:pt idx="448">
                  <c:v>39925</c:v>
                </c:pt>
                <c:pt idx="449">
                  <c:v>39926</c:v>
                </c:pt>
                <c:pt idx="450">
                  <c:v>39927</c:v>
                </c:pt>
                <c:pt idx="451">
                  <c:v>39928</c:v>
                </c:pt>
                <c:pt idx="452">
                  <c:v>39929</c:v>
                </c:pt>
                <c:pt idx="453">
                  <c:v>39930</c:v>
                </c:pt>
                <c:pt idx="454">
                  <c:v>39931</c:v>
                </c:pt>
                <c:pt idx="455">
                  <c:v>39932</c:v>
                </c:pt>
                <c:pt idx="456">
                  <c:v>39933</c:v>
                </c:pt>
                <c:pt idx="457">
                  <c:v>39934</c:v>
                </c:pt>
                <c:pt idx="458">
                  <c:v>39935</c:v>
                </c:pt>
                <c:pt idx="459">
                  <c:v>39936</c:v>
                </c:pt>
                <c:pt idx="460">
                  <c:v>39937</c:v>
                </c:pt>
                <c:pt idx="461">
                  <c:v>39938</c:v>
                </c:pt>
                <c:pt idx="462">
                  <c:v>39939</c:v>
                </c:pt>
                <c:pt idx="463">
                  <c:v>39940</c:v>
                </c:pt>
                <c:pt idx="464">
                  <c:v>39941</c:v>
                </c:pt>
                <c:pt idx="465">
                  <c:v>39942</c:v>
                </c:pt>
                <c:pt idx="466">
                  <c:v>39943</c:v>
                </c:pt>
                <c:pt idx="467">
                  <c:v>39944</c:v>
                </c:pt>
                <c:pt idx="468">
                  <c:v>39945</c:v>
                </c:pt>
                <c:pt idx="469">
                  <c:v>39946</c:v>
                </c:pt>
                <c:pt idx="470">
                  <c:v>39947</c:v>
                </c:pt>
                <c:pt idx="471">
                  <c:v>39948</c:v>
                </c:pt>
                <c:pt idx="472">
                  <c:v>39949</c:v>
                </c:pt>
                <c:pt idx="473">
                  <c:v>39950</c:v>
                </c:pt>
                <c:pt idx="474">
                  <c:v>39951</c:v>
                </c:pt>
                <c:pt idx="475">
                  <c:v>39952</c:v>
                </c:pt>
                <c:pt idx="476">
                  <c:v>39953</c:v>
                </c:pt>
                <c:pt idx="477">
                  <c:v>39954</c:v>
                </c:pt>
                <c:pt idx="478">
                  <c:v>39955</c:v>
                </c:pt>
                <c:pt idx="479">
                  <c:v>39956</c:v>
                </c:pt>
                <c:pt idx="480">
                  <c:v>39957</c:v>
                </c:pt>
                <c:pt idx="481">
                  <c:v>39958</c:v>
                </c:pt>
                <c:pt idx="482">
                  <c:v>39959</c:v>
                </c:pt>
                <c:pt idx="483">
                  <c:v>39960</c:v>
                </c:pt>
                <c:pt idx="484">
                  <c:v>39961</c:v>
                </c:pt>
                <c:pt idx="485">
                  <c:v>39962</c:v>
                </c:pt>
                <c:pt idx="486">
                  <c:v>39963</c:v>
                </c:pt>
                <c:pt idx="487">
                  <c:v>39964</c:v>
                </c:pt>
                <c:pt idx="488">
                  <c:v>39965</c:v>
                </c:pt>
                <c:pt idx="489">
                  <c:v>39966</c:v>
                </c:pt>
                <c:pt idx="490">
                  <c:v>39967</c:v>
                </c:pt>
                <c:pt idx="491">
                  <c:v>39968</c:v>
                </c:pt>
                <c:pt idx="492">
                  <c:v>39969</c:v>
                </c:pt>
                <c:pt idx="493">
                  <c:v>39970</c:v>
                </c:pt>
                <c:pt idx="494">
                  <c:v>39971</c:v>
                </c:pt>
                <c:pt idx="495">
                  <c:v>39972</c:v>
                </c:pt>
                <c:pt idx="496">
                  <c:v>39973</c:v>
                </c:pt>
                <c:pt idx="497">
                  <c:v>39974</c:v>
                </c:pt>
                <c:pt idx="498">
                  <c:v>39975</c:v>
                </c:pt>
                <c:pt idx="499">
                  <c:v>39976</c:v>
                </c:pt>
                <c:pt idx="500">
                  <c:v>39977</c:v>
                </c:pt>
                <c:pt idx="501">
                  <c:v>39978</c:v>
                </c:pt>
                <c:pt idx="502">
                  <c:v>39979</c:v>
                </c:pt>
                <c:pt idx="503">
                  <c:v>39980</c:v>
                </c:pt>
                <c:pt idx="504">
                  <c:v>39981</c:v>
                </c:pt>
                <c:pt idx="505">
                  <c:v>39982</c:v>
                </c:pt>
                <c:pt idx="506">
                  <c:v>39983</c:v>
                </c:pt>
                <c:pt idx="507">
                  <c:v>39984</c:v>
                </c:pt>
                <c:pt idx="508">
                  <c:v>39985</c:v>
                </c:pt>
                <c:pt idx="509">
                  <c:v>39986</c:v>
                </c:pt>
                <c:pt idx="510">
                  <c:v>39987</c:v>
                </c:pt>
                <c:pt idx="511">
                  <c:v>39988</c:v>
                </c:pt>
                <c:pt idx="512">
                  <c:v>39989</c:v>
                </c:pt>
                <c:pt idx="513">
                  <c:v>39990</c:v>
                </c:pt>
                <c:pt idx="514">
                  <c:v>39991</c:v>
                </c:pt>
                <c:pt idx="515">
                  <c:v>39992</c:v>
                </c:pt>
                <c:pt idx="516">
                  <c:v>39993</c:v>
                </c:pt>
                <c:pt idx="517">
                  <c:v>39994</c:v>
                </c:pt>
                <c:pt idx="518">
                  <c:v>39995</c:v>
                </c:pt>
                <c:pt idx="519">
                  <c:v>39996</c:v>
                </c:pt>
                <c:pt idx="520">
                  <c:v>39997</c:v>
                </c:pt>
                <c:pt idx="521">
                  <c:v>39998</c:v>
                </c:pt>
                <c:pt idx="522">
                  <c:v>39999</c:v>
                </c:pt>
                <c:pt idx="523">
                  <c:v>40000</c:v>
                </c:pt>
                <c:pt idx="524">
                  <c:v>40001</c:v>
                </c:pt>
                <c:pt idx="525">
                  <c:v>40002</c:v>
                </c:pt>
                <c:pt idx="526">
                  <c:v>40003</c:v>
                </c:pt>
                <c:pt idx="527">
                  <c:v>40004</c:v>
                </c:pt>
                <c:pt idx="528">
                  <c:v>40005</c:v>
                </c:pt>
                <c:pt idx="529">
                  <c:v>40006</c:v>
                </c:pt>
                <c:pt idx="530">
                  <c:v>40007</c:v>
                </c:pt>
                <c:pt idx="531">
                  <c:v>40008</c:v>
                </c:pt>
                <c:pt idx="532">
                  <c:v>40009</c:v>
                </c:pt>
                <c:pt idx="533">
                  <c:v>40010</c:v>
                </c:pt>
                <c:pt idx="534">
                  <c:v>40011</c:v>
                </c:pt>
                <c:pt idx="535">
                  <c:v>40012</c:v>
                </c:pt>
                <c:pt idx="536">
                  <c:v>40013</c:v>
                </c:pt>
                <c:pt idx="537">
                  <c:v>40014</c:v>
                </c:pt>
                <c:pt idx="538">
                  <c:v>40015</c:v>
                </c:pt>
                <c:pt idx="539">
                  <c:v>40016</c:v>
                </c:pt>
                <c:pt idx="540">
                  <c:v>40017</c:v>
                </c:pt>
                <c:pt idx="541">
                  <c:v>40018</c:v>
                </c:pt>
                <c:pt idx="542">
                  <c:v>40019</c:v>
                </c:pt>
                <c:pt idx="543">
                  <c:v>40020</c:v>
                </c:pt>
                <c:pt idx="544">
                  <c:v>40021</c:v>
                </c:pt>
                <c:pt idx="545">
                  <c:v>40022</c:v>
                </c:pt>
                <c:pt idx="546">
                  <c:v>40023</c:v>
                </c:pt>
                <c:pt idx="547">
                  <c:v>40024</c:v>
                </c:pt>
                <c:pt idx="548">
                  <c:v>40025</c:v>
                </c:pt>
                <c:pt idx="549">
                  <c:v>40026</c:v>
                </c:pt>
                <c:pt idx="550">
                  <c:v>40027</c:v>
                </c:pt>
                <c:pt idx="551">
                  <c:v>40028</c:v>
                </c:pt>
                <c:pt idx="552">
                  <c:v>40029</c:v>
                </c:pt>
                <c:pt idx="553">
                  <c:v>40030</c:v>
                </c:pt>
                <c:pt idx="554">
                  <c:v>40031</c:v>
                </c:pt>
                <c:pt idx="555">
                  <c:v>40032</c:v>
                </c:pt>
                <c:pt idx="556">
                  <c:v>40033</c:v>
                </c:pt>
                <c:pt idx="557">
                  <c:v>40034</c:v>
                </c:pt>
                <c:pt idx="558">
                  <c:v>40035</c:v>
                </c:pt>
                <c:pt idx="559">
                  <c:v>40036</c:v>
                </c:pt>
                <c:pt idx="560">
                  <c:v>40037</c:v>
                </c:pt>
                <c:pt idx="561">
                  <c:v>40038</c:v>
                </c:pt>
                <c:pt idx="562">
                  <c:v>40039</c:v>
                </c:pt>
                <c:pt idx="563">
                  <c:v>40040</c:v>
                </c:pt>
                <c:pt idx="564">
                  <c:v>40041</c:v>
                </c:pt>
                <c:pt idx="565">
                  <c:v>40042</c:v>
                </c:pt>
                <c:pt idx="566">
                  <c:v>40043</c:v>
                </c:pt>
                <c:pt idx="567">
                  <c:v>40044</c:v>
                </c:pt>
                <c:pt idx="568">
                  <c:v>40045</c:v>
                </c:pt>
                <c:pt idx="569">
                  <c:v>40046</c:v>
                </c:pt>
                <c:pt idx="570">
                  <c:v>40047</c:v>
                </c:pt>
                <c:pt idx="571">
                  <c:v>40048</c:v>
                </c:pt>
                <c:pt idx="572">
                  <c:v>40049</c:v>
                </c:pt>
                <c:pt idx="573">
                  <c:v>40050</c:v>
                </c:pt>
                <c:pt idx="574">
                  <c:v>40051</c:v>
                </c:pt>
                <c:pt idx="575">
                  <c:v>40052</c:v>
                </c:pt>
                <c:pt idx="576">
                  <c:v>40053</c:v>
                </c:pt>
                <c:pt idx="577">
                  <c:v>40054</c:v>
                </c:pt>
                <c:pt idx="578">
                  <c:v>40055</c:v>
                </c:pt>
                <c:pt idx="579">
                  <c:v>40056</c:v>
                </c:pt>
                <c:pt idx="580">
                  <c:v>40057</c:v>
                </c:pt>
                <c:pt idx="581">
                  <c:v>40058</c:v>
                </c:pt>
                <c:pt idx="582">
                  <c:v>40059</c:v>
                </c:pt>
                <c:pt idx="583">
                  <c:v>40060</c:v>
                </c:pt>
                <c:pt idx="584">
                  <c:v>40061</c:v>
                </c:pt>
                <c:pt idx="585">
                  <c:v>40062</c:v>
                </c:pt>
                <c:pt idx="586">
                  <c:v>40063</c:v>
                </c:pt>
                <c:pt idx="587">
                  <c:v>40064</c:v>
                </c:pt>
                <c:pt idx="588">
                  <c:v>40065</c:v>
                </c:pt>
                <c:pt idx="589">
                  <c:v>40066</c:v>
                </c:pt>
                <c:pt idx="590">
                  <c:v>40067</c:v>
                </c:pt>
                <c:pt idx="591">
                  <c:v>40068</c:v>
                </c:pt>
                <c:pt idx="592">
                  <c:v>40069</c:v>
                </c:pt>
                <c:pt idx="593">
                  <c:v>40070</c:v>
                </c:pt>
                <c:pt idx="594">
                  <c:v>40071</c:v>
                </c:pt>
                <c:pt idx="595">
                  <c:v>40072</c:v>
                </c:pt>
                <c:pt idx="596">
                  <c:v>40073</c:v>
                </c:pt>
                <c:pt idx="597">
                  <c:v>40074</c:v>
                </c:pt>
                <c:pt idx="598">
                  <c:v>40075</c:v>
                </c:pt>
                <c:pt idx="599">
                  <c:v>40076</c:v>
                </c:pt>
                <c:pt idx="600">
                  <c:v>40077</c:v>
                </c:pt>
                <c:pt idx="601">
                  <c:v>40078</c:v>
                </c:pt>
                <c:pt idx="602">
                  <c:v>40079</c:v>
                </c:pt>
                <c:pt idx="603">
                  <c:v>40080</c:v>
                </c:pt>
                <c:pt idx="604">
                  <c:v>40081</c:v>
                </c:pt>
                <c:pt idx="605">
                  <c:v>40082</c:v>
                </c:pt>
                <c:pt idx="606">
                  <c:v>40083</c:v>
                </c:pt>
                <c:pt idx="607">
                  <c:v>40084</c:v>
                </c:pt>
                <c:pt idx="608">
                  <c:v>40085</c:v>
                </c:pt>
                <c:pt idx="609">
                  <c:v>40086</c:v>
                </c:pt>
                <c:pt idx="610">
                  <c:v>40087</c:v>
                </c:pt>
                <c:pt idx="611">
                  <c:v>40088</c:v>
                </c:pt>
                <c:pt idx="612">
                  <c:v>40089</c:v>
                </c:pt>
                <c:pt idx="613">
                  <c:v>40090</c:v>
                </c:pt>
                <c:pt idx="614">
                  <c:v>40091</c:v>
                </c:pt>
                <c:pt idx="615">
                  <c:v>40092</c:v>
                </c:pt>
                <c:pt idx="616">
                  <c:v>40093</c:v>
                </c:pt>
                <c:pt idx="617">
                  <c:v>40094</c:v>
                </c:pt>
                <c:pt idx="618">
                  <c:v>40095</c:v>
                </c:pt>
                <c:pt idx="619">
                  <c:v>40096</c:v>
                </c:pt>
                <c:pt idx="620">
                  <c:v>40097</c:v>
                </c:pt>
                <c:pt idx="621">
                  <c:v>40098</c:v>
                </c:pt>
                <c:pt idx="622">
                  <c:v>40099</c:v>
                </c:pt>
                <c:pt idx="623">
                  <c:v>40100</c:v>
                </c:pt>
                <c:pt idx="624">
                  <c:v>40101</c:v>
                </c:pt>
                <c:pt idx="625">
                  <c:v>40102</c:v>
                </c:pt>
                <c:pt idx="626">
                  <c:v>40103</c:v>
                </c:pt>
                <c:pt idx="627">
                  <c:v>40104</c:v>
                </c:pt>
                <c:pt idx="628">
                  <c:v>40105</c:v>
                </c:pt>
                <c:pt idx="629">
                  <c:v>40106</c:v>
                </c:pt>
                <c:pt idx="630">
                  <c:v>40107</c:v>
                </c:pt>
                <c:pt idx="631">
                  <c:v>40108</c:v>
                </c:pt>
                <c:pt idx="632">
                  <c:v>40109</c:v>
                </c:pt>
                <c:pt idx="633">
                  <c:v>40110</c:v>
                </c:pt>
                <c:pt idx="634">
                  <c:v>40111</c:v>
                </c:pt>
                <c:pt idx="635">
                  <c:v>40112</c:v>
                </c:pt>
                <c:pt idx="636">
                  <c:v>40113</c:v>
                </c:pt>
                <c:pt idx="637">
                  <c:v>40114</c:v>
                </c:pt>
                <c:pt idx="638">
                  <c:v>40115</c:v>
                </c:pt>
                <c:pt idx="639">
                  <c:v>40116</c:v>
                </c:pt>
                <c:pt idx="640">
                  <c:v>40117</c:v>
                </c:pt>
                <c:pt idx="641">
                  <c:v>40118</c:v>
                </c:pt>
                <c:pt idx="642">
                  <c:v>40119</c:v>
                </c:pt>
                <c:pt idx="643">
                  <c:v>40120</c:v>
                </c:pt>
                <c:pt idx="644">
                  <c:v>40121</c:v>
                </c:pt>
                <c:pt idx="645">
                  <c:v>40122</c:v>
                </c:pt>
                <c:pt idx="646">
                  <c:v>40123</c:v>
                </c:pt>
                <c:pt idx="647">
                  <c:v>40124</c:v>
                </c:pt>
                <c:pt idx="648">
                  <c:v>40125</c:v>
                </c:pt>
                <c:pt idx="649">
                  <c:v>40126</c:v>
                </c:pt>
                <c:pt idx="650">
                  <c:v>40127</c:v>
                </c:pt>
                <c:pt idx="651">
                  <c:v>40128</c:v>
                </c:pt>
                <c:pt idx="652">
                  <c:v>40129</c:v>
                </c:pt>
                <c:pt idx="653">
                  <c:v>40130</c:v>
                </c:pt>
                <c:pt idx="654">
                  <c:v>40131</c:v>
                </c:pt>
                <c:pt idx="655">
                  <c:v>40132</c:v>
                </c:pt>
                <c:pt idx="656">
                  <c:v>40133</c:v>
                </c:pt>
                <c:pt idx="657">
                  <c:v>40134</c:v>
                </c:pt>
                <c:pt idx="658">
                  <c:v>40135</c:v>
                </c:pt>
                <c:pt idx="659">
                  <c:v>40136</c:v>
                </c:pt>
                <c:pt idx="660">
                  <c:v>40137</c:v>
                </c:pt>
                <c:pt idx="661">
                  <c:v>40138</c:v>
                </c:pt>
                <c:pt idx="662">
                  <c:v>40139</c:v>
                </c:pt>
                <c:pt idx="663">
                  <c:v>40140</c:v>
                </c:pt>
                <c:pt idx="664">
                  <c:v>40141</c:v>
                </c:pt>
                <c:pt idx="665">
                  <c:v>40142</c:v>
                </c:pt>
                <c:pt idx="666">
                  <c:v>40143</c:v>
                </c:pt>
                <c:pt idx="667">
                  <c:v>40144</c:v>
                </c:pt>
                <c:pt idx="668">
                  <c:v>40145</c:v>
                </c:pt>
                <c:pt idx="669">
                  <c:v>40146</c:v>
                </c:pt>
                <c:pt idx="670">
                  <c:v>40147</c:v>
                </c:pt>
                <c:pt idx="671">
                  <c:v>40148</c:v>
                </c:pt>
                <c:pt idx="672">
                  <c:v>40149</c:v>
                </c:pt>
                <c:pt idx="673">
                  <c:v>40150</c:v>
                </c:pt>
                <c:pt idx="674">
                  <c:v>40151</c:v>
                </c:pt>
                <c:pt idx="675">
                  <c:v>40152</c:v>
                </c:pt>
                <c:pt idx="676">
                  <c:v>40153</c:v>
                </c:pt>
                <c:pt idx="677">
                  <c:v>40154</c:v>
                </c:pt>
                <c:pt idx="678">
                  <c:v>40155</c:v>
                </c:pt>
                <c:pt idx="679">
                  <c:v>40156</c:v>
                </c:pt>
                <c:pt idx="680">
                  <c:v>40157</c:v>
                </c:pt>
                <c:pt idx="681">
                  <c:v>40158</c:v>
                </c:pt>
                <c:pt idx="682">
                  <c:v>40159</c:v>
                </c:pt>
                <c:pt idx="683">
                  <c:v>40160</c:v>
                </c:pt>
                <c:pt idx="684">
                  <c:v>40161</c:v>
                </c:pt>
                <c:pt idx="685">
                  <c:v>40162</c:v>
                </c:pt>
                <c:pt idx="686">
                  <c:v>40163</c:v>
                </c:pt>
                <c:pt idx="687">
                  <c:v>40164</c:v>
                </c:pt>
                <c:pt idx="688">
                  <c:v>40165</c:v>
                </c:pt>
                <c:pt idx="689">
                  <c:v>40166</c:v>
                </c:pt>
                <c:pt idx="690">
                  <c:v>40167</c:v>
                </c:pt>
                <c:pt idx="691">
                  <c:v>40168</c:v>
                </c:pt>
                <c:pt idx="692">
                  <c:v>40169</c:v>
                </c:pt>
                <c:pt idx="693">
                  <c:v>40170</c:v>
                </c:pt>
                <c:pt idx="694">
                  <c:v>40171</c:v>
                </c:pt>
                <c:pt idx="695">
                  <c:v>40172</c:v>
                </c:pt>
                <c:pt idx="696">
                  <c:v>40173</c:v>
                </c:pt>
                <c:pt idx="697">
                  <c:v>40174</c:v>
                </c:pt>
                <c:pt idx="698">
                  <c:v>40175</c:v>
                </c:pt>
                <c:pt idx="699">
                  <c:v>40176</c:v>
                </c:pt>
                <c:pt idx="700">
                  <c:v>40177</c:v>
                </c:pt>
                <c:pt idx="701">
                  <c:v>40178</c:v>
                </c:pt>
                <c:pt idx="702">
                  <c:v>40179</c:v>
                </c:pt>
                <c:pt idx="703">
                  <c:v>40180</c:v>
                </c:pt>
                <c:pt idx="704">
                  <c:v>40181</c:v>
                </c:pt>
                <c:pt idx="705">
                  <c:v>40182</c:v>
                </c:pt>
                <c:pt idx="706">
                  <c:v>40183</c:v>
                </c:pt>
                <c:pt idx="707">
                  <c:v>40184</c:v>
                </c:pt>
                <c:pt idx="708">
                  <c:v>40185</c:v>
                </c:pt>
                <c:pt idx="709">
                  <c:v>40186</c:v>
                </c:pt>
                <c:pt idx="710">
                  <c:v>40187</c:v>
                </c:pt>
                <c:pt idx="711">
                  <c:v>40188</c:v>
                </c:pt>
                <c:pt idx="712">
                  <c:v>40189</c:v>
                </c:pt>
                <c:pt idx="713">
                  <c:v>40190</c:v>
                </c:pt>
                <c:pt idx="714">
                  <c:v>40191</c:v>
                </c:pt>
                <c:pt idx="715">
                  <c:v>40192</c:v>
                </c:pt>
                <c:pt idx="716">
                  <c:v>40193</c:v>
                </c:pt>
                <c:pt idx="717">
                  <c:v>40194</c:v>
                </c:pt>
                <c:pt idx="718">
                  <c:v>40195</c:v>
                </c:pt>
                <c:pt idx="719">
                  <c:v>40196</c:v>
                </c:pt>
                <c:pt idx="720">
                  <c:v>40197</c:v>
                </c:pt>
                <c:pt idx="721">
                  <c:v>40198</c:v>
                </c:pt>
                <c:pt idx="722">
                  <c:v>40199</c:v>
                </c:pt>
                <c:pt idx="723">
                  <c:v>40200</c:v>
                </c:pt>
                <c:pt idx="724">
                  <c:v>40201</c:v>
                </c:pt>
                <c:pt idx="725">
                  <c:v>40202</c:v>
                </c:pt>
                <c:pt idx="726">
                  <c:v>40203</c:v>
                </c:pt>
                <c:pt idx="727">
                  <c:v>40204</c:v>
                </c:pt>
                <c:pt idx="728">
                  <c:v>40205</c:v>
                </c:pt>
                <c:pt idx="729">
                  <c:v>40206</c:v>
                </c:pt>
                <c:pt idx="730">
                  <c:v>40207</c:v>
                </c:pt>
                <c:pt idx="731">
                  <c:v>40208</c:v>
                </c:pt>
                <c:pt idx="732">
                  <c:v>40209</c:v>
                </c:pt>
                <c:pt idx="733">
                  <c:v>40210</c:v>
                </c:pt>
                <c:pt idx="734">
                  <c:v>40211</c:v>
                </c:pt>
                <c:pt idx="735">
                  <c:v>40212</c:v>
                </c:pt>
                <c:pt idx="736">
                  <c:v>40213</c:v>
                </c:pt>
                <c:pt idx="737">
                  <c:v>40214</c:v>
                </c:pt>
                <c:pt idx="738">
                  <c:v>40215</c:v>
                </c:pt>
                <c:pt idx="739">
                  <c:v>40216</c:v>
                </c:pt>
                <c:pt idx="740">
                  <c:v>40217</c:v>
                </c:pt>
                <c:pt idx="741">
                  <c:v>40218</c:v>
                </c:pt>
                <c:pt idx="742">
                  <c:v>40219</c:v>
                </c:pt>
                <c:pt idx="743">
                  <c:v>40220</c:v>
                </c:pt>
                <c:pt idx="744">
                  <c:v>40221</c:v>
                </c:pt>
                <c:pt idx="745">
                  <c:v>40222</c:v>
                </c:pt>
                <c:pt idx="746">
                  <c:v>40223</c:v>
                </c:pt>
                <c:pt idx="747">
                  <c:v>40224</c:v>
                </c:pt>
                <c:pt idx="748">
                  <c:v>40225</c:v>
                </c:pt>
                <c:pt idx="749">
                  <c:v>40226</c:v>
                </c:pt>
                <c:pt idx="750">
                  <c:v>40227</c:v>
                </c:pt>
                <c:pt idx="751">
                  <c:v>40228</c:v>
                </c:pt>
                <c:pt idx="752">
                  <c:v>40229</c:v>
                </c:pt>
                <c:pt idx="753">
                  <c:v>40230</c:v>
                </c:pt>
                <c:pt idx="754">
                  <c:v>40231</c:v>
                </c:pt>
                <c:pt idx="755">
                  <c:v>40232</c:v>
                </c:pt>
                <c:pt idx="756">
                  <c:v>40233</c:v>
                </c:pt>
                <c:pt idx="757">
                  <c:v>40234</c:v>
                </c:pt>
                <c:pt idx="758">
                  <c:v>40235</c:v>
                </c:pt>
                <c:pt idx="759">
                  <c:v>40236</c:v>
                </c:pt>
                <c:pt idx="760">
                  <c:v>40237</c:v>
                </c:pt>
                <c:pt idx="761">
                  <c:v>40238</c:v>
                </c:pt>
                <c:pt idx="762">
                  <c:v>40239</c:v>
                </c:pt>
                <c:pt idx="763">
                  <c:v>40240</c:v>
                </c:pt>
                <c:pt idx="764">
                  <c:v>40241</c:v>
                </c:pt>
                <c:pt idx="765">
                  <c:v>40242</c:v>
                </c:pt>
                <c:pt idx="766">
                  <c:v>40243</c:v>
                </c:pt>
                <c:pt idx="767">
                  <c:v>40244</c:v>
                </c:pt>
                <c:pt idx="768">
                  <c:v>40245</c:v>
                </c:pt>
                <c:pt idx="769">
                  <c:v>40246</c:v>
                </c:pt>
                <c:pt idx="770">
                  <c:v>40247</c:v>
                </c:pt>
                <c:pt idx="771">
                  <c:v>40248</c:v>
                </c:pt>
                <c:pt idx="772">
                  <c:v>40249</c:v>
                </c:pt>
                <c:pt idx="773">
                  <c:v>40250</c:v>
                </c:pt>
                <c:pt idx="774">
                  <c:v>40251</c:v>
                </c:pt>
                <c:pt idx="775">
                  <c:v>40252</c:v>
                </c:pt>
                <c:pt idx="776">
                  <c:v>40253</c:v>
                </c:pt>
                <c:pt idx="777">
                  <c:v>40254</c:v>
                </c:pt>
                <c:pt idx="778">
                  <c:v>40255</c:v>
                </c:pt>
                <c:pt idx="779">
                  <c:v>40256</c:v>
                </c:pt>
                <c:pt idx="780">
                  <c:v>40257</c:v>
                </c:pt>
                <c:pt idx="781">
                  <c:v>40258</c:v>
                </c:pt>
                <c:pt idx="782">
                  <c:v>40259</c:v>
                </c:pt>
                <c:pt idx="783">
                  <c:v>40260</c:v>
                </c:pt>
                <c:pt idx="784">
                  <c:v>40261</c:v>
                </c:pt>
                <c:pt idx="785">
                  <c:v>40262</c:v>
                </c:pt>
                <c:pt idx="786">
                  <c:v>40263</c:v>
                </c:pt>
                <c:pt idx="787">
                  <c:v>40264</c:v>
                </c:pt>
                <c:pt idx="788">
                  <c:v>40265</c:v>
                </c:pt>
                <c:pt idx="789">
                  <c:v>40266</c:v>
                </c:pt>
                <c:pt idx="790">
                  <c:v>40267</c:v>
                </c:pt>
                <c:pt idx="791">
                  <c:v>40268</c:v>
                </c:pt>
                <c:pt idx="792">
                  <c:v>40269</c:v>
                </c:pt>
                <c:pt idx="793">
                  <c:v>40270</c:v>
                </c:pt>
                <c:pt idx="794">
                  <c:v>40271</c:v>
                </c:pt>
                <c:pt idx="795">
                  <c:v>40272</c:v>
                </c:pt>
                <c:pt idx="796">
                  <c:v>40273</c:v>
                </c:pt>
                <c:pt idx="797">
                  <c:v>40274</c:v>
                </c:pt>
                <c:pt idx="798">
                  <c:v>40275</c:v>
                </c:pt>
                <c:pt idx="799">
                  <c:v>40276</c:v>
                </c:pt>
                <c:pt idx="800">
                  <c:v>40277</c:v>
                </c:pt>
                <c:pt idx="801">
                  <c:v>40278</c:v>
                </c:pt>
                <c:pt idx="802">
                  <c:v>40279</c:v>
                </c:pt>
                <c:pt idx="803">
                  <c:v>40280</c:v>
                </c:pt>
                <c:pt idx="804">
                  <c:v>40281</c:v>
                </c:pt>
                <c:pt idx="805">
                  <c:v>40282</c:v>
                </c:pt>
                <c:pt idx="806">
                  <c:v>40283</c:v>
                </c:pt>
                <c:pt idx="807">
                  <c:v>40284</c:v>
                </c:pt>
                <c:pt idx="808">
                  <c:v>40285</c:v>
                </c:pt>
                <c:pt idx="809">
                  <c:v>40286</c:v>
                </c:pt>
                <c:pt idx="810">
                  <c:v>40287</c:v>
                </c:pt>
                <c:pt idx="811">
                  <c:v>40288</c:v>
                </c:pt>
                <c:pt idx="812">
                  <c:v>40289</c:v>
                </c:pt>
                <c:pt idx="813">
                  <c:v>40290</c:v>
                </c:pt>
                <c:pt idx="814">
                  <c:v>40291</c:v>
                </c:pt>
                <c:pt idx="815">
                  <c:v>40292</c:v>
                </c:pt>
                <c:pt idx="816">
                  <c:v>40293</c:v>
                </c:pt>
                <c:pt idx="817">
                  <c:v>40294</c:v>
                </c:pt>
                <c:pt idx="818">
                  <c:v>40295</c:v>
                </c:pt>
                <c:pt idx="819">
                  <c:v>40296</c:v>
                </c:pt>
                <c:pt idx="820">
                  <c:v>40297</c:v>
                </c:pt>
                <c:pt idx="821">
                  <c:v>40298</c:v>
                </c:pt>
                <c:pt idx="822">
                  <c:v>40299</c:v>
                </c:pt>
                <c:pt idx="823">
                  <c:v>40300</c:v>
                </c:pt>
                <c:pt idx="824">
                  <c:v>40301</c:v>
                </c:pt>
                <c:pt idx="825">
                  <c:v>40302</c:v>
                </c:pt>
                <c:pt idx="826">
                  <c:v>40303</c:v>
                </c:pt>
                <c:pt idx="827">
                  <c:v>40304</c:v>
                </c:pt>
                <c:pt idx="828">
                  <c:v>40305</c:v>
                </c:pt>
                <c:pt idx="829">
                  <c:v>40306</c:v>
                </c:pt>
                <c:pt idx="830">
                  <c:v>40307</c:v>
                </c:pt>
                <c:pt idx="831">
                  <c:v>40308</c:v>
                </c:pt>
                <c:pt idx="832">
                  <c:v>40309</c:v>
                </c:pt>
                <c:pt idx="833">
                  <c:v>40310</c:v>
                </c:pt>
                <c:pt idx="834">
                  <c:v>40311</c:v>
                </c:pt>
                <c:pt idx="835">
                  <c:v>40312</c:v>
                </c:pt>
                <c:pt idx="836">
                  <c:v>40313</c:v>
                </c:pt>
                <c:pt idx="837">
                  <c:v>40314</c:v>
                </c:pt>
                <c:pt idx="838">
                  <c:v>40315</c:v>
                </c:pt>
                <c:pt idx="839">
                  <c:v>40316</c:v>
                </c:pt>
                <c:pt idx="840">
                  <c:v>40317</c:v>
                </c:pt>
                <c:pt idx="841">
                  <c:v>40318</c:v>
                </c:pt>
                <c:pt idx="842">
                  <c:v>40319</c:v>
                </c:pt>
                <c:pt idx="843">
                  <c:v>40320</c:v>
                </c:pt>
                <c:pt idx="844">
                  <c:v>40321</c:v>
                </c:pt>
                <c:pt idx="845">
                  <c:v>40322</c:v>
                </c:pt>
                <c:pt idx="846">
                  <c:v>40323</c:v>
                </c:pt>
                <c:pt idx="847">
                  <c:v>40324</c:v>
                </c:pt>
                <c:pt idx="848">
                  <c:v>40325</c:v>
                </c:pt>
                <c:pt idx="849">
                  <c:v>40326</c:v>
                </c:pt>
                <c:pt idx="850">
                  <c:v>40327</c:v>
                </c:pt>
                <c:pt idx="851">
                  <c:v>40328</c:v>
                </c:pt>
                <c:pt idx="852">
                  <c:v>40329</c:v>
                </c:pt>
                <c:pt idx="853">
                  <c:v>40330</c:v>
                </c:pt>
                <c:pt idx="854">
                  <c:v>40331</c:v>
                </c:pt>
                <c:pt idx="855">
                  <c:v>40332</c:v>
                </c:pt>
                <c:pt idx="856">
                  <c:v>40333</c:v>
                </c:pt>
                <c:pt idx="857">
                  <c:v>40334</c:v>
                </c:pt>
                <c:pt idx="858">
                  <c:v>40335</c:v>
                </c:pt>
                <c:pt idx="859">
                  <c:v>40336</c:v>
                </c:pt>
                <c:pt idx="860">
                  <c:v>40337</c:v>
                </c:pt>
                <c:pt idx="861">
                  <c:v>40338</c:v>
                </c:pt>
                <c:pt idx="862">
                  <c:v>40339</c:v>
                </c:pt>
                <c:pt idx="863">
                  <c:v>40340</c:v>
                </c:pt>
                <c:pt idx="864">
                  <c:v>40341</c:v>
                </c:pt>
                <c:pt idx="865">
                  <c:v>40342</c:v>
                </c:pt>
                <c:pt idx="866">
                  <c:v>40343</c:v>
                </c:pt>
                <c:pt idx="867">
                  <c:v>40344</c:v>
                </c:pt>
                <c:pt idx="868">
                  <c:v>40345</c:v>
                </c:pt>
                <c:pt idx="869">
                  <c:v>40346</c:v>
                </c:pt>
                <c:pt idx="870">
                  <c:v>40347</c:v>
                </c:pt>
                <c:pt idx="871">
                  <c:v>40348</c:v>
                </c:pt>
                <c:pt idx="872">
                  <c:v>40349</c:v>
                </c:pt>
                <c:pt idx="873">
                  <c:v>40350</c:v>
                </c:pt>
                <c:pt idx="874">
                  <c:v>40351</c:v>
                </c:pt>
                <c:pt idx="875">
                  <c:v>40352</c:v>
                </c:pt>
                <c:pt idx="876">
                  <c:v>40353</c:v>
                </c:pt>
                <c:pt idx="877">
                  <c:v>40354</c:v>
                </c:pt>
                <c:pt idx="878">
                  <c:v>40355</c:v>
                </c:pt>
                <c:pt idx="879">
                  <c:v>40356</c:v>
                </c:pt>
                <c:pt idx="880">
                  <c:v>40357</c:v>
                </c:pt>
                <c:pt idx="881">
                  <c:v>40358</c:v>
                </c:pt>
                <c:pt idx="882">
                  <c:v>40359</c:v>
                </c:pt>
                <c:pt idx="883">
                  <c:v>40360</c:v>
                </c:pt>
                <c:pt idx="884">
                  <c:v>40361</c:v>
                </c:pt>
                <c:pt idx="885">
                  <c:v>40362</c:v>
                </c:pt>
                <c:pt idx="886">
                  <c:v>40363</c:v>
                </c:pt>
                <c:pt idx="887">
                  <c:v>40364</c:v>
                </c:pt>
                <c:pt idx="888">
                  <c:v>40365</c:v>
                </c:pt>
                <c:pt idx="889">
                  <c:v>40366</c:v>
                </c:pt>
                <c:pt idx="890">
                  <c:v>40367</c:v>
                </c:pt>
                <c:pt idx="891">
                  <c:v>40368</c:v>
                </c:pt>
                <c:pt idx="892">
                  <c:v>40369</c:v>
                </c:pt>
                <c:pt idx="893">
                  <c:v>40370</c:v>
                </c:pt>
                <c:pt idx="894">
                  <c:v>40371</c:v>
                </c:pt>
                <c:pt idx="895">
                  <c:v>40372</c:v>
                </c:pt>
                <c:pt idx="896">
                  <c:v>40373</c:v>
                </c:pt>
                <c:pt idx="897">
                  <c:v>40374</c:v>
                </c:pt>
                <c:pt idx="898">
                  <c:v>40375</c:v>
                </c:pt>
                <c:pt idx="899">
                  <c:v>40376</c:v>
                </c:pt>
                <c:pt idx="900">
                  <c:v>40377</c:v>
                </c:pt>
                <c:pt idx="901">
                  <c:v>40378</c:v>
                </c:pt>
                <c:pt idx="902">
                  <c:v>40379</c:v>
                </c:pt>
                <c:pt idx="903">
                  <c:v>40380</c:v>
                </c:pt>
                <c:pt idx="904">
                  <c:v>40381</c:v>
                </c:pt>
                <c:pt idx="905">
                  <c:v>40382</c:v>
                </c:pt>
                <c:pt idx="906">
                  <c:v>40383</c:v>
                </c:pt>
                <c:pt idx="907">
                  <c:v>40384</c:v>
                </c:pt>
                <c:pt idx="908">
                  <c:v>40385</c:v>
                </c:pt>
                <c:pt idx="909">
                  <c:v>40386</c:v>
                </c:pt>
                <c:pt idx="910">
                  <c:v>40387</c:v>
                </c:pt>
                <c:pt idx="911">
                  <c:v>40388</c:v>
                </c:pt>
                <c:pt idx="912">
                  <c:v>40389</c:v>
                </c:pt>
                <c:pt idx="913">
                  <c:v>40390</c:v>
                </c:pt>
                <c:pt idx="914">
                  <c:v>40391</c:v>
                </c:pt>
                <c:pt idx="915">
                  <c:v>40392</c:v>
                </c:pt>
                <c:pt idx="916">
                  <c:v>40393</c:v>
                </c:pt>
                <c:pt idx="917">
                  <c:v>40394</c:v>
                </c:pt>
                <c:pt idx="918">
                  <c:v>40395</c:v>
                </c:pt>
                <c:pt idx="919">
                  <c:v>40396</c:v>
                </c:pt>
                <c:pt idx="920">
                  <c:v>40397</c:v>
                </c:pt>
                <c:pt idx="921">
                  <c:v>40398</c:v>
                </c:pt>
                <c:pt idx="922">
                  <c:v>40399</c:v>
                </c:pt>
                <c:pt idx="923">
                  <c:v>40400</c:v>
                </c:pt>
                <c:pt idx="924">
                  <c:v>40401</c:v>
                </c:pt>
                <c:pt idx="925">
                  <c:v>40402</c:v>
                </c:pt>
                <c:pt idx="926">
                  <c:v>40403</c:v>
                </c:pt>
                <c:pt idx="927">
                  <c:v>40404</c:v>
                </c:pt>
                <c:pt idx="928">
                  <c:v>40405</c:v>
                </c:pt>
                <c:pt idx="929">
                  <c:v>40406</c:v>
                </c:pt>
                <c:pt idx="930">
                  <c:v>40407</c:v>
                </c:pt>
                <c:pt idx="931">
                  <c:v>40408</c:v>
                </c:pt>
                <c:pt idx="932">
                  <c:v>40409</c:v>
                </c:pt>
                <c:pt idx="933">
                  <c:v>40410</c:v>
                </c:pt>
                <c:pt idx="934">
                  <c:v>40411</c:v>
                </c:pt>
                <c:pt idx="935">
                  <c:v>40412</c:v>
                </c:pt>
                <c:pt idx="936">
                  <c:v>40413</c:v>
                </c:pt>
                <c:pt idx="937">
                  <c:v>40414</c:v>
                </c:pt>
                <c:pt idx="938">
                  <c:v>40415</c:v>
                </c:pt>
                <c:pt idx="939">
                  <c:v>40416</c:v>
                </c:pt>
                <c:pt idx="940">
                  <c:v>40417</c:v>
                </c:pt>
                <c:pt idx="941">
                  <c:v>40418</c:v>
                </c:pt>
                <c:pt idx="942">
                  <c:v>40419</c:v>
                </c:pt>
                <c:pt idx="943">
                  <c:v>40420</c:v>
                </c:pt>
                <c:pt idx="944">
                  <c:v>40421</c:v>
                </c:pt>
                <c:pt idx="945">
                  <c:v>40422</c:v>
                </c:pt>
                <c:pt idx="946">
                  <c:v>40423</c:v>
                </c:pt>
                <c:pt idx="947">
                  <c:v>40424</c:v>
                </c:pt>
                <c:pt idx="948">
                  <c:v>40425</c:v>
                </c:pt>
                <c:pt idx="949">
                  <c:v>40426</c:v>
                </c:pt>
                <c:pt idx="950">
                  <c:v>40427</c:v>
                </c:pt>
                <c:pt idx="951">
                  <c:v>40428</c:v>
                </c:pt>
                <c:pt idx="952">
                  <c:v>40429</c:v>
                </c:pt>
                <c:pt idx="953">
                  <c:v>40430</c:v>
                </c:pt>
                <c:pt idx="954">
                  <c:v>40431</c:v>
                </c:pt>
                <c:pt idx="955">
                  <c:v>40432</c:v>
                </c:pt>
                <c:pt idx="956">
                  <c:v>40433</c:v>
                </c:pt>
                <c:pt idx="957">
                  <c:v>40434</c:v>
                </c:pt>
                <c:pt idx="958">
                  <c:v>40435</c:v>
                </c:pt>
                <c:pt idx="959">
                  <c:v>40436</c:v>
                </c:pt>
                <c:pt idx="960">
                  <c:v>40437</c:v>
                </c:pt>
                <c:pt idx="961">
                  <c:v>40438</c:v>
                </c:pt>
                <c:pt idx="962">
                  <c:v>40439</c:v>
                </c:pt>
                <c:pt idx="963">
                  <c:v>40440</c:v>
                </c:pt>
                <c:pt idx="964">
                  <c:v>40441</c:v>
                </c:pt>
                <c:pt idx="965">
                  <c:v>40442</c:v>
                </c:pt>
                <c:pt idx="966">
                  <c:v>40443</c:v>
                </c:pt>
                <c:pt idx="967">
                  <c:v>40444</c:v>
                </c:pt>
                <c:pt idx="968">
                  <c:v>40445</c:v>
                </c:pt>
                <c:pt idx="969">
                  <c:v>40446</c:v>
                </c:pt>
                <c:pt idx="970">
                  <c:v>40447</c:v>
                </c:pt>
                <c:pt idx="971">
                  <c:v>40448</c:v>
                </c:pt>
                <c:pt idx="972">
                  <c:v>40449</c:v>
                </c:pt>
                <c:pt idx="973">
                  <c:v>40450</c:v>
                </c:pt>
                <c:pt idx="974">
                  <c:v>40451</c:v>
                </c:pt>
                <c:pt idx="975">
                  <c:v>40452</c:v>
                </c:pt>
                <c:pt idx="976">
                  <c:v>40453</c:v>
                </c:pt>
                <c:pt idx="977">
                  <c:v>40454</c:v>
                </c:pt>
                <c:pt idx="978">
                  <c:v>40455</c:v>
                </c:pt>
                <c:pt idx="979">
                  <c:v>40456</c:v>
                </c:pt>
                <c:pt idx="980">
                  <c:v>40457</c:v>
                </c:pt>
                <c:pt idx="981">
                  <c:v>40458</c:v>
                </c:pt>
                <c:pt idx="982">
                  <c:v>40459</c:v>
                </c:pt>
                <c:pt idx="983">
                  <c:v>40460</c:v>
                </c:pt>
                <c:pt idx="984">
                  <c:v>40461</c:v>
                </c:pt>
                <c:pt idx="985">
                  <c:v>40462</c:v>
                </c:pt>
                <c:pt idx="986">
                  <c:v>40463</c:v>
                </c:pt>
                <c:pt idx="987">
                  <c:v>40464</c:v>
                </c:pt>
                <c:pt idx="988">
                  <c:v>40465</c:v>
                </c:pt>
                <c:pt idx="989">
                  <c:v>40466</c:v>
                </c:pt>
                <c:pt idx="990">
                  <c:v>40467</c:v>
                </c:pt>
                <c:pt idx="991">
                  <c:v>40468</c:v>
                </c:pt>
                <c:pt idx="992">
                  <c:v>40469</c:v>
                </c:pt>
                <c:pt idx="993">
                  <c:v>40470</c:v>
                </c:pt>
                <c:pt idx="994">
                  <c:v>40471</c:v>
                </c:pt>
                <c:pt idx="995">
                  <c:v>40472</c:v>
                </c:pt>
                <c:pt idx="996">
                  <c:v>40473</c:v>
                </c:pt>
                <c:pt idx="997">
                  <c:v>40474</c:v>
                </c:pt>
                <c:pt idx="998">
                  <c:v>40475</c:v>
                </c:pt>
                <c:pt idx="999">
                  <c:v>40476</c:v>
                </c:pt>
                <c:pt idx="1000">
                  <c:v>40477</c:v>
                </c:pt>
                <c:pt idx="1001">
                  <c:v>40478</c:v>
                </c:pt>
                <c:pt idx="1002">
                  <c:v>40479</c:v>
                </c:pt>
                <c:pt idx="1003">
                  <c:v>40480</c:v>
                </c:pt>
                <c:pt idx="1004">
                  <c:v>40481</c:v>
                </c:pt>
                <c:pt idx="1005">
                  <c:v>40482</c:v>
                </c:pt>
                <c:pt idx="1006">
                  <c:v>40483</c:v>
                </c:pt>
                <c:pt idx="1007">
                  <c:v>40484</c:v>
                </c:pt>
                <c:pt idx="1008">
                  <c:v>40485</c:v>
                </c:pt>
                <c:pt idx="1009">
                  <c:v>40486</c:v>
                </c:pt>
                <c:pt idx="1010">
                  <c:v>40487</c:v>
                </c:pt>
                <c:pt idx="1011">
                  <c:v>40488</c:v>
                </c:pt>
                <c:pt idx="1012">
                  <c:v>40489</c:v>
                </c:pt>
                <c:pt idx="1013">
                  <c:v>40490</c:v>
                </c:pt>
                <c:pt idx="1014">
                  <c:v>40491</c:v>
                </c:pt>
                <c:pt idx="1015">
                  <c:v>40492</c:v>
                </c:pt>
                <c:pt idx="1016">
                  <c:v>40493</c:v>
                </c:pt>
                <c:pt idx="1017">
                  <c:v>40494</c:v>
                </c:pt>
                <c:pt idx="1018">
                  <c:v>40495</c:v>
                </c:pt>
                <c:pt idx="1019">
                  <c:v>40496</c:v>
                </c:pt>
                <c:pt idx="1020">
                  <c:v>40497</c:v>
                </c:pt>
                <c:pt idx="1021">
                  <c:v>40498</c:v>
                </c:pt>
                <c:pt idx="1022">
                  <c:v>40499</c:v>
                </c:pt>
                <c:pt idx="1023">
                  <c:v>40500</c:v>
                </c:pt>
                <c:pt idx="1024">
                  <c:v>40501</c:v>
                </c:pt>
                <c:pt idx="1025">
                  <c:v>40502</c:v>
                </c:pt>
                <c:pt idx="1026">
                  <c:v>40503</c:v>
                </c:pt>
                <c:pt idx="1027">
                  <c:v>40504</c:v>
                </c:pt>
                <c:pt idx="1028">
                  <c:v>40505</c:v>
                </c:pt>
                <c:pt idx="1029">
                  <c:v>40506</c:v>
                </c:pt>
                <c:pt idx="1030">
                  <c:v>40507</c:v>
                </c:pt>
                <c:pt idx="1031">
                  <c:v>40508</c:v>
                </c:pt>
                <c:pt idx="1032">
                  <c:v>40509</c:v>
                </c:pt>
                <c:pt idx="1033">
                  <c:v>40510</c:v>
                </c:pt>
                <c:pt idx="1034">
                  <c:v>40511</c:v>
                </c:pt>
                <c:pt idx="1035">
                  <c:v>40512</c:v>
                </c:pt>
                <c:pt idx="1036">
                  <c:v>40513</c:v>
                </c:pt>
                <c:pt idx="1037">
                  <c:v>40514</c:v>
                </c:pt>
                <c:pt idx="1038">
                  <c:v>40515</c:v>
                </c:pt>
                <c:pt idx="1039">
                  <c:v>40516</c:v>
                </c:pt>
                <c:pt idx="1040">
                  <c:v>40517</c:v>
                </c:pt>
                <c:pt idx="1041">
                  <c:v>40518</c:v>
                </c:pt>
                <c:pt idx="1042">
                  <c:v>40519</c:v>
                </c:pt>
                <c:pt idx="1043">
                  <c:v>40520</c:v>
                </c:pt>
                <c:pt idx="1044">
                  <c:v>40521</c:v>
                </c:pt>
                <c:pt idx="1045">
                  <c:v>40522</c:v>
                </c:pt>
                <c:pt idx="1046">
                  <c:v>40523</c:v>
                </c:pt>
                <c:pt idx="1047">
                  <c:v>40524</c:v>
                </c:pt>
                <c:pt idx="1048">
                  <c:v>40525</c:v>
                </c:pt>
                <c:pt idx="1049">
                  <c:v>40526</c:v>
                </c:pt>
                <c:pt idx="1050">
                  <c:v>40527</c:v>
                </c:pt>
                <c:pt idx="1051">
                  <c:v>40528</c:v>
                </c:pt>
                <c:pt idx="1052">
                  <c:v>40529</c:v>
                </c:pt>
                <c:pt idx="1053">
                  <c:v>40530</c:v>
                </c:pt>
                <c:pt idx="1054">
                  <c:v>40531</c:v>
                </c:pt>
                <c:pt idx="1055">
                  <c:v>40532</c:v>
                </c:pt>
                <c:pt idx="1056">
                  <c:v>40533</c:v>
                </c:pt>
                <c:pt idx="1057">
                  <c:v>40534</c:v>
                </c:pt>
                <c:pt idx="1058">
                  <c:v>40535</c:v>
                </c:pt>
                <c:pt idx="1059">
                  <c:v>40536</c:v>
                </c:pt>
                <c:pt idx="1060">
                  <c:v>40537</c:v>
                </c:pt>
                <c:pt idx="1061">
                  <c:v>40538</c:v>
                </c:pt>
                <c:pt idx="1062">
                  <c:v>40539</c:v>
                </c:pt>
                <c:pt idx="1063">
                  <c:v>40540</c:v>
                </c:pt>
                <c:pt idx="1064">
                  <c:v>40541</c:v>
                </c:pt>
                <c:pt idx="1065">
                  <c:v>40542</c:v>
                </c:pt>
                <c:pt idx="1066">
                  <c:v>40543</c:v>
                </c:pt>
                <c:pt idx="1067">
                  <c:v>40544</c:v>
                </c:pt>
                <c:pt idx="1068">
                  <c:v>40545</c:v>
                </c:pt>
                <c:pt idx="1069">
                  <c:v>40546</c:v>
                </c:pt>
                <c:pt idx="1070">
                  <c:v>40547</c:v>
                </c:pt>
                <c:pt idx="1071">
                  <c:v>40548</c:v>
                </c:pt>
                <c:pt idx="1072">
                  <c:v>40549</c:v>
                </c:pt>
                <c:pt idx="1073">
                  <c:v>40550</c:v>
                </c:pt>
                <c:pt idx="1074">
                  <c:v>40551</c:v>
                </c:pt>
                <c:pt idx="1075">
                  <c:v>40552</c:v>
                </c:pt>
                <c:pt idx="1076">
                  <c:v>40553</c:v>
                </c:pt>
                <c:pt idx="1077">
                  <c:v>40554</c:v>
                </c:pt>
                <c:pt idx="1078">
                  <c:v>40555</c:v>
                </c:pt>
                <c:pt idx="1079">
                  <c:v>40556</c:v>
                </c:pt>
                <c:pt idx="1080">
                  <c:v>40557</c:v>
                </c:pt>
                <c:pt idx="1081">
                  <c:v>40558</c:v>
                </c:pt>
                <c:pt idx="1082">
                  <c:v>40559</c:v>
                </c:pt>
                <c:pt idx="1083">
                  <c:v>40560</c:v>
                </c:pt>
                <c:pt idx="1084">
                  <c:v>40561</c:v>
                </c:pt>
                <c:pt idx="1085">
                  <c:v>40562</c:v>
                </c:pt>
                <c:pt idx="1086">
                  <c:v>40563</c:v>
                </c:pt>
                <c:pt idx="1087">
                  <c:v>40564</c:v>
                </c:pt>
                <c:pt idx="1088">
                  <c:v>40565</c:v>
                </c:pt>
                <c:pt idx="1089">
                  <c:v>40566</c:v>
                </c:pt>
                <c:pt idx="1090">
                  <c:v>40567</c:v>
                </c:pt>
                <c:pt idx="1091">
                  <c:v>40568</c:v>
                </c:pt>
                <c:pt idx="1092">
                  <c:v>40569</c:v>
                </c:pt>
                <c:pt idx="1093">
                  <c:v>40570</c:v>
                </c:pt>
                <c:pt idx="1094">
                  <c:v>40571</c:v>
                </c:pt>
                <c:pt idx="1095">
                  <c:v>40572</c:v>
                </c:pt>
                <c:pt idx="1096">
                  <c:v>40573</c:v>
                </c:pt>
                <c:pt idx="1097">
                  <c:v>40574</c:v>
                </c:pt>
                <c:pt idx="1098">
                  <c:v>40575</c:v>
                </c:pt>
                <c:pt idx="1099">
                  <c:v>40576</c:v>
                </c:pt>
                <c:pt idx="1100">
                  <c:v>40577</c:v>
                </c:pt>
                <c:pt idx="1101">
                  <c:v>40578</c:v>
                </c:pt>
                <c:pt idx="1102">
                  <c:v>40579</c:v>
                </c:pt>
                <c:pt idx="1103">
                  <c:v>40580</c:v>
                </c:pt>
                <c:pt idx="1104">
                  <c:v>40581</c:v>
                </c:pt>
                <c:pt idx="1105">
                  <c:v>40582</c:v>
                </c:pt>
                <c:pt idx="1106">
                  <c:v>40583</c:v>
                </c:pt>
                <c:pt idx="1107">
                  <c:v>40584</c:v>
                </c:pt>
                <c:pt idx="1108">
                  <c:v>40585</c:v>
                </c:pt>
                <c:pt idx="1109">
                  <c:v>40586</c:v>
                </c:pt>
                <c:pt idx="1110">
                  <c:v>40587</c:v>
                </c:pt>
                <c:pt idx="1111">
                  <c:v>40588</c:v>
                </c:pt>
                <c:pt idx="1112">
                  <c:v>40589</c:v>
                </c:pt>
                <c:pt idx="1113">
                  <c:v>40590</c:v>
                </c:pt>
                <c:pt idx="1114">
                  <c:v>40591</c:v>
                </c:pt>
                <c:pt idx="1115">
                  <c:v>40592</c:v>
                </c:pt>
                <c:pt idx="1116">
                  <c:v>40593</c:v>
                </c:pt>
                <c:pt idx="1117">
                  <c:v>40594</c:v>
                </c:pt>
                <c:pt idx="1118">
                  <c:v>40595</c:v>
                </c:pt>
                <c:pt idx="1119">
                  <c:v>40596</c:v>
                </c:pt>
                <c:pt idx="1120">
                  <c:v>40597</c:v>
                </c:pt>
                <c:pt idx="1121">
                  <c:v>40598</c:v>
                </c:pt>
                <c:pt idx="1122">
                  <c:v>40599</c:v>
                </c:pt>
                <c:pt idx="1123">
                  <c:v>40600</c:v>
                </c:pt>
                <c:pt idx="1124">
                  <c:v>40601</c:v>
                </c:pt>
                <c:pt idx="1125">
                  <c:v>40602</c:v>
                </c:pt>
                <c:pt idx="1126">
                  <c:v>40603</c:v>
                </c:pt>
                <c:pt idx="1127">
                  <c:v>40604</c:v>
                </c:pt>
                <c:pt idx="1128">
                  <c:v>40605</c:v>
                </c:pt>
                <c:pt idx="1129">
                  <c:v>40606</c:v>
                </c:pt>
                <c:pt idx="1130">
                  <c:v>40607</c:v>
                </c:pt>
                <c:pt idx="1131">
                  <c:v>40608</c:v>
                </c:pt>
                <c:pt idx="1132">
                  <c:v>40609</c:v>
                </c:pt>
                <c:pt idx="1133">
                  <c:v>40610</c:v>
                </c:pt>
                <c:pt idx="1134">
                  <c:v>40611</c:v>
                </c:pt>
                <c:pt idx="1135">
                  <c:v>40612</c:v>
                </c:pt>
                <c:pt idx="1136">
                  <c:v>40613</c:v>
                </c:pt>
                <c:pt idx="1137">
                  <c:v>40614</c:v>
                </c:pt>
                <c:pt idx="1138">
                  <c:v>40615</c:v>
                </c:pt>
                <c:pt idx="1139">
                  <c:v>40616</c:v>
                </c:pt>
                <c:pt idx="1140">
                  <c:v>40617</c:v>
                </c:pt>
                <c:pt idx="1141">
                  <c:v>40618</c:v>
                </c:pt>
                <c:pt idx="1142">
                  <c:v>40619</c:v>
                </c:pt>
                <c:pt idx="1143">
                  <c:v>40620</c:v>
                </c:pt>
                <c:pt idx="1144">
                  <c:v>40621</c:v>
                </c:pt>
                <c:pt idx="1145">
                  <c:v>40622</c:v>
                </c:pt>
                <c:pt idx="1146">
                  <c:v>40623</c:v>
                </c:pt>
                <c:pt idx="1147">
                  <c:v>40624</c:v>
                </c:pt>
                <c:pt idx="1148">
                  <c:v>40625</c:v>
                </c:pt>
                <c:pt idx="1149">
                  <c:v>40626</c:v>
                </c:pt>
                <c:pt idx="1150">
                  <c:v>40627</c:v>
                </c:pt>
                <c:pt idx="1151">
                  <c:v>40628</c:v>
                </c:pt>
                <c:pt idx="1152">
                  <c:v>40629</c:v>
                </c:pt>
                <c:pt idx="1153">
                  <c:v>40630</c:v>
                </c:pt>
                <c:pt idx="1154">
                  <c:v>40631</c:v>
                </c:pt>
                <c:pt idx="1155">
                  <c:v>40632</c:v>
                </c:pt>
                <c:pt idx="1156">
                  <c:v>40633</c:v>
                </c:pt>
                <c:pt idx="1157">
                  <c:v>40634</c:v>
                </c:pt>
                <c:pt idx="1158">
                  <c:v>40635</c:v>
                </c:pt>
                <c:pt idx="1159">
                  <c:v>40636</c:v>
                </c:pt>
                <c:pt idx="1160">
                  <c:v>40637</c:v>
                </c:pt>
                <c:pt idx="1161">
                  <c:v>40638</c:v>
                </c:pt>
                <c:pt idx="1162">
                  <c:v>40639</c:v>
                </c:pt>
                <c:pt idx="1163">
                  <c:v>40640</c:v>
                </c:pt>
                <c:pt idx="1164">
                  <c:v>40641</c:v>
                </c:pt>
                <c:pt idx="1165">
                  <c:v>40642</c:v>
                </c:pt>
                <c:pt idx="1166">
                  <c:v>40643</c:v>
                </c:pt>
                <c:pt idx="1167">
                  <c:v>40644</c:v>
                </c:pt>
                <c:pt idx="1168">
                  <c:v>40645</c:v>
                </c:pt>
                <c:pt idx="1169">
                  <c:v>40646</c:v>
                </c:pt>
                <c:pt idx="1170">
                  <c:v>40647</c:v>
                </c:pt>
                <c:pt idx="1171">
                  <c:v>40648</c:v>
                </c:pt>
                <c:pt idx="1172">
                  <c:v>40649</c:v>
                </c:pt>
                <c:pt idx="1173">
                  <c:v>40650</c:v>
                </c:pt>
                <c:pt idx="1174">
                  <c:v>40651</c:v>
                </c:pt>
                <c:pt idx="1175">
                  <c:v>40652</c:v>
                </c:pt>
                <c:pt idx="1176">
                  <c:v>40653</c:v>
                </c:pt>
                <c:pt idx="1177">
                  <c:v>40654</c:v>
                </c:pt>
                <c:pt idx="1178">
                  <c:v>40655</c:v>
                </c:pt>
                <c:pt idx="1179">
                  <c:v>40656</c:v>
                </c:pt>
                <c:pt idx="1180">
                  <c:v>40657</c:v>
                </c:pt>
                <c:pt idx="1181">
                  <c:v>40658</c:v>
                </c:pt>
                <c:pt idx="1182">
                  <c:v>40659</c:v>
                </c:pt>
                <c:pt idx="1183">
                  <c:v>40660</c:v>
                </c:pt>
                <c:pt idx="1184">
                  <c:v>40661</c:v>
                </c:pt>
                <c:pt idx="1185">
                  <c:v>40662</c:v>
                </c:pt>
                <c:pt idx="1186">
                  <c:v>40663</c:v>
                </c:pt>
                <c:pt idx="1187">
                  <c:v>40664</c:v>
                </c:pt>
                <c:pt idx="1188">
                  <c:v>40665</c:v>
                </c:pt>
                <c:pt idx="1189">
                  <c:v>40666</c:v>
                </c:pt>
                <c:pt idx="1190">
                  <c:v>40667</c:v>
                </c:pt>
                <c:pt idx="1191">
                  <c:v>40668</c:v>
                </c:pt>
                <c:pt idx="1192">
                  <c:v>40669</c:v>
                </c:pt>
                <c:pt idx="1193">
                  <c:v>40670</c:v>
                </c:pt>
                <c:pt idx="1194">
                  <c:v>40671</c:v>
                </c:pt>
                <c:pt idx="1195">
                  <c:v>40672</c:v>
                </c:pt>
                <c:pt idx="1196">
                  <c:v>40673</c:v>
                </c:pt>
                <c:pt idx="1197">
                  <c:v>40674</c:v>
                </c:pt>
                <c:pt idx="1198">
                  <c:v>40675</c:v>
                </c:pt>
                <c:pt idx="1199">
                  <c:v>40676</c:v>
                </c:pt>
                <c:pt idx="1200">
                  <c:v>40677</c:v>
                </c:pt>
                <c:pt idx="1201">
                  <c:v>40678</c:v>
                </c:pt>
                <c:pt idx="1202">
                  <c:v>40679</c:v>
                </c:pt>
                <c:pt idx="1203">
                  <c:v>40680</c:v>
                </c:pt>
                <c:pt idx="1204">
                  <c:v>40681</c:v>
                </c:pt>
                <c:pt idx="1205">
                  <c:v>40682</c:v>
                </c:pt>
                <c:pt idx="1206">
                  <c:v>40683</c:v>
                </c:pt>
                <c:pt idx="1207">
                  <c:v>40684</c:v>
                </c:pt>
                <c:pt idx="1208">
                  <c:v>40685</c:v>
                </c:pt>
                <c:pt idx="1209">
                  <c:v>40686</c:v>
                </c:pt>
                <c:pt idx="1210">
                  <c:v>40687</c:v>
                </c:pt>
                <c:pt idx="1211">
                  <c:v>40688</c:v>
                </c:pt>
                <c:pt idx="1212">
                  <c:v>40689</c:v>
                </c:pt>
                <c:pt idx="1213">
                  <c:v>40690</c:v>
                </c:pt>
                <c:pt idx="1214">
                  <c:v>40691</c:v>
                </c:pt>
                <c:pt idx="1215">
                  <c:v>40692</c:v>
                </c:pt>
                <c:pt idx="1216">
                  <c:v>40693</c:v>
                </c:pt>
                <c:pt idx="1217">
                  <c:v>40694</c:v>
                </c:pt>
                <c:pt idx="1218">
                  <c:v>40695</c:v>
                </c:pt>
                <c:pt idx="1219">
                  <c:v>40696</c:v>
                </c:pt>
                <c:pt idx="1220">
                  <c:v>40697</c:v>
                </c:pt>
                <c:pt idx="1221">
                  <c:v>40698</c:v>
                </c:pt>
                <c:pt idx="1222">
                  <c:v>40699</c:v>
                </c:pt>
                <c:pt idx="1223">
                  <c:v>40700</c:v>
                </c:pt>
                <c:pt idx="1224">
                  <c:v>40701</c:v>
                </c:pt>
                <c:pt idx="1225">
                  <c:v>40702</c:v>
                </c:pt>
                <c:pt idx="1226">
                  <c:v>40703</c:v>
                </c:pt>
                <c:pt idx="1227">
                  <c:v>40704</c:v>
                </c:pt>
                <c:pt idx="1228">
                  <c:v>40705</c:v>
                </c:pt>
                <c:pt idx="1229">
                  <c:v>40706</c:v>
                </c:pt>
                <c:pt idx="1230">
                  <c:v>40707</c:v>
                </c:pt>
                <c:pt idx="1231">
                  <c:v>40708</c:v>
                </c:pt>
                <c:pt idx="1232">
                  <c:v>40709</c:v>
                </c:pt>
                <c:pt idx="1233">
                  <c:v>40710</c:v>
                </c:pt>
                <c:pt idx="1234">
                  <c:v>40711</c:v>
                </c:pt>
                <c:pt idx="1235">
                  <c:v>40712</c:v>
                </c:pt>
                <c:pt idx="1236">
                  <c:v>40713</c:v>
                </c:pt>
                <c:pt idx="1237">
                  <c:v>40714</c:v>
                </c:pt>
                <c:pt idx="1238">
                  <c:v>40715</c:v>
                </c:pt>
                <c:pt idx="1239">
                  <c:v>40716</c:v>
                </c:pt>
                <c:pt idx="1240">
                  <c:v>40717</c:v>
                </c:pt>
                <c:pt idx="1241">
                  <c:v>40718</c:v>
                </c:pt>
                <c:pt idx="1242">
                  <c:v>40719</c:v>
                </c:pt>
                <c:pt idx="1243">
                  <c:v>40720</c:v>
                </c:pt>
                <c:pt idx="1244">
                  <c:v>40721</c:v>
                </c:pt>
                <c:pt idx="1245">
                  <c:v>40722</c:v>
                </c:pt>
                <c:pt idx="1246">
                  <c:v>40723</c:v>
                </c:pt>
                <c:pt idx="1247">
                  <c:v>40724</c:v>
                </c:pt>
                <c:pt idx="1248">
                  <c:v>40725</c:v>
                </c:pt>
                <c:pt idx="1249">
                  <c:v>40726</c:v>
                </c:pt>
                <c:pt idx="1250">
                  <c:v>40727</c:v>
                </c:pt>
                <c:pt idx="1251">
                  <c:v>40728</c:v>
                </c:pt>
                <c:pt idx="1252">
                  <c:v>40729</c:v>
                </c:pt>
                <c:pt idx="1253">
                  <c:v>40730</c:v>
                </c:pt>
                <c:pt idx="1254">
                  <c:v>40731</c:v>
                </c:pt>
                <c:pt idx="1255">
                  <c:v>40732</c:v>
                </c:pt>
                <c:pt idx="1256">
                  <c:v>40733</c:v>
                </c:pt>
                <c:pt idx="1257">
                  <c:v>40734</c:v>
                </c:pt>
                <c:pt idx="1258">
                  <c:v>40735</c:v>
                </c:pt>
                <c:pt idx="1259">
                  <c:v>40736</c:v>
                </c:pt>
                <c:pt idx="1260">
                  <c:v>40737</c:v>
                </c:pt>
                <c:pt idx="1261">
                  <c:v>40738</c:v>
                </c:pt>
                <c:pt idx="1262">
                  <c:v>40739</c:v>
                </c:pt>
                <c:pt idx="1263">
                  <c:v>40740</c:v>
                </c:pt>
                <c:pt idx="1264">
                  <c:v>40741</c:v>
                </c:pt>
                <c:pt idx="1265">
                  <c:v>40742</c:v>
                </c:pt>
                <c:pt idx="1266">
                  <c:v>40743</c:v>
                </c:pt>
                <c:pt idx="1267">
                  <c:v>40744</c:v>
                </c:pt>
                <c:pt idx="1268">
                  <c:v>40745</c:v>
                </c:pt>
                <c:pt idx="1269">
                  <c:v>40746</c:v>
                </c:pt>
                <c:pt idx="1270">
                  <c:v>40747</c:v>
                </c:pt>
                <c:pt idx="1271">
                  <c:v>40748</c:v>
                </c:pt>
                <c:pt idx="1272">
                  <c:v>40749</c:v>
                </c:pt>
                <c:pt idx="1273">
                  <c:v>40750</c:v>
                </c:pt>
                <c:pt idx="1274">
                  <c:v>40751</c:v>
                </c:pt>
                <c:pt idx="1275">
                  <c:v>40752</c:v>
                </c:pt>
                <c:pt idx="1276">
                  <c:v>40753</c:v>
                </c:pt>
                <c:pt idx="1277">
                  <c:v>40754</c:v>
                </c:pt>
                <c:pt idx="1278">
                  <c:v>40755</c:v>
                </c:pt>
                <c:pt idx="1279">
                  <c:v>40756</c:v>
                </c:pt>
                <c:pt idx="1280">
                  <c:v>40757</c:v>
                </c:pt>
                <c:pt idx="1281">
                  <c:v>40758</c:v>
                </c:pt>
                <c:pt idx="1282">
                  <c:v>40759</c:v>
                </c:pt>
                <c:pt idx="1283">
                  <c:v>40760</c:v>
                </c:pt>
                <c:pt idx="1284">
                  <c:v>40761</c:v>
                </c:pt>
                <c:pt idx="1285">
                  <c:v>40762</c:v>
                </c:pt>
                <c:pt idx="1286">
                  <c:v>40763</c:v>
                </c:pt>
                <c:pt idx="1287">
                  <c:v>40764</c:v>
                </c:pt>
                <c:pt idx="1288">
                  <c:v>40765</c:v>
                </c:pt>
                <c:pt idx="1289">
                  <c:v>40766</c:v>
                </c:pt>
                <c:pt idx="1290">
                  <c:v>40767</c:v>
                </c:pt>
                <c:pt idx="1291">
                  <c:v>40768</c:v>
                </c:pt>
                <c:pt idx="1292">
                  <c:v>40769</c:v>
                </c:pt>
                <c:pt idx="1293">
                  <c:v>40770</c:v>
                </c:pt>
                <c:pt idx="1294">
                  <c:v>40771</c:v>
                </c:pt>
                <c:pt idx="1295">
                  <c:v>40772</c:v>
                </c:pt>
                <c:pt idx="1296">
                  <c:v>40773</c:v>
                </c:pt>
                <c:pt idx="1297">
                  <c:v>40774</c:v>
                </c:pt>
                <c:pt idx="1298">
                  <c:v>40775</c:v>
                </c:pt>
                <c:pt idx="1299">
                  <c:v>40776</c:v>
                </c:pt>
                <c:pt idx="1300">
                  <c:v>40777</c:v>
                </c:pt>
                <c:pt idx="1301">
                  <c:v>40778</c:v>
                </c:pt>
                <c:pt idx="1302">
                  <c:v>40779</c:v>
                </c:pt>
                <c:pt idx="1303">
                  <c:v>40780</c:v>
                </c:pt>
                <c:pt idx="1304">
                  <c:v>40781</c:v>
                </c:pt>
                <c:pt idx="1305">
                  <c:v>40782</c:v>
                </c:pt>
                <c:pt idx="1306">
                  <c:v>40783</c:v>
                </c:pt>
                <c:pt idx="1307">
                  <c:v>40784</c:v>
                </c:pt>
                <c:pt idx="1308">
                  <c:v>40785</c:v>
                </c:pt>
                <c:pt idx="1309">
                  <c:v>40786</c:v>
                </c:pt>
                <c:pt idx="1310">
                  <c:v>40787</c:v>
                </c:pt>
                <c:pt idx="1311">
                  <c:v>40788</c:v>
                </c:pt>
                <c:pt idx="1312">
                  <c:v>40789</c:v>
                </c:pt>
                <c:pt idx="1313">
                  <c:v>40790</c:v>
                </c:pt>
                <c:pt idx="1314">
                  <c:v>40791</c:v>
                </c:pt>
                <c:pt idx="1315">
                  <c:v>40792</c:v>
                </c:pt>
                <c:pt idx="1316">
                  <c:v>40793</c:v>
                </c:pt>
                <c:pt idx="1317">
                  <c:v>40794</c:v>
                </c:pt>
                <c:pt idx="1318">
                  <c:v>40795</c:v>
                </c:pt>
                <c:pt idx="1319">
                  <c:v>40796</c:v>
                </c:pt>
                <c:pt idx="1320">
                  <c:v>40797</c:v>
                </c:pt>
                <c:pt idx="1321">
                  <c:v>40798</c:v>
                </c:pt>
                <c:pt idx="1322">
                  <c:v>40799</c:v>
                </c:pt>
                <c:pt idx="1323">
                  <c:v>40800</c:v>
                </c:pt>
                <c:pt idx="1324">
                  <c:v>40801</c:v>
                </c:pt>
                <c:pt idx="1325">
                  <c:v>40802</c:v>
                </c:pt>
                <c:pt idx="1326">
                  <c:v>40803</c:v>
                </c:pt>
                <c:pt idx="1327">
                  <c:v>40804</c:v>
                </c:pt>
                <c:pt idx="1328">
                  <c:v>40805</c:v>
                </c:pt>
                <c:pt idx="1329">
                  <c:v>40806</c:v>
                </c:pt>
                <c:pt idx="1330">
                  <c:v>40807</c:v>
                </c:pt>
                <c:pt idx="1331">
                  <c:v>40808</c:v>
                </c:pt>
                <c:pt idx="1332">
                  <c:v>40809</c:v>
                </c:pt>
                <c:pt idx="1333">
                  <c:v>40810</c:v>
                </c:pt>
                <c:pt idx="1334">
                  <c:v>40811</c:v>
                </c:pt>
                <c:pt idx="1335">
                  <c:v>40812</c:v>
                </c:pt>
                <c:pt idx="1336">
                  <c:v>40813</c:v>
                </c:pt>
                <c:pt idx="1337">
                  <c:v>40814</c:v>
                </c:pt>
                <c:pt idx="1338">
                  <c:v>40815</c:v>
                </c:pt>
                <c:pt idx="1339">
                  <c:v>40816</c:v>
                </c:pt>
                <c:pt idx="1340">
                  <c:v>40817</c:v>
                </c:pt>
                <c:pt idx="1341">
                  <c:v>40818</c:v>
                </c:pt>
                <c:pt idx="1342">
                  <c:v>40819</c:v>
                </c:pt>
                <c:pt idx="1343">
                  <c:v>40820</c:v>
                </c:pt>
                <c:pt idx="1344">
                  <c:v>40821</c:v>
                </c:pt>
                <c:pt idx="1345">
                  <c:v>40822</c:v>
                </c:pt>
                <c:pt idx="1346">
                  <c:v>40823</c:v>
                </c:pt>
                <c:pt idx="1347">
                  <c:v>40824</c:v>
                </c:pt>
                <c:pt idx="1348">
                  <c:v>40825</c:v>
                </c:pt>
                <c:pt idx="1349">
                  <c:v>40826</c:v>
                </c:pt>
                <c:pt idx="1350">
                  <c:v>40827</c:v>
                </c:pt>
                <c:pt idx="1351">
                  <c:v>40828</c:v>
                </c:pt>
                <c:pt idx="1352">
                  <c:v>40829</c:v>
                </c:pt>
                <c:pt idx="1353">
                  <c:v>40830</c:v>
                </c:pt>
                <c:pt idx="1354">
                  <c:v>40831</c:v>
                </c:pt>
                <c:pt idx="1355">
                  <c:v>40832</c:v>
                </c:pt>
                <c:pt idx="1356">
                  <c:v>40833</c:v>
                </c:pt>
                <c:pt idx="1357">
                  <c:v>40834</c:v>
                </c:pt>
                <c:pt idx="1358">
                  <c:v>40835</c:v>
                </c:pt>
                <c:pt idx="1359">
                  <c:v>40836</c:v>
                </c:pt>
                <c:pt idx="1360">
                  <c:v>40837</c:v>
                </c:pt>
                <c:pt idx="1361">
                  <c:v>40838</c:v>
                </c:pt>
                <c:pt idx="1362">
                  <c:v>40839</c:v>
                </c:pt>
                <c:pt idx="1363">
                  <c:v>40840</c:v>
                </c:pt>
                <c:pt idx="1364">
                  <c:v>40841</c:v>
                </c:pt>
                <c:pt idx="1365">
                  <c:v>40842</c:v>
                </c:pt>
                <c:pt idx="1366">
                  <c:v>40843</c:v>
                </c:pt>
                <c:pt idx="1367">
                  <c:v>40844</c:v>
                </c:pt>
                <c:pt idx="1368">
                  <c:v>40845</c:v>
                </c:pt>
                <c:pt idx="1369">
                  <c:v>40846</c:v>
                </c:pt>
                <c:pt idx="1370">
                  <c:v>40847</c:v>
                </c:pt>
                <c:pt idx="1371">
                  <c:v>40848</c:v>
                </c:pt>
                <c:pt idx="1372">
                  <c:v>40849</c:v>
                </c:pt>
                <c:pt idx="1373">
                  <c:v>40850</c:v>
                </c:pt>
                <c:pt idx="1374">
                  <c:v>40851</c:v>
                </c:pt>
                <c:pt idx="1375">
                  <c:v>40852</c:v>
                </c:pt>
                <c:pt idx="1376">
                  <c:v>40853</c:v>
                </c:pt>
                <c:pt idx="1377">
                  <c:v>40854</c:v>
                </c:pt>
                <c:pt idx="1378">
                  <c:v>40855</c:v>
                </c:pt>
                <c:pt idx="1379">
                  <c:v>40856</c:v>
                </c:pt>
                <c:pt idx="1380">
                  <c:v>40857</c:v>
                </c:pt>
                <c:pt idx="1381">
                  <c:v>40858</c:v>
                </c:pt>
                <c:pt idx="1382">
                  <c:v>40859</c:v>
                </c:pt>
                <c:pt idx="1383">
                  <c:v>40860</c:v>
                </c:pt>
                <c:pt idx="1384">
                  <c:v>40861</c:v>
                </c:pt>
                <c:pt idx="1385">
                  <c:v>40862</c:v>
                </c:pt>
                <c:pt idx="1386">
                  <c:v>40863</c:v>
                </c:pt>
                <c:pt idx="1387">
                  <c:v>40864</c:v>
                </c:pt>
                <c:pt idx="1388">
                  <c:v>40865</c:v>
                </c:pt>
                <c:pt idx="1389">
                  <c:v>40866</c:v>
                </c:pt>
                <c:pt idx="1390">
                  <c:v>40867</c:v>
                </c:pt>
                <c:pt idx="1391">
                  <c:v>40868</c:v>
                </c:pt>
                <c:pt idx="1392">
                  <c:v>40869</c:v>
                </c:pt>
                <c:pt idx="1393">
                  <c:v>40870</c:v>
                </c:pt>
                <c:pt idx="1394">
                  <c:v>40871</c:v>
                </c:pt>
                <c:pt idx="1395">
                  <c:v>40872</c:v>
                </c:pt>
                <c:pt idx="1396">
                  <c:v>40873</c:v>
                </c:pt>
                <c:pt idx="1397">
                  <c:v>40874</c:v>
                </c:pt>
                <c:pt idx="1398">
                  <c:v>40875</c:v>
                </c:pt>
                <c:pt idx="1399">
                  <c:v>40876</c:v>
                </c:pt>
                <c:pt idx="1400">
                  <c:v>40877</c:v>
                </c:pt>
                <c:pt idx="1401">
                  <c:v>40878</c:v>
                </c:pt>
                <c:pt idx="1402">
                  <c:v>40879</c:v>
                </c:pt>
                <c:pt idx="1403">
                  <c:v>40880</c:v>
                </c:pt>
                <c:pt idx="1404">
                  <c:v>40881</c:v>
                </c:pt>
                <c:pt idx="1405">
                  <c:v>40882</c:v>
                </c:pt>
                <c:pt idx="1406">
                  <c:v>40883</c:v>
                </c:pt>
                <c:pt idx="1407">
                  <c:v>40884</c:v>
                </c:pt>
                <c:pt idx="1408">
                  <c:v>40885</c:v>
                </c:pt>
                <c:pt idx="1409">
                  <c:v>40886</c:v>
                </c:pt>
                <c:pt idx="1410">
                  <c:v>40887</c:v>
                </c:pt>
                <c:pt idx="1411">
                  <c:v>40888</c:v>
                </c:pt>
                <c:pt idx="1412">
                  <c:v>40889</c:v>
                </c:pt>
                <c:pt idx="1413">
                  <c:v>40890</c:v>
                </c:pt>
                <c:pt idx="1414">
                  <c:v>40891</c:v>
                </c:pt>
                <c:pt idx="1415">
                  <c:v>40892</c:v>
                </c:pt>
                <c:pt idx="1416">
                  <c:v>40893</c:v>
                </c:pt>
                <c:pt idx="1417">
                  <c:v>40894</c:v>
                </c:pt>
                <c:pt idx="1418">
                  <c:v>40895</c:v>
                </c:pt>
                <c:pt idx="1419">
                  <c:v>40896</c:v>
                </c:pt>
                <c:pt idx="1420">
                  <c:v>40897</c:v>
                </c:pt>
                <c:pt idx="1421">
                  <c:v>40898</c:v>
                </c:pt>
                <c:pt idx="1422">
                  <c:v>40899</c:v>
                </c:pt>
                <c:pt idx="1423">
                  <c:v>40900</c:v>
                </c:pt>
                <c:pt idx="1424">
                  <c:v>40901</c:v>
                </c:pt>
                <c:pt idx="1425">
                  <c:v>40902</c:v>
                </c:pt>
                <c:pt idx="1426">
                  <c:v>40903</c:v>
                </c:pt>
                <c:pt idx="1427">
                  <c:v>40904</c:v>
                </c:pt>
                <c:pt idx="1428">
                  <c:v>40905</c:v>
                </c:pt>
                <c:pt idx="1429">
                  <c:v>40906</c:v>
                </c:pt>
                <c:pt idx="1430">
                  <c:v>40907</c:v>
                </c:pt>
                <c:pt idx="1431">
                  <c:v>40908</c:v>
                </c:pt>
                <c:pt idx="1432">
                  <c:v>40909</c:v>
                </c:pt>
                <c:pt idx="1433">
                  <c:v>40910</c:v>
                </c:pt>
                <c:pt idx="1434">
                  <c:v>40911</c:v>
                </c:pt>
                <c:pt idx="1435">
                  <c:v>40912</c:v>
                </c:pt>
                <c:pt idx="1436">
                  <c:v>40913</c:v>
                </c:pt>
                <c:pt idx="1437">
                  <c:v>40914</c:v>
                </c:pt>
                <c:pt idx="1438">
                  <c:v>40915</c:v>
                </c:pt>
                <c:pt idx="1439">
                  <c:v>40916</c:v>
                </c:pt>
                <c:pt idx="1440">
                  <c:v>40917</c:v>
                </c:pt>
                <c:pt idx="1441">
                  <c:v>40918</c:v>
                </c:pt>
                <c:pt idx="1442">
                  <c:v>40919</c:v>
                </c:pt>
                <c:pt idx="1443">
                  <c:v>40920</c:v>
                </c:pt>
                <c:pt idx="1444">
                  <c:v>40921</c:v>
                </c:pt>
                <c:pt idx="1445">
                  <c:v>40922</c:v>
                </c:pt>
                <c:pt idx="1446">
                  <c:v>40923</c:v>
                </c:pt>
                <c:pt idx="1447">
                  <c:v>40924</c:v>
                </c:pt>
                <c:pt idx="1448">
                  <c:v>40925</c:v>
                </c:pt>
                <c:pt idx="1449">
                  <c:v>40926</c:v>
                </c:pt>
                <c:pt idx="1450">
                  <c:v>40927</c:v>
                </c:pt>
                <c:pt idx="1451">
                  <c:v>40928</c:v>
                </c:pt>
                <c:pt idx="1452">
                  <c:v>40929</c:v>
                </c:pt>
                <c:pt idx="1453">
                  <c:v>40930</c:v>
                </c:pt>
                <c:pt idx="1454">
                  <c:v>40931</c:v>
                </c:pt>
                <c:pt idx="1455">
                  <c:v>40932</c:v>
                </c:pt>
                <c:pt idx="1456">
                  <c:v>40933</c:v>
                </c:pt>
                <c:pt idx="1457">
                  <c:v>40934</c:v>
                </c:pt>
                <c:pt idx="1458">
                  <c:v>40935</c:v>
                </c:pt>
                <c:pt idx="1459">
                  <c:v>40936</c:v>
                </c:pt>
                <c:pt idx="1460">
                  <c:v>40937</c:v>
                </c:pt>
                <c:pt idx="1461">
                  <c:v>40938</c:v>
                </c:pt>
                <c:pt idx="1462">
                  <c:v>40939</c:v>
                </c:pt>
                <c:pt idx="1463">
                  <c:v>40940</c:v>
                </c:pt>
                <c:pt idx="1464">
                  <c:v>40941</c:v>
                </c:pt>
                <c:pt idx="1465">
                  <c:v>40942</c:v>
                </c:pt>
                <c:pt idx="1466">
                  <c:v>40943</c:v>
                </c:pt>
                <c:pt idx="1467">
                  <c:v>40944</c:v>
                </c:pt>
                <c:pt idx="1468">
                  <c:v>40945</c:v>
                </c:pt>
                <c:pt idx="1469">
                  <c:v>40946</c:v>
                </c:pt>
                <c:pt idx="1470">
                  <c:v>40947</c:v>
                </c:pt>
                <c:pt idx="1471">
                  <c:v>40948</c:v>
                </c:pt>
                <c:pt idx="1472">
                  <c:v>40949</c:v>
                </c:pt>
                <c:pt idx="1473">
                  <c:v>40950</c:v>
                </c:pt>
                <c:pt idx="1474">
                  <c:v>40951</c:v>
                </c:pt>
                <c:pt idx="1475">
                  <c:v>40952</c:v>
                </c:pt>
                <c:pt idx="1476">
                  <c:v>40953</c:v>
                </c:pt>
                <c:pt idx="1477">
                  <c:v>40954</c:v>
                </c:pt>
                <c:pt idx="1478">
                  <c:v>40955</c:v>
                </c:pt>
                <c:pt idx="1479">
                  <c:v>40956</c:v>
                </c:pt>
                <c:pt idx="1480">
                  <c:v>40957</c:v>
                </c:pt>
                <c:pt idx="1481">
                  <c:v>40958</c:v>
                </c:pt>
                <c:pt idx="1482">
                  <c:v>40959</c:v>
                </c:pt>
                <c:pt idx="1483">
                  <c:v>40960</c:v>
                </c:pt>
                <c:pt idx="1484">
                  <c:v>40961</c:v>
                </c:pt>
                <c:pt idx="1485">
                  <c:v>40962</c:v>
                </c:pt>
                <c:pt idx="1486">
                  <c:v>40963</c:v>
                </c:pt>
                <c:pt idx="1487">
                  <c:v>40964</c:v>
                </c:pt>
                <c:pt idx="1488">
                  <c:v>40965</c:v>
                </c:pt>
                <c:pt idx="1489">
                  <c:v>40966</c:v>
                </c:pt>
                <c:pt idx="1490">
                  <c:v>40967</c:v>
                </c:pt>
                <c:pt idx="1491">
                  <c:v>40968</c:v>
                </c:pt>
                <c:pt idx="1492">
                  <c:v>40969</c:v>
                </c:pt>
                <c:pt idx="1493">
                  <c:v>40970</c:v>
                </c:pt>
                <c:pt idx="1494">
                  <c:v>40971</c:v>
                </c:pt>
                <c:pt idx="1495">
                  <c:v>40972</c:v>
                </c:pt>
                <c:pt idx="1496">
                  <c:v>40973</c:v>
                </c:pt>
                <c:pt idx="1497">
                  <c:v>40974</c:v>
                </c:pt>
                <c:pt idx="1498">
                  <c:v>40975</c:v>
                </c:pt>
                <c:pt idx="1499">
                  <c:v>40976</c:v>
                </c:pt>
                <c:pt idx="1500">
                  <c:v>40977</c:v>
                </c:pt>
                <c:pt idx="1501">
                  <c:v>40978</c:v>
                </c:pt>
                <c:pt idx="1502">
                  <c:v>40979</c:v>
                </c:pt>
                <c:pt idx="1503">
                  <c:v>40980</c:v>
                </c:pt>
                <c:pt idx="1504">
                  <c:v>40981</c:v>
                </c:pt>
                <c:pt idx="1505">
                  <c:v>40982</c:v>
                </c:pt>
                <c:pt idx="1506">
                  <c:v>40983</c:v>
                </c:pt>
                <c:pt idx="1507">
                  <c:v>40984</c:v>
                </c:pt>
                <c:pt idx="1508">
                  <c:v>40985</c:v>
                </c:pt>
                <c:pt idx="1509">
                  <c:v>40986</c:v>
                </c:pt>
                <c:pt idx="1510">
                  <c:v>40987</c:v>
                </c:pt>
                <c:pt idx="1511">
                  <c:v>40988</c:v>
                </c:pt>
                <c:pt idx="1512">
                  <c:v>40989</c:v>
                </c:pt>
                <c:pt idx="1513">
                  <c:v>40990</c:v>
                </c:pt>
                <c:pt idx="1514">
                  <c:v>40991</c:v>
                </c:pt>
                <c:pt idx="1515">
                  <c:v>40992</c:v>
                </c:pt>
                <c:pt idx="1516">
                  <c:v>40993</c:v>
                </c:pt>
                <c:pt idx="1517">
                  <c:v>40994</c:v>
                </c:pt>
                <c:pt idx="1518">
                  <c:v>40995</c:v>
                </c:pt>
                <c:pt idx="1519">
                  <c:v>40996</c:v>
                </c:pt>
                <c:pt idx="1520">
                  <c:v>40997</c:v>
                </c:pt>
                <c:pt idx="1521">
                  <c:v>40998</c:v>
                </c:pt>
                <c:pt idx="1522">
                  <c:v>40999</c:v>
                </c:pt>
                <c:pt idx="1523">
                  <c:v>41000</c:v>
                </c:pt>
                <c:pt idx="1524">
                  <c:v>41001</c:v>
                </c:pt>
                <c:pt idx="1525">
                  <c:v>41002</c:v>
                </c:pt>
                <c:pt idx="1526">
                  <c:v>41003</c:v>
                </c:pt>
                <c:pt idx="1527">
                  <c:v>41004</c:v>
                </c:pt>
                <c:pt idx="1528">
                  <c:v>41005</c:v>
                </c:pt>
                <c:pt idx="1529">
                  <c:v>41006</c:v>
                </c:pt>
                <c:pt idx="1530">
                  <c:v>41007</c:v>
                </c:pt>
                <c:pt idx="1531">
                  <c:v>41008</c:v>
                </c:pt>
                <c:pt idx="1532">
                  <c:v>41009</c:v>
                </c:pt>
                <c:pt idx="1533">
                  <c:v>41010</c:v>
                </c:pt>
                <c:pt idx="1534">
                  <c:v>41011</c:v>
                </c:pt>
                <c:pt idx="1535">
                  <c:v>41012</c:v>
                </c:pt>
                <c:pt idx="1536">
                  <c:v>41013</c:v>
                </c:pt>
                <c:pt idx="1537">
                  <c:v>41014</c:v>
                </c:pt>
                <c:pt idx="1538">
                  <c:v>41015</c:v>
                </c:pt>
                <c:pt idx="1539">
                  <c:v>41016</c:v>
                </c:pt>
                <c:pt idx="1540">
                  <c:v>41017</c:v>
                </c:pt>
                <c:pt idx="1541">
                  <c:v>41018</c:v>
                </c:pt>
                <c:pt idx="1542">
                  <c:v>41019</c:v>
                </c:pt>
                <c:pt idx="1543">
                  <c:v>41020</c:v>
                </c:pt>
                <c:pt idx="1544">
                  <c:v>41021</c:v>
                </c:pt>
                <c:pt idx="1545">
                  <c:v>41022</c:v>
                </c:pt>
                <c:pt idx="1546">
                  <c:v>41023</c:v>
                </c:pt>
                <c:pt idx="1547">
                  <c:v>41024</c:v>
                </c:pt>
                <c:pt idx="1548">
                  <c:v>41025</c:v>
                </c:pt>
                <c:pt idx="1549">
                  <c:v>41026</c:v>
                </c:pt>
                <c:pt idx="1550">
                  <c:v>41027</c:v>
                </c:pt>
                <c:pt idx="1551">
                  <c:v>41028</c:v>
                </c:pt>
                <c:pt idx="1552">
                  <c:v>41029</c:v>
                </c:pt>
                <c:pt idx="1553">
                  <c:v>41030</c:v>
                </c:pt>
                <c:pt idx="1554">
                  <c:v>41031</c:v>
                </c:pt>
                <c:pt idx="1555">
                  <c:v>41032</c:v>
                </c:pt>
                <c:pt idx="1556">
                  <c:v>41033</c:v>
                </c:pt>
                <c:pt idx="1557">
                  <c:v>41034</c:v>
                </c:pt>
                <c:pt idx="1558">
                  <c:v>41035</c:v>
                </c:pt>
                <c:pt idx="1559">
                  <c:v>41036</c:v>
                </c:pt>
                <c:pt idx="1560">
                  <c:v>41037</c:v>
                </c:pt>
                <c:pt idx="1561">
                  <c:v>41038</c:v>
                </c:pt>
                <c:pt idx="1562">
                  <c:v>41039</c:v>
                </c:pt>
                <c:pt idx="1563">
                  <c:v>41040</c:v>
                </c:pt>
                <c:pt idx="1564">
                  <c:v>41041</c:v>
                </c:pt>
                <c:pt idx="1565">
                  <c:v>41042</c:v>
                </c:pt>
                <c:pt idx="1566">
                  <c:v>41043</c:v>
                </c:pt>
                <c:pt idx="1567">
                  <c:v>41044</c:v>
                </c:pt>
                <c:pt idx="1568">
                  <c:v>41045</c:v>
                </c:pt>
                <c:pt idx="1569">
                  <c:v>41046</c:v>
                </c:pt>
                <c:pt idx="1570">
                  <c:v>41047</c:v>
                </c:pt>
                <c:pt idx="1571">
                  <c:v>41048</c:v>
                </c:pt>
                <c:pt idx="1572">
                  <c:v>41049</c:v>
                </c:pt>
                <c:pt idx="1573">
                  <c:v>41050</c:v>
                </c:pt>
                <c:pt idx="1574">
                  <c:v>41051</c:v>
                </c:pt>
                <c:pt idx="1575">
                  <c:v>41052</c:v>
                </c:pt>
                <c:pt idx="1576">
                  <c:v>41053</c:v>
                </c:pt>
                <c:pt idx="1577">
                  <c:v>41054</c:v>
                </c:pt>
                <c:pt idx="1578">
                  <c:v>41055</c:v>
                </c:pt>
                <c:pt idx="1579">
                  <c:v>41056</c:v>
                </c:pt>
                <c:pt idx="1580">
                  <c:v>41057</c:v>
                </c:pt>
                <c:pt idx="1581">
                  <c:v>41058</c:v>
                </c:pt>
                <c:pt idx="1582">
                  <c:v>41059</c:v>
                </c:pt>
                <c:pt idx="1583">
                  <c:v>41060</c:v>
                </c:pt>
                <c:pt idx="1584">
                  <c:v>41061</c:v>
                </c:pt>
                <c:pt idx="1585">
                  <c:v>41062</c:v>
                </c:pt>
                <c:pt idx="1586">
                  <c:v>41063</c:v>
                </c:pt>
                <c:pt idx="1587">
                  <c:v>41064</c:v>
                </c:pt>
                <c:pt idx="1588">
                  <c:v>41065</c:v>
                </c:pt>
                <c:pt idx="1589">
                  <c:v>41066</c:v>
                </c:pt>
                <c:pt idx="1590">
                  <c:v>41067</c:v>
                </c:pt>
                <c:pt idx="1591">
                  <c:v>41068</c:v>
                </c:pt>
                <c:pt idx="1592">
                  <c:v>41069</c:v>
                </c:pt>
                <c:pt idx="1593">
                  <c:v>41070</c:v>
                </c:pt>
                <c:pt idx="1594">
                  <c:v>41071</c:v>
                </c:pt>
                <c:pt idx="1595">
                  <c:v>41072</c:v>
                </c:pt>
                <c:pt idx="1596">
                  <c:v>41073</c:v>
                </c:pt>
                <c:pt idx="1597">
                  <c:v>41074</c:v>
                </c:pt>
                <c:pt idx="1598">
                  <c:v>41075</c:v>
                </c:pt>
                <c:pt idx="1599">
                  <c:v>41076</c:v>
                </c:pt>
                <c:pt idx="1600">
                  <c:v>41077</c:v>
                </c:pt>
                <c:pt idx="1601">
                  <c:v>41078</c:v>
                </c:pt>
                <c:pt idx="1602">
                  <c:v>41079</c:v>
                </c:pt>
                <c:pt idx="1603">
                  <c:v>41080</c:v>
                </c:pt>
                <c:pt idx="1604">
                  <c:v>41081</c:v>
                </c:pt>
                <c:pt idx="1605">
                  <c:v>41082</c:v>
                </c:pt>
                <c:pt idx="1606">
                  <c:v>41083</c:v>
                </c:pt>
                <c:pt idx="1607">
                  <c:v>41084</c:v>
                </c:pt>
                <c:pt idx="1608">
                  <c:v>41085</c:v>
                </c:pt>
                <c:pt idx="1609">
                  <c:v>41086</c:v>
                </c:pt>
                <c:pt idx="1610">
                  <c:v>41087</c:v>
                </c:pt>
                <c:pt idx="1611">
                  <c:v>41088</c:v>
                </c:pt>
                <c:pt idx="1612">
                  <c:v>41089</c:v>
                </c:pt>
                <c:pt idx="1613">
                  <c:v>41090</c:v>
                </c:pt>
                <c:pt idx="1614">
                  <c:v>41091</c:v>
                </c:pt>
                <c:pt idx="1615">
                  <c:v>41092</c:v>
                </c:pt>
                <c:pt idx="1616">
                  <c:v>41093</c:v>
                </c:pt>
                <c:pt idx="1617">
                  <c:v>41094</c:v>
                </c:pt>
                <c:pt idx="1618">
                  <c:v>41095</c:v>
                </c:pt>
                <c:pt idx="1619">
                  <c:v>41096</c:v>
                </c:pt>
                <c:pt idx="1620">
                  <c:v>41097</c:v>
                </c:pt>
                <c:pt idx="1621">
                  <c:v>41098</c:v>
                </c:pt>
                <c:pt idx="1622">
                  <c:v>41099</c:v>
                </c:pt>
                <c:pt idx="1623">
                  <c:v>41100</c:v>
                </c:pt>
                <c:pt idx="1624">
                  <c:v>41101</c:v>
                </c:pt>
                <c:pt idx="1625">
                  <c:v>41102</c:v>
                </c:pt>
                <c:pt idx="1626">
                  <c:v>41103</c:v>
                </c:pt>
                <c:pt idx="1627">
                  <c:v>41104</c:v>
                </c:pt>
                <c:pt idx="1628">
                  <c:v>41105</c:v>
                </c:pt>
                <c:pt idx="1629">
                  <c:v>41106</c:v>
                </c:pt>
                <c:pt idx="1630">
                  <c:v>41107</c:v>
                </c:pt>
                <c:pt idx="1631">
                  <c:v>41108</c:v>
                </c:pt>
                <c:pt idx="1632">
                  <c:v>41109</c:v>
                </c:pt>
                <c:pt idx="1633">
                  <c:v>41110</c:v>
                </c:pt>
                <c:pt idx="1634">
                  <c:v>41111</c:v>
                </c:pt>
                <c:pt idx="1635">
                  <c:v>41112</c:v>
                </c:pt>
                <c:pt idx="1636">
                  <c:v>41113</c:v>
                </c:pt>
                <c:pt idx="1637">
                  <c:v>41114</c:v>
                </c:pt>
                <c:pt idx="1638">
                  <c:v>41115</c:v>
                </c:pt>
                <c:pt idx="1639">
                  <c:v>41116</c:v>
                </c:pt>
                <c:pt idx="1640">
                  <c:v>41117</c:v>
                </c:pt>
                <c:pt idx="1641">
                  <c:v>41118</c:v>
                </c:pt>
                <c:pt idx="1642">
                  <c:v>41119</c:v>
                </c:pt>
                <c:pt idx="1643">
                  <c:v>41120</c:v>
                </c:pt>
                <c:pt idx="1644">
                  <c:v>41121</c:v>
                </c:pt>
                <c:pt idx="1645">
                  <c:v>41122</c:v>
                </c:pt>
                <c:pt idx="1646">
                  <c:v>41123</c:v>
                </c:pt>
                <c:pt idx="1647">
                  <c:v>41124</c:v>
                </c:pt>
                <c:pt idx="1648">
                  <c:v>41125</c:v>
                </c:pt>
                <c:pt idx="1649">
                  <c:v>41126</c:v>
                </c:pt>
                <c:pt idx="1650">
                  <c:v>41127</c:v>
                </c:pt>
                <c:pt idx="1651">
                  <c:v>41128</c:v>
                </c:pt>
                <c:pt idx="1652">
                  <c:v>41129</c:v>
                </c:pt>
                <c:pt idx="1653">
                  <c:v>41130</c:v>
                </c:pt>
                <c:pt idx="1654">
                  <c:v>41131</c:v>
                </c:pt>
                <c:pt idx="1655">
                  <c:v>41132</c:v>
                </c:pt>
                <c:pt idx="1656">
                  <c:v>41133</c:v>
                </c:pt>
                <c:pt idx="1657">
                  <c:v>41134</c:v>
                </c:pt>
                <c:pt idx="1658">
                  <c:v>41135</c:v>
                </c:pt>
                <c:pt idx="1659">
                  <c:v>41136</c:v>
                </c:pt>
                <c:pt idx="1660">
                  <c:v>41137</c:v>
                </c:pt>
                <c:pt idx="1661">
                  <c:v>41138</c:v>
                </c:pt>
                <c:pt idx="1662">
                  <c:v>41139</c:v>
                </c:pt>
                <c:pt idx="1663">
                  <c:v>41140</c:v>
                </c:pt>
                <c:pt idx="1664">
                  <c:v>41141</c:v>
                </c:pt>
                <c:pt idx="1665">
                  <c:v>41142</c:v>
                </c:pt>
                <c:pt idx="1666">
                  <c:v>41143</c:v>
                </c:pt>
                <c:pt idx="1667">
                  <c:v>41144</c:v>
                </c:pt>
                <c:pt idx="1668">
                  <c:v>41145</c:v>
                </c:pt>
                <c:pt idx="1669">
                  <c:v>41146</c:v>
                </c:pt>
                <c:pt idx="1670">
                  <c:v>41147</c:v>
                </c:pt>
                <c:pt idx="1671">
                  <c:v>41148</c:v>
                </c:pt>
                <c:pt idx="1672">
                  <c:v>41149</c:v>
                </c:pt>
                <c:pt idx="1673">
                  <c:v>41150</c:v>
                </c:pt>
                <c:pt idx="1674">
                  <c:v>41151</c:v>
                </c:pt>
                <c:pt idx="1675">
                  <c:v>41152</c:v>
                </c:pt>
                <c:pt idx="1676">
                  <c:v>41153</c:v>
                </c:pt>
                <c:pt idx="1677">
                  <c:v>41154</c:v>
                </c:pt>
                <c:pt idx="1678">
                  <c:v>41155</c:v>
                </c:pt>
                <c:pt idx="1679">
                  <c:v>41156</c:v>
                </c:pt>
                <c:pt idx="1680">
                  <c:v>41157</c:v>
                </c:pt>
                <c:pt idx="1681">
                  <c:v>41158</c:v>
                </c:pt>
                <c:pt idx="1682">
                  <c:v>41159</c:v>
                </c:pt>
                <c:pt idx="1683">
                  <c:v>41160</c:v>
                </c:pt>
                <c:pt idx="1684">
                  <c:v>41161</c:v>
                </c:pt>
                <c:pt idx="1685">
                  <c:v>41162</c:v>
                </c:pt>
                <c:pt idx="1686">
                  <c:v>41163</c:v>
                </c:pt>
                <c:pt idx="1687">
                  <c:v>41164</c:v>
                </c:pt>
                <c:pt idx="1688">
                  <c:v>41165</c:v>
                </c:pt>
                <c:pt idx="1689">
                  <c:v>41166</c:v>
                </c:pt>
                <c:pt idx="1690">
                  <c:v>41167</c:v>
                </c:pt>
                <c:pt idx="1691">
                  <c:v>41168</c:v>
                </c:pt>
                <c:pt idx="1692">
                  <c:v>41169</c:v>
                </c:pt>
                <c:pt idx="1693">
                  <c:v>41170</c:v>
                </c:pt>
                <c:pt idx="1694">
                  <c:v>41171</c:v>
                </c:pt>
                <c:pt idx="1695">
                  <c:v>41172</c:v>
                </c:pt>
                <c:pt idx="1696">
                  <c:v>41173</c:v>
                </c:pt>
                <c:pt idx="1697">
                  <c:v>41174</c:v>
                </c:pt>
                <c:pt idx="1698">
                  <c:v>41175</c:v>
                </c:pt>
                <c:pt idx="1699">
                  <c:v>41176</c:v>
                </c:pt>
                <c:pt idx="1700">
                  <c:v>41177</c:v>
                </c:pt>
                <c:pt idx="1701">
                  <c:v>41178</c:v>
                </c:pt>
                <c:pt idx="1702">
                  <c:v>41179</c:v>
                </c:pt>
                <c:pt idx="1703">
                  <c:v>41180</c:v>
                </c:pt>
                <c:pt idx="1704">
                  <c:v>41181</c:v>
                </c:pt>
                <c:pt idx="1705">
                  <c:v>41182</c:v>
                </c:pt>
                <c:pt idx="1706">
                  <c:v>41183</c:v>
                </c:pt>
                <c:pt idx="1707">
                  <c:v>41184</c:v>
                </c:pt>
                <c:pt idx="1708">
                  <c:v>41185</c:v>
                </c:pt>
                <c:pt idx="1709">
                  <c:v>41186</c:v>
                </c:pt>
                <c:pt idx="1710">
                  <c:v>41187</c:v>
                </c:pt>
                <c:pt idx="1711">
                  <c:v>41188</c:v>
                </c:pt>
                <c:pt idx="1712">
                  <c:v>41189</c:v>
                </c:pt>
                <c:pt idx="1713">
                  <c:v>41190</c:v>
                </c:pt>
                <c:pt idx="1714">
                  <c:v>41191</c:v>
                </c:pt>
                <c:pt idx="1715">
                  <c:v>41192</c:v>
                </c:pt>
                <c:pt idx="1716">
                  <c:v>41193</c:v>
                </c:pt>
                <c:pt idx="1717">
                  <c:v>41194</c:v>
                </c:pt>
                <c:pt idx="1718">
                  <c:v>41195</c:v>
                </c:pt>
                <c:pt idx="1719">
                  <c:v>41196</c:v>
                </c:pt>
                <c:pt idx="1720">
                  <c:v>41197</c:v>
                </c:pt>
                <c:pt idx="1721">
                  <c:v>41198</c:v>
                </c:pt>
                <c:pt idx="1722">
                  <c:v>41199</c:v>
                </c:pt>
                <c:pt idx="1723">
                  <c:v>41200</c:v>
                </c:pt>
                <c:pt idx="1724">
                  <c:v>41201</c:v>
                </c:pt>
                <c:pt idx="1725">
                  <c:v>41202</c:v>
                </c:pt>
                <c:pt idx="1726">
                  <c:v>41203</c:v>
                </c:pt>
                <c:pt idx="1727">
                  <c:v>41204</c:v>
                </c:pt>
                <c:pt idx="1728">
                  <c:v>41205</c:v>
                </c:pt>
                <c:pt idx="1729">
                  <c:v>41206</c:v>
                </c:pt>
                <c:pt idx="1730">
                  <c:v>41207</c:v>
                </c:pt>
                <c:pt idx="1731">
                  <c:v>41208</c:v>
                </c:pt>
                <c:pt idx="1732">
                  <c:v>41209</c:v>
                </c:pt>
                <c:pt idx="1733">
                  <c:v>41210</c:v>
                </c:pt>
                <c:pt idx="1734">
                  <c:v>41211</c:v>
                </c:pt>
                <c:pt idx="1735">
                  <c:v>41212</c:v>
                </c:pt>
                <c:pt idx="1736">
                  <c:v>41213</c:v>
                </c:pt>
                <c:pt idx="1737">
                  <c:v>41214</c:v>
                </c:pt>
                <c:pt idx="1738">
                  <c:v>41215</c:v>
                </c:pt>
                <c:pt idx="1739">
                  <c:v>41216</c:v>
                </c:pt>
                <c:pt idx="1740">
                  <c:v>41217</c:v>
                </c:pt>
                <c:pt idx="1741">
                  <c:v>41218</c:v>
                </c:pt>
                <c:pt idx="1742">
                  <c:v>41219</c:v>
                </c:pt>
                <c:pt idx="1743">
                  <c:v>41220</c:v>
                </c:pt>
                <c:pt idx="1744">
                  <c:v>41221</c:v>
                </c:pt>
                <c:pt idx="1745">
                  <c:v>41222</c:v>
                </c:pt>
                <c:pt idx="1746">
                  <c:v>41223</c:v>
                </c:pt>
                <c:pt idx="1747">
                  <c:v>41224</c:v>
                </c:pt>
                <c:pt idx="1748">
                  <c:v>41225</c:v>
                </c:pt>
                <c:pt idx="1749">
                  <c:v>41226</c:v>
                </c:pt>
                <c:pt idx="1750">
                  <c:v>41227</c:v>
                </c:pt>
                <c:pt idx="1751">
                  <c:v>41228</c:v>
                </c:pt>
                <c:pt idx="1752">
                  <c:v>41229</c:v>
                </c:pt>
                <c:pt idx="1753">
                  <c:v>41230</c:v>
                </c:pt>
                <c:pt idx="1754">
                  <c:v>41231</c:v>
                </c:pt>
                <c:pt idx="1755">
                  <c:v>41232</c:v>
                </c:pt>
                <c:pt idx="1756">
                  <c:v>41233</c:v>
                </c:pt>
                <c:pt idx="1757">
                  <c:v>41234</c:v>
                </c:pt>
                <c:pt idx="1758">
                  <c:v>41235</c:v>
                </c:pt>
                <c:pt idx="1759">
                  <c:v>41236</c:v>
                </c:pt>
                <c:pt idx="1760">
                  <c:v>41237</c:v>
                </c:pt>
                <c:pt idx="1761">
                  <c:v>41238</c:v>
                </c:pt>
                <c:pt idx="1762">
                  <c:v>41239</c:v>
                </c:pt>
                <c:pt idx="1763">
                  <c:v>41240</c:v>
                </c:pt>
                <c:pt idx="1764">
                  <c:v>41241</c:v>
                </c:pt>
                <c:pt idx="1765">
                  <c:v>41242</c:v>
                </c:pt>
                <c:pt idx="1766">
                  <c:v>41243</c:v>
                </c:pt>
                <c:pt idx="1767">
                  <c:v>41244</c:v>
                </c:pt>
                <c:pt idx="1768">
                  <c:v>41245</c:v>
                </c:pt>
                <c:pt idx="1769">
                  <c:v>41246</c:v>
                </c:pt>
                <c:pt idx="1770">
                  <c:v>41247</c:v>
                </c:pt>
                <c:pt idx="1771">
                  <c:v>41248</c:v>
                </c:pt>
                <c:pt idx="1772">
                  <c:v>41249</c:v>
                </c:pt>
                <c:pt idx="1773">
                  <c:v>41250</c:v>
                </c:pt>
                <c:pt idx="1774">
                  <c:v>41251</c:v>
                </c:pt>
                <c:pt idx="1775">
                  <c:v>41252</c:v>
                </c:pt>
                <c:pt idx="1776">
                  <c:v>41253</c:v>
                </c:pt>
                <c:pt idx="1777">
                  <c:v>41254</c:v>
                </c:pt>
                <c:pt idx="1778">
                  <c:v>41255</c:v>
                </c:pt>
                <c:pt idx="1779">
                  <c:v>41256</c:v>
                </c:pt>
                <c:pt idx="1780">
                  <c:v>41257</c:v>
                </c:pt>
                <c:pt idx="1781">
                  <c:v>41258</c:v>
                </c:pt>
                <c:pt idx="1782">
                  <c:v>41259</c:v>
                </c:pt>
                <c:pt idx="1783">
                  <c:v>41260</c:v>
                </c:pt>
                <c:pt idx="1784">
                  <c:v>41261</c:v>
                </c:pt>
                <c:pt idx="1785">
                  <c:v>41262</c:v>
                </c:pt>
                <c:pt idx="1786">
                  <c:v>41263</c:v>
                </c:pt>
                <c:pt idx="1787">
                  <c:v>41264</c:v>
                </c:pt>
                <c:pt idx="1788">
                  <c:v>41265</c:v>
                </c:pt>
                <c:pt idx="1789">
                  <c:v>41266</c:v>
                </c:pt>
                <c:pt idx="1790">
                  <c:v>41267</c:v>
                </c:pt>
                <c:pt idx="1791">
                  <c:v>41268</c:v>
                </c:pt>
                <c:pt idx="1792">
                  <c:v>41269</c:v>
                </c:pt>
                <c:pt idx="1793">
                  <c:v>41270</c:v>
                </c:pt>
                <c:pt idx="1794">
                  <c:v>41271</c:v>
                </c:pt>
                <c:pt idx="1795">
                  <c:v>41272</c:v>
                </c:pt>
                <c:pt idx="1796">
                  <c:v>41273</c:v>
                </c:pt>
                <c:pt idx="1797">
                  <c:v>41274</c:v>
                </c:pt>
                <c:pt idx="1798">
                  <c:v>41275</c:v>
                </c:pt>
                <c:pt idx="1799">
                  <c:v>41276</c:v>
                </c:pt>
                <c:pt idx="1800">
                  <c:v>41277</c:v>
                </c:pt>
                <c:pt idx="1801">
                  <c:v>41278</c:v>
                </c:pt>
                <c:pt idx="1802">
                  <c:v>41279</c:v>
                </c:pt>
                <c:pt idx="1803">
                  <c:v>41280</c:v>
                </c:pt>
                <c:pt idx="1804">
                  <c:v>41281</c:v>
                </c:pt>
                <c:pt idx="1805">
                  <c:v>41282</c:v>
                </c:pt>
                <c:pt idx="1806">
                  <c:v>41283</c:v>
                </c:pt>
                <c:pt idx="1807">
                  <c:v>41284</c:v>
                </c:pt>
                <c:pt idx="1808">
                  <c:v>41285</c:v>
                </c:pt>
                <c:pt idx="1809">
                  <c:v>41286</c:v>
                </c:pt>
                <c:pt idx="1810">
                  <c:v>41287</c:v>
                </c:pt>
                <c:pt idx="1811">
                  <c:v>41288</c:v>
                </c:pt>
                <c:pt idx="1812">
                  <c:v>41289</c:v>
                </c:pt>
                <c:pt idx="1813">
                  <c:v>41290</c:v>
                </c:pt>
                <c:pt idx="1814">
                  <c:v>41291</c:v>
                </c:pt>
                <c:pt idx="1815">
                  <c:v>41292</c:v>
                </c:pt>
                <c:pt idx="1816">
                  <c:v>41293</c:v>
                </c:pt>
                <c:pt idx="1817">
                  <c:v>41294</c:v>
                </c:pt>
                <c:pt idx="1818">
                  <c:v>41295</c:v>
                </c:pt>
                <c:pt idx="1819">
                  <c:v>41296</c:v>
                </c:pt>
                <c:pt idx="1820">
                  <c:v>41297</c:v>
                </c:pt>
                <c:pt idx="1821">
                  <c:v>41298</c:v>
                </c:pt>
                <c:pt idx="1822">
                  <c:v>41299</c:v>
                </c:pt>
                <c:pt idx="1823">
                  <c:v>41300</c:v>
                </c:pt>
                <c:pt idx="1824">
                  <c:v>41301</c:v>
                </c:pt>
                <c:pt idx="1825">
                  <c:v>41302</c:v>
                </c:pt>
                <c:pt idx="1826">
                  <c:v>41303</c:v>
                </c:pt>
                <c:pt idx="1827">
                  <c:v>41304</c:v>
                </c:pt>
                <c:pt idx="1828">
                  <c:v>41305</c:v>
                </c:pt>
                <c:pt idx="1829">
                  <c:v>41306</c:v>
                </c:pt>
                <c:pt idx="1830">
                  <c:v>41307</c:v>
                </c:pt>
                <c:pt idx="1831">
                  <c:v>41308</c:v>
                </c:pt>
                <c:pt idx="1832">
                  <c:v>41309</c:v>
                </c:pt>
                <c:pt idx="1833">
                  <c:v>41310</c:v>
                </c:pt>
                <c:pt idx="1834">
                  <c:v>41311</c:v>
                </c:pt>
                <c:pt idx="1835">
                  <c:v>41312</c:v>
                </c:pt>
                <c:pt idx="1836">
                  <c:v>41313</c:v>
                </c:pt>
                <c:pt idx="1837">
                  <c:v>41314</c:v>
                </c:pt>
                <c:pt idx="1838">
                  <c:v>41315</c:v>
                </c:pt>
                <c:pt idx="1839">
                  <c:v>41316</c:v>
                </c:pt>
                <c:pt idx="1840">
                  <c:v>41317</c:v>
                </c:pt>
                <c:pt idx="1841">
                  <c:v>41318</c:v>
                </c:pt>
                <c:pt idx="1842">
                  <c:v>41319</c:v>
                </c:pt>
                <c:pt idx="1843">
                  <c:v>41320</c:v>
                </c:pt>
                <c:pt idx="1844">
                  <c:v>41321</c:v>
                </c:pt>
                <c:pt idx="1845">
                  <c:v>41322</c:v>
                </c:pt>
                <c:pt idx="1846">
                  <c:v>41323</c:v>
                </c:pt>
                <c:pt idx="1847">
                  <c:v>41324</c:v>
                </c:pt>
                <c:pt idx="1848">
                  <c:v>41325</c:v>
                </c:pt>
                <c:pt idx="1849">
                  <c:v>41326</c:v>
                </c:pt>
                <c:pt idx="1850">
                  <c:v>41327</c:v>
                </c:pt>
                <c:pt idx="1851">
                  <c:v>41328</c:v>
                </c:pt>
                <c:pt idx="1852">
                  <c:v>41329</c:v>
                </c:pt>
                <c:pt idx="1853">
                  <c:v>41330</c:v>
                </c:pt>
                <c:pt idx="1854">
                  <c:v>41331</c:v>
                </c:pt>
                <c:pt idx="1855">
                  <c:v>41332</c:v>
                </c:pt>
                <c:pt idx="1856">
                  <c:v>41333</c:v>
                </c:pt>
                <c:pt idx="1857">
                  <c:v>41334</c:v>
                </c:pt>
                <c:pt idx="1858">
                  <c:v>41335</c:v>
                </c:pt>
                <c:pt idx="1859">
                  <c:v>41336</c:v>
                </c:pt>
                <c:pt idx="1860">
                  <c:v>41337</c:v>
                </c:pt>
                <c:pt idx="1861">
                  <c:v>41338</c:v>
                </c:pt>
                <c:pt idx="1862">
                  <c:v>41339</c:v>
                </c:pt>
                <c:pt idx="1863">
                  <c:v>41340</c:v>
                </c:pt>
                <c:pt idx="1864">
                  <c:v>41341</c:v>
                </c:pt>
                <c:pt idx="1865">
                  <c:v>41342</c:v>
                </c:pt>
                <c:pt idx="1866">
                  <c:v>41343</c:v>
                </c:pt>
                <c:pt idx="1867">
                  <c:v>41344</c:v>
                </c:pt>
                <c:pt idx="1868">
                  <c:v>41345</c:v>
                </c:pt>
                <c:pt idx="1869">
                  <c:v>41346</c:v>
                </c:pt>
                <c:pt idx="1870">
                  <c:v>41347</c:v>
                </c:pt>
                <c:pt idx="1871">
                  <c:v>41348</c:v>
                </c:pt>
                <c:pt idx="1872">
                  <c:v>41349</c:v>
                </c:pt>
                <c:pt idx="1873">
                  <c:v>41350</c:v>
                </c:pt>
                <c:pt idx="1874">
                  <c:v>41351</c:v>
                </c:pt>
                <c:pt idx="1875">
                  <c:v>41352</c:v>
                </c:pt>
                <c:pt idx="1876">
                  <c:v>41353</c:v>
                </c:pt>
                <c:pt idx="1877">
                  <c:v>41354</c:v>
                </c:pt>
                <c:pt idx="1878">
                  <c:v>41355</c:v>
                </c:pt>
                <c:pt idx="1879">
                  <c:v>41356</c:v>
                </c:pt>
                <c:pt idx="1880">
                  <c:v>41357</c:v>
                </c:pt>
                <c:pt idx="1881">
                  <c:v>41358</c:v>
                </c:pt>
                <c:pt idx="1882">
                  <c:v>41359</c:v>
                </c:pt>
                <c:pt idx="1883">
                  <c:v>41360</c:v>
                </c:pt>
                <c:pt idx="1884">
                  <c:v>41361</c:v>
                </c:pt>
                <c:pt idx="1885">
                  <c:v>41362</c:v>
                </c:pt>
                <c:pt idx="1886">
                  <c:v>41363</c:v>
                </c:pt>
                <c:pt idx="1887">
                  <c:v>41364</c:v>
                </c:pt>
                <c:pt idx="1888">
                  <c:v>41365</c:v>
                </c:pt>
                <c:pt idx="1889">
                  <c:v>41366</c:v>
                </c:pt>
                <c:pt idx="1890">
                  <c:v>41367</c:v>
                </c:pt>
                <c:pt idx="1891">
                  <c:v>41368</c:v>
                </c:pt>
                <c:pt idx="1892">
                  <c:v>41369</c:v>
                </c:pt>
                <c:pt idx="1893">
                  <c:v>41370</c:v>
                </c:pt>
                <c:pt idx="1894">
                  <c:v>41371</c:v>
                </c:pt>
                <c:pt idx="1895">
                  <c:v>41372</c:v>
                </c:pt>
                <c:pt idx="1896">
                  <c:v>41373</c:v>
                </c:pt>
                <c:pt idx="1897">
                  <c:v>41374</c:v>
                </c:pt>
                <c:pt idx="1898">
                  <c:v>41375</c:v>
                </c:pt>
                <c:pt idx="1899">
                  <c:v>41376</c:v>
                </c:pt>
                <c:pt idx="1900">
                  <c:v>41377</c:v>
                </c:pt>
                <c:pt idx="1901">
                  <c:v>41378</c:v>
                </c:pt>
                <c:pt idx="1902">
                  <c:v>41379</c:v>
                </c:pt>
                <c:pt idx="1903">
                  <c:v>41380</c:v>
                </c:pt>
                <c:pt idx="1904">
                  <c:v>41381</c:v>
                </c:pt>
                <c:pt idx="1905">
                  <c:v>41382</c:v>
                </c:pt>
                <c:pt idx="1906">
                  <c:v>41383</c:v>
                </c:pt>
                <c:pt idx="1907">
                  <c:v>41384</c:v>
                </c:pt>
                <c:pt idx="1908">
                  <c:v>41385</c:v>
                </c:pt>
                <c:pt idx="1909">
                  <c:v>41386</c:v>
                </c:pt>
                <c:pt idx="1910">
                  <c:v>41387</c:v>
                </c:pt>
                <c:pt idx="1911">
                  <c:v>41388</c:v>
                </c:pt>
                <c:pt idx="1912">
                  <c:v>41389</c:v>
                </c:pt>
                <c:pt idx="1913">
                  <c:v>41390</c:v>
                </c:pt>
                <c:pt idx="1914">
                  <c:v>41391</c:v>
                </c:pt>
                <c:pt idx="1915">
                  <c:v>41392</c:v>
                </c:pt>
                <c:pt idx="1916">
                  <c:v>41393</c:v>
                </c:pt>
                <c:pt idx="1917">
                  <c:v>41394</c:v>
                </c:pt>
                <c:pt idx="1918">
                  <c:v>41395</c:v>
                </c:pt>
                <c:pt idx="1919">
                  <c:v>41396</c:v>
                </c:pt>
                <c:pt idx="1920">
                  <c:v>41397</c:v>
                </c:pt>
                <c:pt idx="1921">
                  <c:v>41398</c:v>
                </c:pt>
                <c:pt idx="1922">
                  <c:v>41399</c:v>
                </c:pt>
                <c:pt idx="1923">
                  <c:v>41400</c:v>
                </c:pt>
                <c:pt idx="1924">
                  <c:v>41401</c:v>
                </c:pt>
                <c:pt idx="1925">
                  <c:v>41402</c:v>
                </c:pt>
                <c:pt idx="1926">
                  <c:v>41403</c:v>
                </c:pt>
                <c:pt idx="1927">
                  <c:v>41404</c:v>
                </c:pt>
                <c:pt idx="1928">
                  <c:v>41405</c:v>
                </c:pt>
                <c:pt idx="1929">
                  <c:v>41406</c:v>
                </c:pt>
                <c:pt idx="1930">
                  <c:v>41407</c:v>
                </c:pt>
                <c:pt idx="1931">
                  <c:v>41408</c:v>
                </c:pt>
                <c:pt idx="1932">
                  <c:v>41409</c:v>
                </c:pt>
                <c:pt idx="1933">
                  <c:v>41410</c:v>
                </c:pt>
                <c:pt idx="1934">
                  <c:v>41411</c:v>
                </c:pt>
                <c:pt idx="1935">
                  <c:v>41412</c:v>
                </c:pt>
                <c:pt idx="1936">
                  <c:v>41413</c:v>
                </c:pt>
                <c:pt idx="1937">
                  <c:v>41414</c:v>
                </c:pt>
                <c:pt idx="1938">
                  <c:v>41415</c:v>
                </c:pt>
                <c:pt idx="1939">
                  <c:v>41416</c:v>
                </c:pt>
                <c:pt idx="1940">
                  <c:v>41417</c:v>
                </c:pt>
                <c:pt idx="1941">
                  <c:v>41418</c:v>
                </c:pt>
                <c:pt idx="1942">
                  <c:v>41419</c:v>
                </c:pt>
                <c:pt idx="1943">
                  <c:v>41420</c:v>
                </c:pt>
                <c:pt idx="1944">
                  <c:v>41421</c:v>
                </c:pt>
                <c:pt idx="1945">
                  <c:v>41422</c:v>
                </c:pt>
                <c:pt idx="1946">
                  <c:v>41423</c:v>
                </c:pt>
                <c:pt idx="1947">
                  <c:v>41424</c:v>
                </c:pt>
                <c:pt idx="1948">
                  <c:v>41425</c:v>
                </c:pt>
                <c:pt idx="1949">
                  <c:v>41426</c:v>
                </c:pt>
                <c:pt idx="1950">
                  <c:v>41427</c:v>
                </c:pt>
                <c:pt idx="1951">
                  <c:v>41428</c:v>
                </c:pt>
                <c:pt idx="1952">
                  <c:v>41429</c:v>
                </c:pt>
                <c:pt idx="1953">
                  <c:v>41430</c:v>
                </c:pt>
                <c:pt idx="1954">
                  <c:v>41431</c:v>
                </c:pt>
                <c:pt idx="1955">
                  <c:v>41432</c:v>
                </c:pt>
                <c:pt idx="1956">
                  <c:v>41433</c:v>
                </c:pt>
                <c:pt idx="1957">
                  <c:v>41434</c:v>
                </c:pt>
                <c:pt idx="1958">
                  <c:v>41435</c:v>
                </c:pt>
                <c:pt idx="1959">
                  <c:v>41436</c:v>
                </c:pt>
                <c:pt idx="1960">
                  <c:v>41437</c:v>
                </c:pt>
                <c:pt idx="1961">
                  <c:v>41438</c:v>
                </c:pt>
                <c:pt idx="1962">
                  <c:v>41439</c:v>
                </c:pt>
                <c:pt idx="1963">
                  <c:v>41440</c:v>
                </c:pt>
                <c:pt idx="1964">
                  <c:v>41441</c:v>
                </c:pt>
                <c:pt idx="1965">
                  <c:v>41442</c:v>
                </c:pt>
                <c:pt idx="1966">
                  <c:v>41443</c:v>
                </c:pt>
                <c:pt idx="1967">
                  <c:v>41444</c:v>
                </c:pt>
                <c:pt idx="1968">
                  <c:v>41445</c:v>
                </c:pt>
                <c:pt idx="1969">
                  <c:v>41446</c:v>
                </c:pt>
                <c:pt idx="1970">
                  <c:v>41447</c:v>
                </c:pt>
                <c:pt idx="1971">
                  <c:v>41448</c:v>
                </c:pt>
                <c:pt idx="1972">
                  <c:v>41449</c:v>
                </c:pt>
                <c:pt idx="1973">
                  <c:v>41450</c:v>
                </c:pt>
                <c:pt idx="1974">
                  <c:v>41451</c:v>
                </c:pt>
                <c:pt idx="1975">
                  <c:v>41452</c:v>
                </c:pt>
                <c:pt idx="1976">
                  <c:v>41453</c:v>
                </c:pt>
                <c:pt idx="1977">
                  <c:v>41454</c:v>
                </c:pt>
                <c:pt idx="1978">
                  <c:v>41455</c:v>
                </c:pt>
                <c:pt idx="1979">
                  <c:v>41456</c:v>
                </c:pt>
                <c:pt idx="1980">
                  <c:v>41457</c:v>
                </c:pt>
                <c:pt idx="1981">
                  <c:v>41458</c:v>
                </c:pt>
                <c:pt idx="1982">
                  <c:v>41459</c:v>
                </c:pt>
                <c:pt idx="1983">
                  <c:v>41460</c:v>
                </c:pt>
                <c:pt idx="1984">
                  <c:v>41461</c:v>
                </c:pt>
                <c:pt idx="1985">
                  <c:v>41462</c:v>
                </c:pt>
                <c:pt idx="1986">
                  <c:v>41463</c:v>
                </c:pt>
                <c:pt idx="1987">
                  <c:v>41464</c:v>
                </c:pt>
                <c:pt idx="1988">
                  <c:v>41465</c:v>
                </c:pt>
                <c:pt idx="1989">
                  <c:v>41466</c:v>
                </c:pt>
                <c:pt idx="1990">
                  <c:v>41467</c:v>
                </c:pt>
                <c:pt idx="1991">
                  <c:v>41468</c:v>
                </c:pt>
                <c:pt idx="1992">
                  <c:v>41469</c:v>
                </c:pt>
                <c:pt idx="1993">
                  <c:v>41470</c:v>
                </c:pt>
                <c:pt idx="1994">
                  <c:v>41471</c:v>
                </c:pt>
                <c:pt idx="1995">
                  <c:v>41472</c:v>
                </c:pt>
                <c:pt idx="1996">
                  <c:v>41473</c:v>
                </c:pt>
                <c:pt idx="1997">
                  <c:v>41474</c:v>
                </c:pt>
                <c:pt idx="1998">
                  <c:v>41475</c:v>
                </c:pt>
                <c:pt idx="1999">
                  <c:v>41476</c:v>
                </c:pt>
                <c:pt idx="2000">
                  <c:v>41477</c:v>
                </c:pt>
                <c:pt idx="2001">
                  <c:v>41478</c:v>
                </c:pt>
                <c:pt idx="2002">
                  <c:v>41479</c:v>
                </c:pt>
                <c:pt idx="2003">
                  <c:v>41480</c:v>
                </c:pt>
                <c:pt idx="2004">
                  <c:v>41481</c:v>
                </c:pt>
                <c:pt idx="2005">
                  <c:v>41482</c:v>
                </c:pt>
                <c:pt idx="2006">
                  <c:v>41483</c:v>
                </c:pt>
                <c:pt idx="2007">
                  <c:v>41484</c:v>
                </c:pt>
                <c:pt idx="2008">
                  <c:v>41485</c:v>
                </c:pt>
                <c:pt idx="2009">
                  <c:v>41486</c:v>
                </c:pt>
                <c:pt idx="2010">
                  <c:v>41487</c:v>
                </c:pt>
                <c:pt idx="2011">
                  <c:v>41488</c:v>
                </c:pt>
                <c:pt idx="2012">
                  <c:v>41489</c:v>
                </c:pt>
                <c:pt idx="2013">
                  <c:v>41490</c:v>
                </c:pt>
                <c:pt idx="2014">
                  <c:v>41491</c:v>
                </c:pt>
                <c:pt idx="2015">
                  <c:v>41492</c:v>
                </c:pt>
                <c:pt idx="2016">
                  <c:v>41493</c:v>
                </c:pt>
                <c:pt idx="2017">
                  <c:v>41494</c:v>
                </c:pt>
                <c:pt idx="2018">
                  <c:v>41495</c:v>
                </c:pt>
                <c:pt idx="2019">
                  <c:v>41496</c:v>
                </c:pt>
                <c:pt idx="2020">
                  <c:v>41497</c:v>
                </c:pt>
                <c:pt idx="2021">
                  <c:v>41498</c:v>
                </c:pt>
                <c:pt idx="2022">
                  <c:v>41499</c:v>
                </c:pt>
                <c:pt idx="2023">
                  <c:v>41500</c:v>
                </c:pt>
                <c:pt idx="2024">
                  <c:v>41501</c:v>
                </c:pt>
                <c:pt idx="2025">
                  <c:v>41502</c:v>
                </c:pt>
                <c:pt idx="2026">
                  <c:v>41503</c:v>
                </c:pt>
                <c:pt idx="2027">
                  <c:v>41504</c:v>
                </c:pt>
                <c:pt idx="2028">
                  <c:v>41505</c:v>
                </c:pt>
                <c:pt idx="2029">
                  <c:v>41506</c:v>
                </c:pt>
                <c:pt idx="2030">
                  <c:v>41507</c:v>
                </c:pt>
                <c:pt idx="2031">
                  <c:v>41508</c:v>
                </c:pt>
                <c:pt idx="2032">
                  <c:v>41509</c:v>
                </c:pt>
                <c:pt idx="2033">
                  <c:v>41510</c:v>
                </c:pt>
                <c:pt idx="2034">
                  <c:v>41511</c:v>
                </c:pt>
                <c:pt idx="2035">
                  <c:v>41512</c:v>
                </c:pt>
                <c:pt idx="2036">
                  <c:v>41513</c:v>
                </c:pt>
                <c:pt idx="2037">
                  <c:v>41514</c:v>
                </c:pt>
                <c:pt idx="2038">
                  <c:v>41515</c:v>
                </c:pt>
                <c:pt idx="2039">
                  <c:v>41516</c:v>
                </c:pt>
                <c:pt idx="2040">
                  <c:v>41517</c:v>
                </c:pt>
                <c:pt idx="2041">
                  <c:v>41518</c:v>
                </c:pt>
                <c:pt idx="2042">
                  <c:v>41519</c:v>
                </c:pt>
                <c:pt idx="2043">
                  <c:v>41520</c:v>
                </c:pt>
                <c:pt idx="2044">
                  <c:v>41521</c:v>
                </c:pt>
                <c:pt idx="2045">
                  <c:v>41522</c:v>
                </c:pt>
                <c:pt idx="2046">
                  <c:v>41523</c:v>
                </c:pt>
                <c:pt idx="2047">
                  <c:v>41524</c:v>
                </c:pt>
                <c:pt idx="2048">
                  <c:v>41525</c:v>
                </c:pt>
                <c:pt idx="2049">
                  <c:v>41526</c:v>
                </c:pt>
                <c:pt idx="2050">
                  <c:v>41527</c:v>
                </c:pt>
                <c:pt idx="2051">
                  <c:v>41528</c:v>
                </c:pt>
                <c:pt idx="2052">
                  <c:v>41529</c:v>
                </c:pt>
                <c:pt idx="2053">
                  <c:v>41530</c:v>
                </c:pt>
                <c:pt idx="2054">
                  <c:v>41531</c:v>
                </c:pt>
                <c:pt idx="2055">
                  <c:v>41532</c:v>
                </c:pt>
                <c:pt idx="2056">
                  <c:v>41533</c:v>
                </c:pt>
                <c:pt idx="2057">
                  <c:v>41534</c:v>
                </c:pt>
                <c:pt idx="2058">
                  <c:v>41535</c:v>
                </c:pt>
                <c:pt idx="2059">
                  <c:v>41536</c:v>
                </c:pt>
                <c:pt idx="2060">
                  <c:v>41537</c:v>
                </c:pt>
                <c:pt idx="2061">
                  <c:v>41538</c:v>
                </c:pt>
                <c:pt idx="2062">
                  <c:v>41539</c:v>
                </c:pt>
                <c:pt idx="2063">
                  <c:v>41540</c:v>
                </c:pt>
                <c:pt idx="2064">
                  <c:v>41541</c:v>
                </c:pt>
                <c:pt idx="2065">
                  <c:v>41542</c:v>
                </c:pt>
                <c:pt idx="2066">
                  <c:v>41543</c:v>
                </c:pt>
                <c:pt idx="2067">
                  <c:v>41544</c:v>
                </c:pt>
                <c:pt idx="2068">
                  <c:v>41545</c:v>
                </c:pt>
                <c:pt idx="2069">
                  <c:v>41546</c:v>
                </c:pt>
                <c:pt idx="2070">
                  <c:v>41547</c:v>
                </c:pt>
                <c:pt idx="2071">
                  <c:v>41548</c:v>
                </c:pt>
                <c:pt idx="2072">
                  <c:v>41549</c:v>
                </c:pt>
                <c:pt idx="2073">
                  <c:v>41550</c:v>
                </c:pt>
                <c:pt idx="2074">
                  <c:v>41551</c:v>
                </c:pt>
                <c:pt idx="2075">
                  <c:v>41552</c:v>
                </c:pt>
                <c:pt idx="2076">
                  <c:v>41553</c:v>
                </c:pt>
                <c:pt idx="2077">
                  <c:v>41554</c:v>
                </c:pt>
                <c:pt idx="2078">
                  <c:v>41555</c:v>
                </c:pt>
                <c:pt idx="2079">
                  <c:v>41556</c:v>
                </c:pt>
                <c:pt idx="2080">
                  <c:v>41557</c:v>
                </c:pt>
                <c:pt idx="2081">
                  <c:v>41558</c:v>
                </c:pt>
                <c:pt idx="2082">
                  <c:v>41559</c:v>
                </c:pt>
                <c:pt idx="2083">
                  <c:v>41560</c:v>
                </c:pt>
                <c:pt idx="2084">
                  <c:v>41561</c:v>
                </c:pt>
                <c:pt idx="2085">
                  <c:v>41562</c:v>
                </c:pt>
                <c:pt idx="2086">
                  <c:v>41563</c:v>
                </c:pt>
                <c:pt idx="2087">
                  <c:v>41564</c:v>
                </c:pt>
                <c:pt idx="2088">
                  <c:v>41565</c:v>
                </c:pt>
                <c:pt idx="2089">
                  <c:v>41566</c:v>
                </c:pt>
                <c:pt idx="2090">
                  <c:v>41567</c:v>
                </c:pt>
                <c:pt idx="2091">
                  <c:v>41568</c:v>
                </c:pt>
                <c:pt idx="2092">
                  <c:v>41569</c:v>
                </c:pt>
                <c:pt idx="2093">
                  <c:v>41570</c:v>
                </c:pt>
                <c:pt idx="2094">
                  <c:v>41571</c:v>
                </c:pt>
                <c:pt idx="2095">
                  <c:v>41572</c:v>
                </c:pt>
                <c:pt idx="2096">
                  <c:v>41573</c:v>
                </c:pt>
                <c:pt idx="2097">
                  <c:v>41574</c:v>
                </c:pt>
                <c:pt idx="2098">
                  <c:v>41575</c:v>
                </c:pt>
                <c:pt idx="2099">
                  <c:v>41576</c:v>
                </c:pt>
                <c:pt idx="2100">
                  <c:v>41577</c:v>
                </c:pt>
                <c:pt idx="2101">
                  <c:v>41578</c:v>
                </c:pt>
                <c:pt idx="2102">
                  <c:v>41579</c:v>
                </c:pt>
                <c:pt idx="2103">
                  <c:v>41580</c:v>
                </c:pt>
                <c:pt idx="2104">
                  <c:v>41581</c:v>
                </c:pt>
                <c:pt idx="2105">
                  <c:v>41582</c:v>
                </c:pt>
                <c:pt idx="2106">
                  <c:v>41583</c:v>
                </c:pt>
                <c:pt idx="2107">
                  <c:v>41584</c:v>
                </c:pt>
                <c:pt idx="2108">
                  <c:v>41585</c:v>
                </c:pt>
                <c:pt idx="2109">
                  <c:v>41586</c:v>
                </c:pt>
                <c:pt idx="2110">
                  <c:v>41587</c:v>
                </c:pt>
                <c:pt idx="2111">
                  <c:v>41588</c:v>
                </c:pt>
                <c:pt idx="2112">
                  <c:v>41589</c:v>
                </c:pt>
                <c:pt idx="2113">
                  <c:v>41590</c:v>
                </c:pt>
                <c:pt idx="2114">
                  <c:v>41591</c:v>
                </c:pt>
                <c:pt idx="2115">
                  <c:v>41592</c:v>
                </c:pt>
                <c:pt idx="2116">
                  <c:v>41593</c:v>
                </c:pt>
                <c:pt idx="2117">
                  <c:v>41594</c:v>
                </c:pt>
                <c:pt idx="2118">
                  <c:v>41595</c:v>
                </c:pt>
                <c:pt idx="2119">
                  <c:v>41596</c:v>
                </c:pt>
                <c:pt idx="2120">
                  <c:v>41597</c:v>
                </c:pt>
                <c:pt idx="2121">
                  <c:v>41598</c:v>
                </c:pt>
                <c:pt idx="2122">
                  <c:v>41599</c:v>
                </c:pt>
                <c:pt idx="2123">
                  <c:v>41600</c:v>
                </c:pt>
                <c:pt idx="2124">
                  <c:v>41601</c:v>
                </c:pt>
                <c:pt idx="2125">
                  <c:v>41602</c:v>
                </c:pt>
                <c:pt idx="2126">
                  <c:v>41603</c:v>
                </c:pt>
                <c:pt idx="2127">
                  <c:v>41604</c:v>
                </c:pt>
                <c:pt idx="2128">
                  <c:v>41605</c:v>
                </c:pt>
                <c:pt idx="2129">
                  <c:v>41606</c:v>
                </c:pt>
                <c:pt idx="2130">
                  <c:v>41607</c:v>
                </c:pt>
                <c:pt idx="2131">
                  <c:v>41608</c:v>
                </c:pt>
                <c:pt idx="2132">
                  <c:v>41609</c:v>
                </c:pt>
                <c:pt idx="2133">
                  <c:v>41610</c:v>
                </c:pt>
                <c:pt idx="2134">
                  <c:v>41611</c:v>
                </c:pt>
                <c:pt idx="2135">
                  <c:v>41612</c:v>
                </c:pt>
                <c:pt idx="2136">
                  <c:v>41613</c:v>
                </c:pt>
                <c:pt idx="2137">
                  <c:v>41614</c:v>
                </c:pt>
                <c:pt idx="2138">
                  <c:v>41615</c:v>
                </c:pt>
                <c:pt idx="2139">
                  <c:v>41616</c:v>
                </c:pt>
                <c:pt idx="2140">
                  <c:v>41617</c:v>
                </c:pt>
                <c:pt idx="2141">
                  <c:v>41618</c:v>
                </c:pt>
                <c:pt idx="2142">
                  <c:v>41619</c:v>
                </c:pt>
                <c:pt idx="2143">
                  <c:v>41620</c:v>
                </c:pt>
                <c:pt idx="2144">
                  <c:v>41621</c:v>
                </c:pt>
                <c:pt idx="2145">
                  <c:v>41622</c:v>
                </c:pt>
                <c:pt idx="2146">
                  <c:v>41623</c:v>
                </c:pt>
                <c:pt idx="2147">
                  <c:v>41624</c:v>
                </c:pt>
                <c:pt idx="2148">
                  <c:v>41625</c:v>
                </c:pt>
                <c:pt idx="2149">
                  <c:v>41626</c:v>
                </c:pt>
                <c:pt idx="2150">
                  <c:v>41627</c:v>
                </c:pt>
                <c:pt idx="2151">
                  <c:v>41628</c:v>
                </c:pt>
                <c:pt idx="2152">
                  <c:v>41629</c:v>
                </c:pt>
                <c:pt idx="2153">
                  <c:v>41630</c:v>
                </c:pt>
                <c:pt idx="2154">
                  <c:v>41631</c:v>
                </c:pt>
                <c:pt idx="2155">
                  <c:v>41632</c:v>
                </c:pt>
                <c:pt idx="2156">
                  <c:v>41633</c:v>
                </c:pt>
                <c:pt idx="2157">
                  <c:v>41634</c:v>
                </c:pt>
                <c:pt idx="2158">
                  <c:v>41635</c:v>
                </c:pt>
                <c:pt idx="2159">
                  <c:v>41636</c:v>
                </c:pt>
                <c:pt idx="2160">
                  <c:v>41637</c:v>
                </c:pt>
                <c:pt idx="2161">
                  <c:v>41638</c:v>
                </c:pt>
                <c:pt idx="2162">
                  <c:v>41639</c:v>
                </c:pt>
                <c:pt idx="2163">
                  <c:v>41640</c:v>
                </c:pt>
                <c:pt idx="2164">
                  <c:v>41641</c:v>
                </c:pt>
                <c:pt idx="2165">
                  <c:v>41642</c:v>
                </c:pt>
                <c:pt idx="2166">
                  <c:v>41643</c:v>
                </c:pt>
                <c:pt idx="2167">
                  <c:v>41644</c:v>
                </c:pt>
                <c:pt idx="2168">
                  <c:v>41645</c:v>
                </c:pt>
                <c:pt idx="2169">
                  <c:v>41646</c:v>
                </c:pt>
                <c:pt idx="2170">
                  <c:v>41647</c:v>
                </c:pt>
                <c:pt idx="2171">
                  <c:v>41648</c:v>
                </c:pt>
                <c:pt idx="2172">
                  <c:v>41649</c:v>
                </c:pt>
                <c:pt idx="2173">
                  <c:v>41650</c:v>
                </c:pt>
                <c:pt idx="2174">
                  <c:v>41651</c:v>
                </c:pt>
                <c:pt idx="2175">
                  <c:v>41652</c:v>
                </c:pt>
                <c:pt idx="2176">
                  <c:v>41653</c:v>
                </c:pt>
                <c:pt idx="2177">
                  <c:v>41654</c:v>
                </c:pt>
                <c:pt idx="2178">
                  <c:v>41655</c:v>
                </c:pt>
                <c:pt idx="2179">
                  <c:v>41656</c:v>
                </c:pt>
                <c:pt idx="2180">
                  <c:v>41657</c:v>
                </c:pt>
                <c:pt idx="2181">
                  <c:v>41658</c:v>
                </c:pt>
                <c:pt idx="2182">
                  <c:v>41659</c:v>
                </c:pt>
                <c:pt idx="2183">
                  <c:v>41660</c:v>
                </c:pt>
                <c:pt idx="2184">
                  <c:v>41661</c:v>
                </c:pt>
                <c:pt idx="2185">
                  <c:v>41662</c:v>
                </c:pt>
                <c:pt idx="2186">
                  <c:v>41663</c:v>
                </c:pt>
                <c:pt idx="2187">
                  <c:v>41664</c:v>
                </c:pt>
                <c:pt idx="2188">
                  <c:v>41665</c:v>
                </c:pt>
                <c:pt idx="2189">
                  <c:v>41666</c:v>
                </c:pt>
                <c:pt idx="2190">
                  <c:v>41667</c:v>
                </c:pt>
                <c:pt idx="2191">
                  <c:v>41668</c:v>
                </c:pt>
                <c:pt idx="2192">
                  <c:v>41669</c:v>
                </c:pt>
                <c:pt idx="2193">
                  <c:v>41670</c:v>
                </c:pt>
                <c:pt idx="2194">
                  <c:v>41671</c:v>
                </c:pt>
                <c:pt idx="2195">
                  <c:v>41672</c:v>
                </c:pt>
                <c:pt idx="2196">
                  <c:v>41673</c:v>
                </c:pt>
                <c:pt idx="2197">
                  <c:v>41674</c:v>
                </c:pt>
                <c:pt idx="2198">
                  <c:v>41675</c:v>
                </c:pt>
                <c:pt idx="2199">
                  <c:v>41676</c:v>
                </c:pt>
                <c:pt idx="2200">
                  <c:v>41677</c:v>
                </c:pt>
                <c:pt idx="2201">
                  <c:v>41678</c:v>
                </c:pt>
                <c:pt idx="2202">
                  <c:v>41679</c:v>
                </c:pt>
                <c:pt idx="2203">
                  <c:v>41680</c:v>
                </c:pt>
                <c:pt idx="2204">
                  <c:v>41681</c:v>
                </c:pt>
                <c:pt idx="2205">
                  <c:v>41682</c:v>
                </c:pt>
                <c:pt idx="2206">
                  <c:v>41683</c:v>
                </c:pt>
                <c:pt idx="2207">
                  <c:v>41684</c:v>
                </c:pt>
                <c:pt idx="2208">
                  <c:v>41685</c:v>
                </c:pt>
                <c:pt idx="2209">
                  <c:v>41686</c:v>
                </c:pt>
                <c:pt idx="2210">
                  <c:v>41687</c:v>
                </c:pt>
                <c:pt idx="2211">
                  <c:v>41688</c:v>
                </c:pt>
                <c:pt idx="2212">
                  <c:v>41689</c:v>
                </c:pt>
                <c:pt idx="2213">
                  <c:v>41690</c:v>
                </c:pt>
                <c:pt idx="2214">
                  <c:v>41691</c:v>
                </c:pt>
                <c:pt idx="2215">
                  <c:v>41692</c:v>
                </c:pt>
                <c:pt idx="2216">
                  <c:v>41693</c:v>
                </c:pt>
                <c:pt idx="2217">
                  <c:v>41694</c:v>
                </c:pt>
                <c:pt idx="2218">
                  <c:v>41695</c:v>
                </c:pt>
                <c:pt idx="2219">
                  <c:v>41696</c:v>
                </c:pt>
                <c:pt idx="2220">
                  <c:v>41697</c:v>
                </c:pt>
                <c:pt idx="2221">
                  <c:v>41698</c:v>
                </c:pt>
                <c:pt idx="2222">
                  <c:v>41699</c:v>
                </c:pt>
                <c:pt idx="2223">
                  <c:v>41700</c:v>
                </c:pt>
                <c:pt idx="2224">
                  <c:v>41701</c:v>
                </c:pt>
                <c:pt idx="2225">
                  <c:v>41702</c:v>
                </c:pt>
                <c:pt idx="2226">
                  <c:v>41703</c:v>
                </c:pt>
                <c:pt idx="2227">
                  <c:v>41704</c:v>
                </c:pt>
                <c:pt idx="2228">
                  <c:v>41705</c:v>
                </c:pt>
                <c:pt idx="2229">
                  <c:v>41706</c:v>
                </c:pt>
                <c:pt idx="2230">
                  <c:v>41707</c:v>
                </c:pt>
                <c:pt idx="2231">
                  <c:v>41708</c:v>
                </c:pt>
                <c:pt idx="2232">
                  <c:v>41709</c:v>
                </c:pt>
                <c:pt idx="2233">
                  <c:v>41710</c:v>
                </c:pt>
                <c:pt idx="2234">
                  <c:v>41711</c:v>
                </c:pt>
                <c:pt idx="2235">
                  <c:v>41712</c:v>
                </c:pt>
                <c:pt idx="2236">
                  <c:v>41713</c:v>
                </c:pt>
                <c:pt idx="2237">
                  <c:v>41714</c:v>
                </c:pt>
                <c:pt idx="2238">
                  <c:v>41715</c:v>
                </c:pt>
                <c:pt idx="2239">
                  <c:v>41716</c:v>
                </c:pt>
                <c:pt idx="2240">
                  <c:v>41717</c:v>
                </c:pt>
                <c:pt idx="2241">
                  <c:v>41718</c:v>
                </c:pt>
                <c:pt idx="2242">
                  <c:v>41719</c:v>
                </c:pt>
                <c:pt idx="2243">
                  <c:v>41720</c:v>
                </c:pt>
                <c:pt idx="2244">
                  <c:v>41721</c:v>
                </c:pt>
                <c:pt idx="2245">
                  <c:v>41722</c:v>
                </c:pt>
                <c:pt idx="2246">
                  <c:v>41723</c:v>
                </c:pt>
                <c:pt idx="2247">
                  <c:v>41724</c:v>
                </c:pt>
                <c:pt idx="2248">
                  <c:v>41725</c:v>
                </c:pt>
                <c:pt idx="2249">
                  <c:v>41726</c:v>
                </c:pt>
                <c:pt idx="2250">
                  <c:v>41727</c:v>
                </c:pt>
                <c:pt idx="2251">
                  <c:v>41728</c:v>
                </c:pt>
                <c:pt idx="2252">
                  <c:v>41729</c:v>
                </c:pt>
                <c:pt idx="2253">
                  <c:v>41730</c:v>
                </c:pt>
                <c:pt idx="2254">
                  <c:v>41731</c:v>
                </c:pt>
                <c:pt idx="2255">
                  <c:v>41732</c:v>
                </c:pt>
                <c:pt idx="2256">
                  <c:v>41733</c:v>
                </c:pt>
                <c:pt idx="2257">
                  <c:v>41734</c:v>
                </c:pt>
                <c:pt idx="2258">
                  <c:v>41735</c:v>
                </c:pt>
                <c:pt idx="2259">
                  <c:v>41736</c:v>
                </c:pt>
                <c:pt idx="2260">
                  <c:v>41737</c:v>
                </c:pt>
                <c:pt idx="2261">
                  <c:v>41738</c:v>
                </c:pt>
                <c:pt idx="2262">
                  <c:v>41739</c:v>
                </c:pt>
                <c:pt idx="2263">
                  <c:v>41740</c:v>
                </c:pt>
                <c:pt idx="2264">
                  <c:v>41741</c:v>
                </c:pt>
                <c:pt idx="2265">
                  <c:v>41742</c:v>
                </c:pt>
                <c:pt idx="2266">
                  <c:v>41743</c:v>
                </c:pt>
                <c:pt idx="2267">
                  <c:v>41744</c:v>
                </c:pt>
                <c:pt idx="2268">
                  <c:v>41745</c:v>
                </c:pt>
                <c:pt idx="2269">
                  <c:v>41746</c:v>
                </c:pt>
                <c:pt idx="2270">
                  <c:v>41747</c:v>
                </c:pt>
                <c:pt idx="2271">
                  <c:v>41748</c:v>
                </c:pt>
                <c:pt idx="2272">
                  <c:v>41749</c:v>
                </c:pt>
                <c:pt idx="2273">
                  <c:v>41750</c:v>
                </c:pt>
                <c:pt idx="2274">
                  <c:v>41751</c:v>
                </c:pt>
                <c:pt idx="2275">
                  <c:v>41752</c:v>
                </c:pt>
                <c:pt idx="2276">
                  <c:v>41753</c:v>
                </c:pt>
                <c:pt idx="2277">
                  <c:v>41754</c:v>
                </c:pt>
                <c:pt idx="2278">
                  <c:v>41755</c:v>
                </c:pt>
                <c:pt idx="2279">
                  <c:v>41756</c:v>
                </c:pt>
                <c:pt idx="2280">
                  <c:v>41757</c:v>
                </c:pt>
                <c:pt idx="2281">
                  <c:v>41758</c:v>
                </c:pt>
                <c:pt idx="2282">
                  <c:v>41759</c:v>
                </c:pt>
                <c:pt idx="2283">
                  <c:v>41760</c:v>
                </c:pt>
                <c:pt idx="2284">
                  <c:v>41761</c:v>
                </c:pt>
                <c:pt idx="2285">
                  <c:v>41762</c:v>
                </c:pt>
                <c:pt idx="2286">
                  <c:v>41763</c:v>
                </c:pt>
                <c:pt idx="2287">
                  <c:v>41764</c:v>
                </c:pt>
                <c:pt idx="2288">
                  <c:v>41765</c:v>
                </c:pt>
                <c:pt idx="2289">
                  <c:v>41766</c:v>
                </c:pt>
                <c:pt idx="2290">
                  <c:v>41767</c:v>
                </c:pt>
                <c:pt idx="2291">
                  <c:v>41768</c:v>
                </c:pt>
                <c:pt idx="2292">
                  <c:v>41769</c:v>
                </c:pt>
                <c:pt idx="2293">
                  <c:v>41770</c:v>
                </c:pt>
                <c:pt idx="2294">
                  <c:v>41771</c:v>
                </c:pt>
                <c:pt idx="2295">
                  <c:v>41772</c:v>
                </c:pt>
                <c:pt idx="2296">
                  <c:v>41773</c:v>
                </c:pt>
                <c:pt idx="2297">
                  <c:v>41774</c:v>
                </c:pt>
                <c:pt idx="2298">
                  <c:v>41775</c:v>
                </c:pt>
                <c:pt idx="2299">
                  <c:v>41776</c:v>
                </c:pt>
                <c:pt idx="2300">
                  <c:v>41777</c:v>
                </c:pt>
                <c:pt idx="2301">
                  <c:v>41778</c:v>
                </c:pt>
                <c:pt idx="2302">
                  <c:v>41779</c:v>
                </c:pt>
                <c:pt idx="2303">
                  <c:v>41780</c:v>
                </c:pt>
                <c:pt idx="2304">
                  <c:v>41781</c:v>
                </c:pt>
                <c:pt idx="2305">
                  <c:v>41782</c:v>
                </c:pt>
                <c:pt idx="2306">
                  <c:v>41783</c:v>
                </c:pt>
                <c:pt idx="2307">
                  <c:v>41784</c:v>
                </c:pt>
                <c:pt idx="2308">
                  <c:v>41785</c:v>
                </c:pt>
                <c:pt idx="2309">
                  <c:v>41786</c:v>
                </c:pt>
                <c:pt idx="2310">
                  <c:v>41787</c:v>
                </c:pt>
                <c:pt idx="2311">
                  <c:v>41788</c:v>
                </c:pt>
                <c:pt idx="2312">
                  <c:v>41789</c:v>
                </c:pt>
                <c:pt idx="2313">
                  <c:v>41790</c:v>
                </c:pt>
                <c:pt idx="2314">
                  <c:v>41791</c:v>
                </c:pt>
                <c:pt idx="2315">
                  <c:v>41792</c:v>
                </c:pt>
                <c:pt idx="2316">
                  <c:v>41793</c:v>
                </c:pt>
                <c:pt idx="2317">
                  <c:v>41794</c:v>
                </c:pt>
                <c:pt idx="2318">
                  <c:v>41795</c:v>
                </c:pt>
                <c:pt idx="2319">
                  <c:v>41796</c:v>
                </c:pt>
                <c:pt idx="2320">
                  <c:v>41797</c:v>
                </c:pt>
                <c:pt idx="2321">
                  <c:v>41798</c:v>
                </c:pt>
                <c:pt idx="2322">
                  <c:v>41799</c:v>
                </c:pt>
                <c:pt idx="2323">
                  <c:v>41800</c:v>
                </c:pt>
                <c:pt idx="2324">
                  <c:v>41801</c:v>
                </c:pt>
                <c:pt idx="2325">
                  <c:v>41802</c:v>
                </c:pt>
                <c:pt idx="2326">
                  <c:v>41803</c:v>
                </c:pt>
                <c:pt idx="2327">
                  <c:v>41804</c:v>
                </c:pt>
                <c:pt idx="2328">
                  <c:v>41805</c:v>
                </c:pt>
                <c:pt idx="2329">
                  <c:v>41806</c:v>
                </c:pt>
                <c:pt idx="2330">
                  <c:v>41807</c:v>
                </c:pt>
                <c:pt idx="2331">
                  <c:v>41808</c:v>
                </c:pt>
                <c:pt idx="2332">
                  <c:v>41809</c:v>
                </c:pt>
                <c:pt idx="2333">
                  <c:v>41810</c:v>
                </c:pt>
                <c:pt idx="2334">
                  <c:v>41811</c:v>
                </c:pt>
                <c:pt idx="2335">
                  <c:v>41812</c:v>
                </c:pt>
                <c:pt idx="2336">
                  <c:v>41813</c:v>
                </c:pt>
                <c:pt idx="2337">
                  <c:v>41814</c:v>
                </c:pt>
                <c:pt idx="2338">
                  <c:v>41815</c:v>
                </c:pt>
                <c:pt idx="2339">
                  <c:v>41816</c:v>
                </c:pt>
                <c:pt idx="2340">
                  <c:v>41817</c:v>
                </c:pt>
                <c:pt idx="2341">
                  <c:v>41818</c:v>
                </c:pt>
                <c:pt idx="2342">
                  <c:v>41819</c:v>
                </c:pt>
                <c:pt idx="2343">
                  <c:v>41820</c:v>
                </c:pt>
                <c:pt idx="2344">
                  <c:v>41821</c:v>
                </c:pt>
                <c:pt idx="2345">
                  <c:v>41822</c:v>
                </c:pt>
                <c:pt idx="2346">
                  <c:v>41823</c:v>
                </c:pt>
                <c:pt idx="2347">
                  <c:v>41824</c:v>
                </c:pt>
                <c:pt idx="2348">
                  <c:v>41825</c:v>
                </c:pt>
                <c:pt idx="2349">
                  <c:v>41826</c:v>
                </c:pt>
                <c:pt idx="2350">
                  <c:v>41827</c:v>
                </c:pt>
                <c:pt idx="2351">
                  <c:v>41828</c:v>
                </c:pt>
                <c:pt idx="2352">
                  <c:v>41829</c:v>
                </c:pt>
                <c:pt idx="2353">
                  <c:v>41830</c:v>
                </c:pt>
                <c:pt idx="2354">
                  <c:v>41831</c:v>
                </c:pt>
                <c:pt idx="2355">
                  <c:v>41832</c:v>
                </c:pt>
                <c:pt idx="2356">
                  <c:v>41833</c:v>
                </c:pt>
                <c:pt idx="2357">
                  <c:v>41834</c:v>
                </c:pt>
                <c:pt idx="2358">
                  <c:v>41835</c:v>
                </c:pt>
                <c:pt idx="2359">
                  <c:v>41836</c:v>
                </c:pt>
                <c:pt idx="2360">
                  <c:v>41837</c:v>
                </c:pt>
                <c:pt idx="2361">
                  <c:v>41838</c:v>
                </c:pt>
                <c:pt idx="2362">
                  <c:v>41839</c:v>
                </c:pt>
                <c:pt idx="2363">
                  <c:v>41840</c:v>
                </c:pt>
                <c:pt idx="2364">
                  <c:v>41841</c:v>
                </c:pt>
                <c:pt idx="2365">
                  <c:v>41842</c:v>
                </c:pt>
                <c:pt idx="2366">
                  <c:v>41843</c:v>
                </c:pt>
                <c:pt idx="2367">
                  <c:v>41844</c:v>
                </c:pt>
                <c:pt idx="2368">
                  <c:v>41845</c:v>
                </c:pt>
                <c:pt idx="2369">
                  <c:v>41846</c:v>
                </c:pt>
                <c:pt idx="2370">
                  <c:v>41847</c:v>
                </c:pt>
                <c:pt idx="2371">
                  <c:v>41848</c:v>
                </c:pt>
                <c:pt idx="2372">
                  <c:v>41849</c:v>
                </c:pt>
                <c:pt idx="2373">
                  <c:v>41850</c:v>
                </c:pt>
                <c:pt idx="2374">
                  <c:v>41851</c:v>
                </c:pt>
                <c:pt idx="2375">
                  <c:v>41852</c:v>
                </c:pt>
                <c:pt idx="2376">
                  <c:v>41853</c:v>
                </c:pt>
                <c:pt idx="2377">
                  <c:v>41854</c:v>
                </c:pt>
                <c:pt idx="2378">
                  <c:v>41855</c:v>
                </c:pt>
                <c:pt idx="2379">
                  <c:v>41856</c:v>
                </c:pt>
                <c:pt idx="2380">
                  <c:v>41857</c:v>
                </c:pt>
                <c:pt idx="2381">
                  <c:v>41858</c:v>
                </c:pt>
                <c:pt idx="2382">
                  <c:v>41859</c:v>
                </c:pt>
                <c:pt idx="2383">
                  <c:v>41860</c:v>
                </c:pt>
                <c:pt idx="2384">
                  <c:v>41861</c:v>
                </c:pt>
                <c:pt idx="2385">
                  <c:v>41862</c:v>
                </c:pt>
                <c:pt idx="2386">
                  <c:v>41863</c:v>
                </c:pt>
                <c:pt idx="2387">
                  <c:v>41864</c:v>
                </c:pt>
                <c:pt idx="2388">
                  <c:v>41865</c:v>
                </c:pt>
                <c:pt idx="2389">
                  <c:v>41866</c:v>
                </c:pt>
                <c:pt idx="2390">
                  <c:v>41867</c:v>
                </c:pt>
                <c:pt idx="2391">
                  <c:v>41868</c:v>
                </c:pt>
                <c:pt idx="2392">
                  <c:v>41869</c:v>
                </c:pt>
                <c:pt idx="2393">
                  <c:v>41870</c:v>
                </c:pt>
                <c:pt idx="2394">
                  <c:v>41871</c:v>
                </c:pt>
                <c:pt idx="2395">
                  <c:v>41872</c:v>
                </c:pt>
                <c:pt idx="2396">
                  <c:v>41873</c:v>
                </c:pt>
                <c:pt idx="2397">
                  <c:v>41874</c:v>
                </c:pt>
                <c:pt idx="2398">
                  <c:v>41875</c:v>
                </c:pt>
                <c:pt idx="2399">
                  <c:v>41876</c:v>
                </c:pt>
                <c:pt idx="2400">
                  <c:v>41877</c:v>
                </c:pt>
                <c:pt idx="2401">
                  <c:v>41878</c:v>
                </c:pt>
                <c:pt idx="2402">
                  <c:v>41879</c:v>
                </c:pt>
                <c:pt idx="2403">
                  <c:v>41880</c:v>
                </c:pt>
                <c:pt idx="2404">
                  <c:v>41881</c:v>
                </c:pt>
                <c:pt idx="2405">
                  <c:v>41882</c:v>
                </c:pt>
                <c:pt idx="2406">
                  <c:v>41883</c:v>
                </c:pt>
                <c:pt idx="2407">
                  <c:v>41884</c:v>
                </c:pt>
                <c:pt idx="2408">
                  <c:v>41885</c:v>
                </c:pt>
                <c:pt idx="2409">
                  <c:v>41886</c:v>
                </c:pt>
                <c:pt idx="2410">
                  <c:v>41887</c:v>
                </c:pt>
                <c:pt idx="2411">
                  <c:v>41888</c:v>
                </c:pt>
                <c:pt idx="2412">
                  <c:v>41889</c:v>
                </c:pt>
                <c:pt idx="2413">
                  <c:v>41890</c:v>
                </c:pt>
                <c:pt idx="2414">
                  <c:v>41891</c:v>
                </c:pt>
                <c:pt idx="2415">
                  <c:v>41892</c:v>
                </c:pt>
                <c:pt idx="2416">
                  <c:v>41893</c:v>
                </c:pt>
                <c:pt idx="2417">
                  <c:v>41894</c:v>
                </c:pt>
                <c:pt idx="2418">
                  <c:v>41895</c:v>
                </c:pt>
                <c:pt idx="2419">
                  <c:v>41896</c:v>
                </c:pt>
                <c:pt idx="2420">
                  <c:v>41897</c:v>
                </c:pt>
                <c:pt idx="2421">
                  <c:v>41898</c:v>
                </c:pt>
                <c:pt idx="2422">
                  <c:v>41899</c:v>
                </c:pt>
                <c:pt idx="2423">
                  <c:v>41900</c:v>
                </c:pt>
                <c:pt idx="2424">
                  <c:v>41901</c:v>
                </c:pt>
                <c:pt idx="2425">
                  <c:v>41902</c:v>
                </c:pt>
                <c:pt idx="2426">
                  <c:v>41903</c:v>
                </c:pt>
                <c:pt idx="2427">
                  <c:v>41904</c:v>
                </c:pt>
                <c:pt idx="2428">
                  <c:v>41905</c:v>
                </c:pt>
                <c:pt idx="2429">
                  <c:v>41906</c:v>
                </c:pt>
                <c:pt idx="2430">
                  <c:v>41907</c:v>
                </c:pt>
                <c:pt idx="2431">
                  <c:v>41908</c:v>
                </c:pt>
                <c:pt idx="2432">
                  <c:v>41909</c:v>
                </c:pt>
                <c:pt idx="2433">
                  <c:v>41910</c:v>
                </c:pt>
                <c:pt idx="2434">
                  <c:v>41911</c:v>
                </c:pt>
                <c:pt idx="2435">
                  <c:v>41912</c:v>
                </c:pt>
                <c:pt idx="2436">
                  <c:v>41913</c:v>
                </c:pt>
                <c:pt idx="2437">
                  <c:v>41914</c:v>
                </c:pt>
                <c:pt idx="2438">
                  <c:v>41915</c:v>
                </c:pt>
                <c:pt idx="2439">
                  <c:v>41916</c:v>
                </c:pt>
                <c:pt idx="2440">
                  <c:v>41917</c:v>
                </c:pt>
                <c:pt idx="2441">
                  <c:v>41918</c:v>
                </c:pt>
                <c:pt idx="2442">
                  <c:v>41919</c:v>
                </c:pt>
                <c:pt idx="2443">
                  <c:v>41920</c:v>
                </c:pt>
                <c:pt idx="2444">
                  <c:v>41921</c:v>
                </c:pt>
                <c:pt idx="2445">
                  <c:v>41922</c:v>
                </c:pt>
                <c:pt idx="2446">
                  <c:v>41923</c:v>
                </c:pt>
                <c:pt idx="2447">
                  <c:v>41924</c:v>
                </c:pt>
                <c:pt idx="2448">
                  <c:v>41925</c:v>
                </c:pt>
                <c:pt idx="2449">
                  <c:v>41926</c:v>
                </c:pt>
                <c:pt idx="2450">
                  <c:v>41927</c:v>
                </c:pt>
                <c:pt idx="2451">
                  <c:v>41928</c:v>
                </c:pt>
                <c:pt idx="2452">
                  <c:v>41929</c:v>
                </c:pt>
                <c:pt idx="2453">
                  <c:v>41930</c:v>
                </c:pt>
                <c:pt idx="2454">
                  <c:v>41931</c:v>
                </c:pt>
                <c:pt idx="2455">
                  <c:v>41932</c:v>
                </c:pt>
                <c:pt idx="2456">
                  <c:v>41933</c:v>
                </c:pt>
                <c:pt idx="2457">
                  <c:v>41934</c:v>
                </c:pt>
                <c:pt idx="2458">
                  <c:v>41935</c:v>
                </c:pt>
                <c:pt idx="2459">
                  <c:v>41936</c:v>
                </c:pt>
                <c:pt idx="2460">
                  <c:v>41937</c:v>
                </c:pt>
                <c:pt idx="2461">
                  <c:v>41938</c:v>
                </c:pt>
                <c:pt idx="2462">
                  <c:v>41939</c:v>
                </c:pt>
                <c:pt idx="2463">
                  <c:v>41940</c:v>
                </c:pt>
                <c:pt idx="2464">
                  <c:v>41941</c:v>
                </c:pt>
                <c:pt idx="2465">
                  <c:v>41942</c:v>
                </c:pt>
                <c:pt idx="2466">
                  <c:v>41943</c:v>
                </c:pt>
                <c:pt idx="2467">
                  <c:v>41944</c:v>
                </c:pt>
                <c:pt idx="2468">
                  <c:v>41945</c:v>
                </c:pt>
                <c:pt idx="2469">
                  <c:v>41946</c:v>
                </c:pt>
                <c:pt idx="2470">
                  <c:v>41947</c:v>
                </c:pt>
                <c:pt idx="2471">
                  <c:v>41948</c:v>
                </c:pt>
                <c:pt idx="2472">
                  <c:v>41949</c:v>
                </c:pt>
                <c:pt idx="2473">
                  <c:v>41950</c:v>
                </c:pt>
                <c:pt idx="2474">
                  <c:v>41951</c:v>
                </c:pt>
                <c:pt idx="2475">
                  <c:v>41952</c:v>
                </c:pt>
                <c:pt idx="2476">
                  <c:v>41953</c:v>
                </c:pt>
                <c:pt idx="2477">
                  <c:v>41954</c:v>
                </c:pt>
                <c:pt idx="2478">
                  <c:v>41955</c:v>
                </c:pt>
                <c:pt idx="2479">
                  <c:v>41956</c:v>
                </c:pt>
                <c:pt idx="2480">
                  <c:v>41957</c:v>
                </c:pt>
                <c:pt idx="2481">
                  <c:v>41958</c:v>
                </c:pt>
                <c:pt idx="2482">
                  <c:v>41959</c:v>
                </c:pt>
                <c:pt idx="2483">
                  <c:v>41960</c:v>
                </c:pt>
                <c:pt idx="2484">
                  <c:v>41961</c:v>
                </c:pt>
                <c:pt idx="2485">
                  <c:v>41962</c:v>
                </c:pt>
                <c:pt idx="2486">
                  <c:v>41963</c:v>
                </c:pt>
                <c:pt idx="2487">
                  <c:v>41964</c:v>
                </c:pt>
                <c:pt idx="2488">
                  <c:v>41965</c:v>
                </c:pt>
                <c:pt idx="2489">
                  <c:v>41966</c:v>
                </c:pt>
                <c:pt idx="2490">
                  <c:v>41967</c:v>
                </c:pt>
                <c:pt idx="2491">
                  <c:v>41968</c:v>
                </c:pt>
                <c:pt idx="2492">
                  <c:v>41969</c:v>
                </c:pt>
                <c:pt idx="2493">
                  <c:v>41970</c:v>
                </c:pt>
                <c:pt idx="2494">
                  <c:v>41971</c:v>
                </c:pt>
                <c:pt idx="2495">
                  <c:v>41972</c:v>
                </c:pt>
                <c:pt idx="2496">
                  <c:v>41973</c:v>
                </c:pt>
                <c:pt idx="2497">
                  <c:v>41974</c:v>
                </c:pt>
                <c:pt idx="2498">
                  <c:v>41975</c:v>
                </c:pt>
                <c:pt idx="2499">
                  <c:v>41976</c:v>
                </c:pt>
                <c:pt idx="2500">
                  <c:v>41977</c:v>
                </c:pt>
                <c:pt idx="2501">
                  <c:v>41978</c:v>
                </c:pt>
                <c:pt idx="2502">
                  <c:v>41979</c:v>
                </c:pt>
                <c:pt idx="2503">
                  <c:v>41980</c:v>
                </c:pt>
                <c:pt idx="2504">
                  <c:v>41981</c:v>
                </c:pt>
                <c:pt idx="2505">
                  <c:v>41982</c:v>
                </c:pt>
                <c:pt idx="2506">
                  <c:v>41983</c:v>
                </c:pt>
                <c:pt idx="2507">
                  <c:v>41984</c:v>
                </c:pt>
                <c:pt idx="2508">
                  <c:v>41985</c:v>
                </c:pt>
                <c:pt idx="2509">
                  <c:v>41986</c:v>
                </c:pt>
                <c:pt idx="2510">
                  <c:v>41987</c:v>
                </c:pt>
                <c:pt idx="2511">
                  <c:v>41988</c:v>
                </c:pt>
                <c:pt idx="2512">
                  <c:v>41989</c:v>
                </c:pt>
                <c:pt idx="2513">
                  <c:v>41990</c:v>
                </c:pt>
                <c:pt idx="2514">
                  <c:v>41991</c:v>
                </c:pt>
                <c:pt idx="2515">
                  <c:v>41992</c:v>
                </c:pt>
                <c:pt idx="2516">
                  <c:v>41993</c:v>
                </c:pt>
                <c:pt idx="2517">
                  <c:v>41994</c:v>
                </c:pt>
                <c:pt idx="2518">
                  <c:v>41995</c:v>
                </c:pt>
                <c:pt idx="2519">
                  <c:v>41996</c:v>
                </c:pt>
                <c:pt idx="2520">
                  <c:v>41997</c:v>
                </c:pt>
                <c:pt idx="2521">
                  <c:v>41998</c:v>
                </c:pt>
                <c:pt idx="2522">
                  <c:v>41999</c:v>
                </c:pt>
                <c:pt idx="2523">
                  <c:v>42000</c:v>
                </c:pt>
                <c:pt idx="2524">
                  <c:v>42001</c:v>
                </c:pt>
                <c:pt idx="2525">
                  <c:v>42002</c:v>
                </c:pt>
                <c:pt idx="2526">
                  <c:v>42003</c:v>
                </c:pt>
                <c:pt idx="2527">
                  <c:v>42004</c:v>
                </c:pt>
                <c:pt idx="2528">
                  <c:v>42005</c:v>
                </c:pt>
                <c:pt idx="2529">
                  <c:v>42006</c:v>
                </c:pt>
                <c:pt idx="2530">
                  <c:v>42007</c:v>
                </c:pt>
                <c:pt idx="2531">
                  <c:v>42008</c:v>
                </c:pt>
                <c:pt idx="2532">
                  <c:v>42009</c:v>
                </c:pt>
                <c:pt idx="2533">
                  <c:v>42010</c:v>
                </c:pt>
                <c:pt idx="2534">
                  <c:v>42011</c:v>
                </c:pt>
                <c:pt idx="2535">
                  <c:v>42012</c:v>
                </c:pt>
                <c:pt idx="2536">
                  <c:v>42013</c:v>
                </c:pt>
                <c:pt idx="2537">
                  <c:v>42014</c:v>
                </c:pt>
                <c:pt idx="2538">
                  <c:v>42015</c:v>
                </c:pt>
                <c:pt idx="2539">
                  <c:v>42016</c:v>
                </c:pt>
                <c:pt idx="2540">
                  <c:v>42017</c:v>
                </c:pt>
                <c:pt idx="2541">
                  <c:v>42018</c:v>
                </c:pt>
                <c:pt idx="2542">
                  <c:v>42019</c:v>
                </c:pt>
                <c:pt idx="2543">
                  <c:v>42020</c:v>
                </c:pt>
                <c:pt idx="2544">
                  <c:v>42021</c:v>
                </c:pt>
                <c:pt idx="2545">
                  <c:v>42022</c:v>
                </c:pt>
                <c:pt idx="2546">
                  <c:v>42023</c:v>
                </c:pt>
                <c:pt idx="2547">
                  <c:v>42024</c:v>
                </c:pt>
                <c:pt idx="2548">
                  <c:v>42025</c:v>
                </c:pt>
                <c:pt idx="2549">
                  <c:v>42026</c:v>
                </c:pt>
                <c:pt idx="2550">
                  <c:v>42027</c:v>
                </c:pt>
                <c:pt idx="2551">
                  <c:v>42028</c:v>
                </c:pt>
                <c:pt idx="2552">
                  <c:v>42029</c:v>
                </c:pt>
                <c:pt idx="2553">
                  <c:v>42030</c:v>
                </c:pt>
                <c:pt idx="2554">
                  <c:v>42031</c:v>
                </c:pt>
                <c:pt idx="2555">
                  <c:v>42032</c:v>
                </c:pt>
                <c:pt idx="2556">
                  <c:v>42033</c:v>
                </c:pt>
                <c:pt idx="2557">
                  <c:v>42034</c:v>
                </c:pt>
                <c:pt idx="2558">
                  <c:v>42035</c:v>
                </c:pt>
                <c:pt idx="2559">
                  <c:v>42036</c:v>
                </c:pt>
                <c:pt idx="2560">
                  <c:v>42037</c:v>
                </c:pt>
                <c:pt idx="2561">
                  <c:v>42038</c:v>
                </c:pt>
                <c:pt idx="2562">
                  <c:v>42039</c:v>
                </c:pt>
                <c:pt idx="2563">
                  <c:v>42040</c:v>
                </c:pt>
                <c:pt idx="2564">
                  <c:v>42041</c:v>
                </c:pt>
                <c:pt idx="2565">
                  <c:v>42042</c:v>
                </c:pt>
                <c:pt idx="2566">
                  <c:v>42043</c:v>
                </c:pt>
                <c:pt idx="2567">
                  <c:v>42044</c:v>
                </c:pt>
                <c:pt idx="2568">
                  <c:v>42045</c:v>
                </c:pt>
                <c:pt idx="2569">
                  <c:v>42046</c:v>
                </c:pt>
                <c:pt idx="2570">
                  <c:v>42047</c:v>
                </c:pt>
                <c:pt idx="2571">
                  <c:v>42048</c:v>
                </c:pt>
                <c:pt idx="2572">
                  <c:v>42049</c:v>
                </c:pt>
                <c:pt idx="2573">
                  <c:v>42050</c:v>
                </c:pt>
                <c:pt idx="2574">
                  <c:v>42051</c:v>
                </c:pt>
                <c:pt idx="2575">
                  <c:v>42052</c:v>
                </c:pt>
                <c:pt idx="2576">
                  <c:v>42053</c:v>
                </c:pt>
                <c:pt idx="2577">
                  <c:v>42054</c:v>
                </c:pt>
                <c:pt idx="2578">
                  <c:v>42055</c:v>
                </c:pt>
                <c:pt idx="2579">
                  <c:v>42056</c:v>
                </c:pt>
                <c:pt idx="2580">
                  <c:v>42057</c:v>
                </c:pt>
                <c:pt idx="2581">
                  <c:v>42058</c:v>
                </c:pt>
                <c:pt idx="2582">
                  <c:v>42059</c:v>
                </c:pt>
                <c:pt idx="2583">
                  <c:v>42060</c:v>
                </c:pt>
                <c:pt idx="2584">
                  <c:v>42061</c:v>
                </c:pt>
                <c:pt idx="2585">
                  <c:v>42062</c:v>
                </c:pt>
                <c:pt idx="2586">
                  <c:v>42063</c:v>
                </c:pt>
                <c:pt idx="2587">
                  <c:v>42064</c:v>
                </c:pt>
                <c:pt idx="2588">
                  <c:v>42065</c:v>
                </c:pt>
                <c:pt idx="2589">
                  <c:v>42066</c:v>
                </c:pt>
                <c:pt idx="2590">
                  <c:v>42067</c:v>
                </c:pt>
                <c:pt idx="2591">
                  <c:v>42068</c:v>
                </c:pt>
                <c:pt idx="2592">
                  <c:v>42069</c:v>
                </c:pt>
                <c:pt idx="2593">
                  <c:v>42070</c:v>
                </c:pt>
                <c:pt idx="2594">
                  <c:v>42071</c:v>
                </c:pt>
                <c:pt idx="2595">
                  <c:v>42072</c:v>
                </c:pt>
                <c:pt idx="2596">
                  <c:v>42073</c:v>
                </c:pt>
                <c:pt idx="2597">
                  <c:v>42074</c:v>
                </c:pt>
                <c:pt idx="2598">
                  <c:v>42075</c:v>
                </c:pt>
                <c:pt idx="2599">
                  <c:v>42076</c:v>
                </c:pt>
                <c:pt idx="2600">
                  <c:v>42077</c:v>
                </c:pt>
                <c:pt idx="2601">
                  <c:v>42078</c:v>
                </c:pt>
                <c:pt idx="2602">
                  <c:v>42079</c:v>
                </c:pt>
                <c:pt idx="2603">
                  <c:v>42080</c:v>
                </c:pt>
                <c:pt idx="2604">
                  <c:v>42081</c:v>
                </c:pt>
                <c:pt idx="2605">
                  <c:v>42082</c:v>
                </c:pt>
                <c:pt idx="2606">
                  <c:v>42083</c:v>
                </c:pt>
                <c:pt idx="2607">
                  <c:v>42084</c:v>
                </c:pt>
                <c:pt idx="2608">
                  <c:v>42085</c:v>
                </c:pt>
                <c:pt idx="2609">
                  <c:v>42086</c:v>
                </c:pt>
                <c:pt idx="2610">
                  <c:v>42087</c:v>
                </c:pt>
                <c:pt idx="2611">
                  <c:v>42088</c:v>
                </c:pt>
                <c:pt idx="2612">
                  <c:v>42089</c:v>
                </c:pt>
                <c:pt idx="2613">
                  <c:v>42090</c:v>
                </c:pt>
                <c:pt idx="2614">
                  <c:v>42091</c:v>
                </c:pt>
                <c:pt idx="2615">
                  <c:v>42092</c:v>
                </c:pt>
                <c:pt idx="2616">
                  <c:v>42093</c:v>
                </c:pt>
                <c:pt idx="2617">
                  <c:v>42094</c:v>
                </c:pt>
                <c:pt idx="2618">
                  <c:v>42095</c:v>
                </c:pt>
                <c:pt idx="2619">
                  <c:v>42096</c:v>
                </c:pt>
                <c:pt idx="2620">
                  <c:v>42097</c:v>
                </c:pt>
                <c:pt idx="2621">
                  <c:v>42098</c:v>
                </c:pt>
                <c:pt idx="2622">
                  <c:v>42099</c:v>
                </c:pt>
                <c:pt idx="2623">
                  <c:v>42100</c:v>
                </c:pt>
                <c:pt idx="2624">
                  <c:v>42101</c:v>
                </c:pt>
                <c:pt idx="2625">
                  <c:v>42102</c:v>
                </c:pt>
                <c:pt idx="2626">
                  <c:v>42103</c:v>
                </c:pt>
                <c:pt idx="2627">
                  <c:v>42104</c:v>
                </c:pt>
                <c:pt idx="2628">
                  <c:v>42105</c:v>
                </c:pt>
                <c:pt idx="2629">
                  <c:v>42106</c:v>
                </c:pt>
                <c:pt idx="2630">
                  <c:v>42107</c:v>
                </c:pt>
                <c:pt idx="2631">
                  <c:v>42108</c:v>
                </c:pt>
                <c:pt idx="2632">
                  <c:v>42109</c:v>
                </c:pt>
                <c:pt idx="2633">
                  <c:v>42110</c:v>
                </c:pt>
                <c:pt idx="2634">
                  <c:v>42111</c:v>
                </c:pt>
                <c:pt idx="2635">
                  <c:v>42112</c:v>
                </c:pt>
                <c:pt idx="2636">
                  <c:v>42113</c:v>
                </c:pt>
                <c:pt idx="2637">
                  <c:v>42114</c:v>
                </c:pt>
                <c:pt idx="2638">
                  <c:v>42115</c:v>
                </c:pt>
                <c:pt idx="2639">
                  <c:v>42116</c:v>
                </c:pt>
                <c:pt idx="2640">
                  <c:v>42117</c:v>
                </c:pt>
                <c:pt idx="2641">
                  <c:v>42118</c:v>
                </c:pt>
                <c:pt idx="2642">
                  <c:v>42119</c:v>
                </c:pt>
                <c:pt idx="2643">
                  <c:v>42120</c:v>
                </c:pt>
                <c:pt idx="2644">
                  <c:v>42121</c:v>
                </c:pt>
                <c:pt idx="2645">
                  <c:v>42122</c:v>
                </c:pt>
                <c:pt idx="2646">
                  <c:v>42123</c:v>
                </c:pt>
                <c:pt idx="2647">
                  <c:v>42124</c:v>
                </c:pt>
                <c:pt idx="2648">
                  <c:v>42125</c:v>
                </c:pt>
                <c:pt idx="2649">
                  <c:v>42126</c:v>
                </c:pt>
                <c:pt idx="2650">
                  <c:v>42127</c:v>
                </c:pt>
                <c:pt idx="2651">
                  <c:v>42128</c:v>
                </c:pt>
                <c:pt idx="2652">
                  <c:v>42129</c:v>
                </c:pt>
                <c:pt idx="2653">
                  <c:v>42130</c:v>
                </c:pt>
                <c:pt idx="2654">
                  <c:v>42131</c:v>
                </c:pt>
                <c:pt idx="2655">
                  <c:v>42132</c:v>
                </c:pt>
                <c:pt idx="2656">
                  <c:v>42133</c:v>
                </c:pt>
                <c:pt idx="2657">
                  <c:v>42134</c:v>
                </c:pt>
                <c:pt idx="2658">
                  <c:v>42135</c:v>
                </c:pt>
                <c:pt idx="2659">
                  <c:v>42136</c:v>
                </c:pt>
                <c:pt idx="2660">
                  <c:v>42137</c:v>
                </c:pt>
                <c:pt idx="2661">
                  <c:v>42138</c:v>
                </c:pt>
                <c:pt idx="2662">
                  <c:v>42139</c:v>
                </c:pt>
                <c:pt idx="2663">
                  <c:v>42140</c:v>
                </c:pt>
                <c:pt idx="2664">
                  <c:v>42141</c:v>
                </c:pt>
                <c:pt idx="2665">
                  <c:v>42142</c:v>
                </c:pt>
                <c:pt idx="2666">
                  <c:v>42143</c:v>
                </c:pt>
                <c:pt idx="2667">
                  <c:v>42144</c:v>
                </c:pt>
                <c:pt idx="2668">
                  <c:v>42145</c:v>
                </c:pt>
                <c:pt idx="2669">
                  <c:v>42146</c:v>
                </c:pt>
                <c:pt idx="2670">
                  <c:v>42147</c:v>
                </c:pt>
                <c:pt idx="2671">
                  <c:v>42148</c:v>
                </c:pt>
                <c:pt idx="2672">
                  <c:v>42149</c:v>
                </c:pt>
                <c:pt idx="2673">
                  <c:v>42150</c:v>
                </c:pt>
                <c:pt idx="2674">
                  <c:v>42151</c:v>
                </c:pt>
                <c:pt idx="2675">
                  <c:v>42152</c:v>
                </c:pt>
                <c:pt idx="2676">
                  <c:v>42153</c:v>
                </c:pt>
                <c:pt idx="2677">
                  <c:v>42154</c:v>
                </c:pt>
                <c:pt idx="2678">
                  <c:v>42155</c:v>
                </c:pt>
                <c:pt idx="2679">
                  <c:v>42156</c:v>
                </c:pt>
                <c:pt idx="2680">
                  <c:v>42157</c:v>
                </c:pt>
                <c:pt idx="2681">
                  <c:v>42158</c:v>
                </c:pt>
                <c:pt idx="2682">
                  <c:v>42159</c:v>
                </c:pt>
                <c:pt idx="2683">
                  <c:v>42160</c:v>
                </c:pt>
                <c:pt idx="2684">
                  <c:v>42161</c:v>
                </c:pt>
                <c:pt idx="2685">
                  <c:v>42162</c:v>
                </c:pt>
                <c:pt idx="2686">
                  <c:v>42163</c:v>
                </c:pt>
                <c:pt idx="2687">
                  <c:v>42164</c:v>
                </c:pt>
                <c:pt idx="2688">
                  <c:v>42165</c:v>
                </c:pt>
                <c:pt idx="2689">
                  <c:v>42166</c:v>
                </c:pt>
                <c:pt idx="2690">
                  <c:v>42167</c:v>
                </c:pt>
                <c:pt idx="2691">
                  <c:v>42168</c:v>
                </c:pt>
                <c:pt idx="2692">
                  <c:v>42169</c:v>
                </c:pt>
                <c:pt idx="2693">
                  <c:v>42170</c:v>
                </c:pt>
                <c:pt idx="2694">
                  <c:v>42171</c:v>
                </c:pt>
                <c:pt idx="2695">
                  <c:v>42172</c:v>
                </c:pt>
                <c:pt idx="2696">
                  <c:v>42173</c:v>
                </c:pt>
                <c:pt idx="2697">
                  <c:v>42174</c:v>
                </c:pt>
                <c:pt idx="2698">
                  <c:v>42175</c:v>
                </c:pt>
                <c:pt idx="2699">
                  <c:v>42176</c:v>
                </c:pt>
                <c:pt idx="2700">
                  <c:v>42177</c:v>
                </c:pt>
                <c:pt idx="2701">
                  <c:v>42178</c:v>
                </c:pt>
                <c:pt idx="2702">
                  <c:v>42179</c:v>
                </c:pt>
                <c:pt idx="2703">
                  <c:v>42180</c:v>
                </c:pt>
                <c:pt idx="2704">
                  <c:v>42181</c:v>
                </c:pt>
                <c:pt idx="2705">
                  <c:v>42182</c:v>
                </c:pt>
                <c:pt idx="2706">
                  <c:v>42183</c:v>
                </c:pt>
                <c:pt idx="2707">
                  <c:v>42184</c:v>
                </c:pt>
                <c:pt idx="2708">
                  <c:v>42185</c:v>
                </c:pt>
                <c:pt idx="2709">
                  <c:v>42186</c:v>
                </c:pt>
                <c:pt idx="2710">
                  <c:v>42187</c:v>
                </c:pt>
                <c:pt idx="2711">
                  <c:v>42188</c:v>
                </c:pt>
                <c:pt idx="2712">
                  <c:v>42189</c:v>
                </c:pt>
                <c:pt idx="2713">
                  <c:v>42190</c:v>
                </c:pt>
                <c:pt idx="2714">
                  <c:v>42191</c:v>
                </c:pt>
                <c:pt idx="2715">
                  <c:v>42192</c:v>
                </c:pt>
                <c:pt idx="2716">
                  <c:v>42193</c:v>
                </c:pt>
                <c:pt idx="2717">
                  <c:v>42194</c:v>
                </c:pt>
                <c:pt idx="2718">
                  <c:v>42195</c:v>
                </c:pt>
                <c:pt idx="2719">
                  <c:v>42196</c:v>
                </c:pt>
                <c:pt idx="2720">
                  <c:v>42197</c:v>
                </c:pt>
                <c:pt idx="2721">
                  <c:v>42198</c:v>
                </c:pt>
                <c:pt idx="2722">
                  <c:v>42199</c:v>
                </c:pt>
                <c:pt idx="2723">
                  <c:v>42200</c:v>
                </c:pt>
                <c:pt idx="2724">
                  <c:v>42201</c:v>
                </c:pt>
                <c:pt idx="2725">
                  <c:v>42202</c:v>
                </c:pt>
                <c:pt idx="2726">
                  <c:v>42203</c:v>
                </c:pt>
                <c:pt idx="2727">
                  <c:v>42204</c:v>
                </c:pt>
                <c:pt idx="2728">
                  <c:v>42205</c:v>
                </c:pt>
                <c:pt idx="2729">
                  <c:v>42206</c:v>
                </c:pt>
                <c:pt idx="2730">
                  <c:v>42207</c:v>
                </c:pt>
                <c:pt idx="2731">
                  <c:v>42208</c:v>
                </c:pt>
                <c:pt idx="2732">
                  <c:v>42209</c:v>
                </c:pt>
                <c:pt idx="2733">
                  <c:v>42210</c:v>
                </c:pt>
                <c:pt idx="2734">
                  <c:v>42211</c:v>
                </c:pt>
                <c:pt idx="2735">
                  <c:v>42212</c:v>
                </c:pt>
                <c:pt idx="2736">
                  <c:v>42213</c:v>
                </c:pt>
                <c:pt idx="2737">
                  <c:v>42214</c:v>
                </c:pt>
                <c:pt idx="2738">
                  <c:v>42215</c:v>
                </c:pt>
                <c:pt idx="2739">
                  <c:v>42216</c:v>
                </c:pt>
                <c:pt idx="2740">
                  <c:v>42217</c:v>
                </c:pt>
                <c:pt idx="2741">
                  <c:v>42218</c:v>
                </c:pt>
                <c:pt idx="2742">
                  <c:v>42219</c:v>
                </c:pt>
                <c:pt idx="2743">
                  <c:v>42220</c:v>
                </c:pt>
                <c:pt idx="2744">
                  <c:v>42221</c:v>
                </c:pt>
                <c:pt idx="2745">
                  <c:v>42222</c:v>
                </c:pt>
                <c:pt idx="2746">
                  <c:v>42223</c:v>
                </c:pt>
                <c:pt idx="2747">
                  <c:v>42224</c:v>
                </c:pt>
                <c:pt idx="2748">
                  <c:v>42225</c:v>
                </c:pt>
                <c:pt idx="2749">
                  <c:v>42226</c:v>
                </c:pt>
                <c:pt idx="2750">
                  <c:v>42227</c:v>
                </c:pt>
                <c:pt idx="2751">
                  <c:v>42228</c:v>
                </c:pt>
                <c:pt idx="2752">
                  <c:v>42229</c:v>
                </c:pt>
                <c:pt idx="2753">
                  <c:v>42230</c:v>
                </c:pt>
                <c:pt idx="2754">
                  <c:v>42231</c:v>
                </c:pt>
                <c:pt idx="2755">
                  <c:v>42232</c:v>
                </c:pt>
                <c:pt idx="2756">
                  <c:v>42233</c:v>
                </c:pt>
                <c:pt idx="2757">
                  <c:v>42234</c:v>
                </c:pt>
                <c:pt idx="2758">
                  <c:v>42235</c:v>
                </c:pt>
                <c:pt idx="2759">
                  <c:v>42236</c:v>
                </c:pt>
                <c:pt idx="2760">
                  <c:v>42237</c:v>
                </c:pt>
                <c:pt idx="2761">
                  <c:v>42238</c:v>
                </c:pt>
                <c:pt idx="2762">
                  <c:v>42239</c:v>
                </c:pt>
                <c:pt idx="2763">
                  <c:v>42240</c:v>
                </c:pt>
                <c:pt idx="2764">
                  <c:v>42241</c:v>
                </c:pt>
                <c:pt idx="2765">
                  <c:v>42242</c:v>
                </c:pt>
                <c:pt idx="2766">
                  <c:v>42243</c:v>
                </c:pt>
                <c:pt idx="2767">
                  <c:v>42244</c:v>
                </c:pt>
                <c:pt idx="2768">
                  <c:v>42245</c:v>
                </c:pt>
                <c:pt idx="2769">
                  <c:v>42246</c:v>
                </c:pt>
                <c:pt idx="2770">
                  <c:v>42247</c:v>
                </c:pt>
                <c:pt idx="2771">
                  <c:v>42248</c:v>
                </c:pt>
                <c:pt idx="2772">
                  <c:v>42249</c:v>
                </c:pt>
                <c:pt idx="2773">
                  <c:v>42250</c:v>
                </c:pt>
                <c:pt idx="2774">
                  <c:v>42251</c:v>
                </c:pt>
                <c:pt idx="2775">
                  <c:v>42252</c:v>
                </c:pt>
                <c:pt idx="2776">
                  <c:v>42253</c:v>
                </c:pt>
                <c:pt idx="2777">
                  <c:v>42254</c:v>
                </c:pt>
                <c:pt idx="2778">
                  <c:v>42255</c:v>
                </c:pt>
                <c:pt idx="2779">
                  <c:v>42256</c:v>
                </c:pt>
                <c:pt idx="2780">
                  <c:v>42257</c:v>
                </c:pt>
                <c:pt idx="2781">
                  <c:v>42258</c:v>
                </c:pt>
                <c:pt idx="2782">
                  <c:v>42259</c:v>
                </c:pt>
                <c:pt idx="2783">
                  <c:v>42260</c:v>
                </c:pt>
                <c:pt idx="2784">
                  <c:v>42261</c:v>
                </c:pt>
                <c:pt idx="2785">
                  <c:v>42262</c:v>
                </c:pt>
                <c:pt idx="2786">
                  <c:v>42263</c:v>
                </c:pt>
                <c:pt idx="2787">
                  <c:v>42264</c:v>
                </c:pt>
                <c:pt idx="2788">
                  <c:v>42265</c:v>
                </c:pt>
                <c:pt idx="2789">
                  <c:v>42266</c:v>
                </c:pt>
                <c:pt idx="2790">
                  <c:v>42267</c:v>
                </c:pt>
                <c:pt idx="2791">
                  <c:v>42268</c:v>
                </c:pt>
                <c:pt idx="2792">
                  <c:v>42269</c:v>
                </c:pt>
                <c:pt idx="2793">
                  <c:v>42270</c:v>
                </c:pt>
                <c:pt idx="2794">
                  <c:v>42271</c:v>
                </c:pt>
                <c:pt idx="2795">
                  <c:v>42272</c:v>
                </c:pt>
                <c:pt idx="2796">
                  <c:v>42273</c:v>
                </c:pt>
                <c:pt idx="2797">
                  <c:v>42274</c:v>
                </c:pt>
                <c:pt idx="2798">
                  <c:v>42275</c:v>
                </c:pt>
                <c:pt idx="2799">
                  <c:v>42276</c:v>
                </c:pt>
                <c:pt idx="2800">
                  <c:v>42277</c:v>
                </c:pt>
                <c:pt idx="2801">
                  <c:v>42278</c:v>
                </c:pt>
                <c:pt idx="2802">
                  <c:v>42279</c:v>
                </c:pt>
                <c:pt idx="2803">
                  <c:v>42280</c:v>
                </c:pt>
                <c:pt idx="2804">
                  <c:v>42281</c:v>
                </c:pt>
                <c:pt idx="2805">
                  <c:v>42282</c:v>
                </c:pt>
                <c:pt idx="2806">
                  <c:v>42283</c:v>
                </c:pt>
                <c:pt idx="2807">
                  <c:v>42284</c:v>
                </c:pt>
                <c:pt idx="2808">
                  <c:v>42285</c:v>
                </c:pt>
                <c:pt idx="2809">
                  <c:v>42286</c:v>
                </c:pt>
                <c:pt idx="2810">
                  <c:v>42287</c:v>
                </c:pt>
                <c:pt idx="2811">
                  <c:v>42288</c:v>
                </c:pt>
                <c:pt idx="2812">
                  <c:v>42289</c:v>
                </c:pt>
                <c:pt idx="2813">
                  <c:v>42290</c:v>
                </c:pt>
                <c:pt idx="2814">
                  <c:v>42291</c:v>
                </c:pt>
                <c:pt idx="2815">
                  <c:v>42292</c:v>
                </c:pt>
                <c:pt idx="2816">
                  <c:v>42293</c:v>
                </c:pt>
                <c:pt idx="2817">
                  <c:v>42294</c:v>
                </c:pt>
                <c:pt idx="2818">
                  <c:v>42295</c:v>
                </c:pt>
                <c:pt idx="2819">
                  <c:v>42296</c:v>
                </c:pt>
                <c:pt idx="2820">
                  <c:v>42297</c:v>
                </c:pt>
                <c:pt idx="2821">
                  <c:v>42298</c:v>
                </c:pt>
                <c:pt idx="2822">
                  <c:v>42299</c:v>
                </c:pt>
                <c:pt idx="2823">
                  <c:v>42300</c:v>
                </c:pt>
                <c:pt idx="2824">
                  <c:v>42301</c:v>
                </c:pt>
                <c:pt idx="2825">
                  <c:v>42302</c:v>
                </c:pt>
                <c:pt idx="2826">
                  <c:v>42303</c:v>
                </c:pt>
                <c:pt idx="2827">
                  <c:v>42304</c:v>
                </c:pt>
                <c:pt idx="2828">
                  <c:v>42305</c:v>
                </c:pt>
                <c:pt idx="2829">
                  <c:v>42306</c:v>
                </c:pt>
                <c:pt idx="2830">
                  <c:v>42307</c:v>
                </c:pt>
                <c:pt idx="2831">
                  <c:v>42308</c:v>
                </c:pt>
                <c:pt idx="2832">
                  <c:v>42309</c:v>
                </c:pt>
                <c:pt idx="2833">
                  <c:v>42310</c:v>
                </c:pt>
                <c:pt idx="2834">
                  <c:v>42311</c:v>
                </c:pt>
                <c:pt idx="2835">
                  <c:v>42312</c:v>
                </c:pt>
                <c:pt idx="2836">
                  <c:v>42313</c:v>
                </c:pt>
                <c:pt idx="2837">
                  <c:v>42314</c:v>
                </c:pt>
                <c:pt idx="2838">
                  <c:v>42315</c:v>
                </c:pt>
                <c:pt idx="2839">
                  <c:v>42316</c:v>
                </c:pt>
                <c:pt idx="2840">
                  <c:v>42317</c:v>
                </c:pt>
                <c:pt idx="2841">
                  <c:v>42318</c:v>
                </c:pt>
                <c:pt idx="2842">
                  <c:v>42319</c:v>
                </c:pt>
                <c:pt idx="2843">
                  <c:v>42320</c:v>
                </c:pt>
                <c:pt idx="2844">
                  <c:v>42321</c:v>
                </c:pt>
                <c:pt idx="2845">
                  <c:v>42322</c:v>
                </c:pt>
                <c:pt idx="2846">
                  <c:v>42323</c:v>
                </c:pt>
                <c:pt idx="2847">
                  <c:v>42324</c:v>
                </c:pt>
                <c:pt idx="2848">
                  <c:v>42325</c:v>
                </c:pt>
                <c:pt idx="2849">
                  <c:v>42326</c:v>
                </c:pt>
                <c:pt idx="2850">
                  <c:v>42327</c:v>
                </c:pt>
                <c:pt idx="2851">
                  <c:v>42328</c:v>
                </c:pt>
                <c:pt idx="2852">
                  <c:v>42329</c:v>
                </c:pt>
                <c:pt idx="2853">
                  <c:v>42330</c:v>
                </c:pt>
                <c:pt idx="2854">
                  <c:v>42331</c:v>
                </c:pt>
                <c:pt idx="2855">
                  <c:v>42332</c:v>
                </c:pt>
                <c:pt idx="2856">
                  <c:v>42333</c:v>
                </c:pt>
                <c:pt idx="2857">
                  <c:v>42334</c:v>
                </c:pt>
                <c:pt idx="2858">
                  <c:v>42335</c:v>
                </c:pt>
                <c:pt idx="2859">
                  <c:v>42336</c:v>
                </c:pt>
                <c:pt idx="2860">
                  <c:v>42337</c:v>
                </c:pt>
                <c:pt idx="2861">
                  <c:v>42338</c:v>
                </c:pt>
                <c:pt idx="2862">
                  <c:v>42339</c:v>
                </c:pt>
                <c:pt idx="2863">
                  <c:v>42340</c:v>
                </c:pt>
                <c:pt idx="2864">
                  <c:v>42341</c:v>
                </c:pt>
                <c:pt idx="2865">
                  <c:v>42342</c:v>
                </c:pt>
                <c:pt idx="2866">
                  <c:v>42343</c:v>
                </c:pt>
                <c:pt idx="2867">
                  <c:v>42344</c:v>
                </c:pt>
                <c:pt idx="2868">
                  <c:v>42345</c:v>
                </c:pt>
                <c:pt idx="2869">
                  <c:v>42346</c:v>
                </c:pt>
                <c:pt idx="2870">
                  <c:v>42347</c:v>
                </c:pt>
                <c:pt idx="2871">
                  <c:v>42348</c:v>
                </c:pt>
                <c:pt idx="2872">
                  <c:v>42349</c:v>
                </c:pt>
                <c:pt idx="2873">
                  <c:v>42350</c:v>
                </c:pt>
                <c:pt idx="2874">
                  <c:v>42351</c:v>
                </c:pt>
                <c:pt idx="2875">
                  <c:v>42352</c:v>
                </c:pt>
                <c:pt idx="2876">
                  <c:v>42353</c:v>
                </c:pt>
                <c:pt idx="2877">
                  <c:v>42354</c:v>
                </c:pt>
                <c:pt idx="2878">
                  <c:v>42355</c:v>
                </c:pt>
                <c:pt idx="2879">
                  <c:v>42356</c:v>
                </c:pt>
                <c:pt idx="2880">
                  <c:v>42357</c:v>
                </c:pt>
                <c:pt idx="2881">
                  <c:v>42358</c:v>
                </c:pt>
                <c:pt idx="2882">
                  <c:v>42359</c:v>
                </c:pt>
                <c:pt idx="2883">
                  <c:v>42360</c:v>
                </c:pt>
                <c:pt idx="2884">
                  <c:v>42361</c:v>
                </c:pt>
                <c:pt idx="2885">
                  <c:v>42362</c:v>
                </c:pt>
                <c:pt idx="2886">
                  <c:v>42363</c:v>
                </c:pt>
                <c:pt idx="2887">
                  <c:v>42364</c:v>
                </c:pt>
                <c:pt idx="2888">
                  <c:v>42365</c:v>
                </c:pt>
                <c:pt idx="2889">
                  <c:v>42366</c:v>
                </c:pt>
                <c:pt idx="2890">
                  <c:v>42367</c:v>
                </c:pt>
                <c:pt idx="2891">
                  <c:v>42368</c:v>
                </c:pt>
                <c:pt idx="2892">
                  <c:v>42369</c:v>
                </c:pt>
                <c:pt idx="2893">
                  <c:v>42370</c:v>
                </c:pt>
                <c:pt idx="2894">
                  <c:v>42371</c:v>
                </c:pt>
                <c:pt idx="2895">
                  <c:v>42372</c:v>
                </c:pt>
                <c:pt idx="2896">
                  <c:v>42373</c:v>
                </c:pt>
                <c:pt idx="2897">
                  <c:v>42374</c:v>
                </c:pt>
                <c:pt idx="2898">
                  <c:v>42375</c:v>
                </c:pt>
                <c:pt idx="2899">
                  <c:v>42376</c:v>
                </c:pt>
                <c:pt idx="2900">
                  <c:v>42377</c:v>
                </c:pt>
                <c:pt idx="2901">
                  <c:v>42378</c:v>
                </c:pt>
                <c:pt idx="2902">
                  <c:v>42379</c:v>
                </c:pt>
                <c:pt idx="2903">
                  <c:v>42380</c:v>
                </c:pt>
                <c:pt idx="2904">
                  <c:v>42381</c:v>
                </c:pt>
                <c:pt idx="2905">
                  <c:v>42382</c:v>
                </c:pt>
                <c:pt idx="2906">
                  <c:v>42383</c:v>
                </c:pt>
                <c:pt idx="2907">
                  <c:v>42384</c:v>
                </c:pt>
                <c:pt idx="2908">
                  <c:v>42385</c:v>
                </c:pt>
                <c:pt idx="2909">
                  <c:v>42386</c:v>
                </c:pt>
                <c:pt idx="2910">
                  <c:v>42387</c:v>
                </c:pt>
                <c:pt idx="2911">
                  <c:v>42388</c:v>
                </c:pt>
                <c:pt idx="2912">
                  <c:v>42389</c:v>
                </c:pt>
                <c:pt idx="2913">
                  <c:v>42390</c:v>
                </c:pt>
                <c:pt idx="2914">
                  <c:v>42391</c:v>
                </c:pt>
                <c:pt idx="2915">
                  <c:v>42392</c:v>
                </c:pt>
                <c:pt idx="2916">
                  <c:v>42393</c:v>
                </c:pt>
                <c:pt idx="2917">
                  <c:v>42394</c:v>
                </c:pt>
                <c:pt idx="2918">
                  <c:v>42395</c:v>
                </c:pt>
                <c:pt idx="2919">
                  <c:v>42396</c:v>
                </c:pt>
                <c:pt idx="2920">
                  <c:v>42397</c:v>
                </c:pt>
                <c:pt idx="2921">
                  <c:v>42398</c:v>
                </c:pt>
                <c:pt idx="2922">
                  <c:v>42399</c:v>
                </c:pt>
                <c:pt idx="2923">
                  <c:v>42400</c:v>
                </c:pt>
                <c:pt idx="2924">
                  <c:v>42401</c:v>
                </c:pt>
                <c:pt idx="2925">
                  <c:v>42402</c:v>
                </c:pt>
                <c:pt idx="2926">
                  <c:v>42403</c:v>
                </c:pt>
                <c:pt idx="2927">
                  <c:v>42404</c:v>
                </c:pt>
                <c:pt idx="2928">
                  <c:v>42405</c:v>
                </c:pt>
                <c:pt idx="2929">
                  <c:v>42406</c:v>
                </c:pt>
                <c:pt idx="2930">
                  <c:v>42407</c:v>
                </c:pt>
                <c:pt idx="2931">
                  <c:v>42408</c:v>
                </c:pt>
                <c:pt idx="2932">
                  <c:v>42409</c:v>
                </c:pt>
                <c:pt idx="2933">
                  <c:v>42410</c:v>
                </c:pt>
                <c:pt idx="2934">
                  <c:v>42411</c:v>
                </c:pt>
                <c:pt idx="2935">
                  <c:v>42412</c:v>
                </c:pt>
                <c:pt idx="2936">
                  <c:v>42413</c:v>
                </c:pt>
                <c:pt idx="2937">
                  <c:v>42414</c:v>
                </c:pt>
                <c:pt idx="2938">
                  <c:v>42415</c:v>
                </c:pt>
                <c:pt idx="2939">
                  <c:v>42416</c:v>
                </c:pt>
                <c:pt idx="2940">
                  <c:v>42417</c:v>
                </c:pt>
                <c:pt idx="2941">
                  <c:v>42418</c:v>
                </c:pt>
                <c:pt idx="2942">
                  <c:v>42419</c:v>
                </c:pt>
                <c:pt idx="2943">
                  <c:v>42420</c:v>
                </c:pt>
                <c:pt idx="2944">
                  <c:v>42421</c:v>
                </c:pt>
                <c:pt idx="2945">
                  <c:v>42422</c:v>
                </c:pt>
                <c:pt idx="2946">
                  <c:v>42423</c:v>
                </c:pt>
                <c:pt idx="2947">
                  <c:v>42424</c:v>
                </c:pt>
                <c:pt idx="2948">
                  <c:v>42425</c:v>
                </c:pt>
                <c:pt idx="2949">
                  <c:v>42426</c:v>
                </c:pt>
                <c:pt idx="2950">
                  <c:v>42427</c:v>
                </c:pt>
                <c:pt idx="2951">
                  <c:v>42428</c:v>
                </c:pt>
                <c:pt idx="2952">
                  <c:v>42429</c:v>
                </c:pt>
                <c:pt idx="2953">
                  <c:v>42430</c:v>
                </c:pt>
                <c:pt idx="2954">
                  <c:v>42431</c:v>
                </c:pt>
                <c:pt idx="2955">
                  <c:v>42432</c:v>
                </c:pt>
                <c:pt idx="2956">
                  <c:v>42433</c:v>
                </c:pt>
                <c:pt idx="2957">
                  <c:v>42434</c:v>
                </c:pt>
                <c:pt idx="2958">
                  <c:v>42435</c:v>
                </c:pt>
                <c:pt idx="2959">
                  <c:v>42436</c:v>
                </c:pt>
                <c:pt idx="2960">
                  <c:v>42437</c:v>
                </c:pt>
                <c:pt idx="2961">
                  <c:v>42438</c:v>
                </c:pt>
                <c:pt idx="2962">
                  <c:v>42439</c:v>
                </c:pt>
                <c:pt idx="2963">
                  <c:v>42440</c:v>
                </c:pt>
                <c:pt idx="2964">
                  <c:v>42441</c:v>
                </c:pt>
                <c:pt idx="2965">
                  <c:v>42442</c:v>
                </c:pt>
                <c:pt idx="2966">
                  <c:v>42443</c:v>
                </c:pt>
                <c:pt idx="2967">
                  <c:v>42444</c:v>
                </c:pt>
                <c:pt idx="2968">
                  <c:v>42445</c:v>
                </c:pt>
                <c:pt idx="2969">
                  <c:v>42446</c:v>
                </c:pt>
                <c:pt idx="2970">
                  <c:v>42447</c:v>
                </c:pt>
                <c:pt idx="2971">
                  <c:v>42448</c:v>
                </c:pt>
                <c:pt idx="2972">
                  <c:v>42449</c:v>
                </c:pt>
                <c:pt idx="2973">
                  <c:v>42450</c:v>
                </c:pt>
                <c:pt idx="2974">
                  <c:v>42451</c:v>
                </c:pt>
                <c:pt idx="2975">
                  <c:v>42452</c:v>
                </c:pt>
                <c:pt idx="2976">
                  <c:v>42453</c:v>
                </c:pt>
                <c:pt idx="2977">
                  <c:v>42454</c:v>
                </c:pt>
                <c:pt idx="2978">
                  <c:v>42455</c:v>
                </c:pt>
                <c:pt idx="2979">
                  <c:v>42456</c:v>
                </c:pt>
                <c:pt idx="2980">
                  <c:v>42457</c:v>
                </c:pt>
                <c:pt idx="2981">
                  <c:v>42458</c:v>
                </c:pt>
                <c:pt idx="2982">
                  <c:v>42459</c:v>
                </c:pt>
                <c:pt idx="2983">
                  <c:v>42460</c:v>
                </c:pt>
                <c:pt idx="2984">
                  <c:v>42461</c:v>
                </c:pt>
                <c:pt idx="2985">
                  <c:v>42462</c:v>
                </c:pt>
                <c:pt idx="2986">
                  <c:v>42463</c:v>
                </c:pt>
                <c:pt idx="2987">
                  <c:v>42464</c:v>
                </c:pt>
                <c:pt idx="2988">
                  <c:v>42465</c:v>
                </c:pt>
                <c:pt idx="2989">
                  <c:v>42466</c:v>
                </c:pt>
                <c:pt idx="2990">
                  <c:v>42467</c:v>
                </c:pt>
                <c:pt idx="2991">
                  <c:v>42468</c:v>
                </c:pt>
                <c:pt idx="2992">
                  <c:v>42469</c:v>
                </c:pt>
                <c:pt idx="2993">
                  <c:v>42470</c:v>
                </c:pt>
                <c:pt idx="2994">
                  <c:v>42471</c:v>
                </c:pt>
                <c:pt idx="2995">
                  <c:v>42472</c:v>
                </c:pt>
                <c:pt idx="2996">
                  <c:v>42473</c:v>
                </c:pt>
                <c:pt idx="2997">
                  <c:v>42474</c:v>
                </c:pt>
                <c:pt idx="2998">
                  <c:v>42475</c:v>
                </c:pt>
                <c:pt idx="2999">
                  <c:v>42476</c:v>
                </c:pt>
                <c:pt idx="3000">
                  <c:v>42477</c:v>
                </c:pt>
                <c:pt idx="3001">
                  <c:v>42478</c:v>
                </c:pt>
                <c:pt idx="3002">
                  <c:v>42479</c:v>
                </c:pt>
                <c:pt idx="3003">
                  <c:v>42480</c:v>
                </c:pt>
                <c:pt idx="3004">
                  <c:v>42481</c:v>
                </c:pt>
                <c:pt idx="3005">
                  <c:v>42482</c:v>
                </c:pt>
                <c:pt idx="3006">
                  <c:v>42483</c:v>
                </c:pt>
                <c:pt idx="3007">
                  <c:v>42484</c:v>
                </c:pt>
                <c:pt idx="3008">
                  <c:v>42485</c:v>
                </c:pt>
                <c:pt idx="3009">
                  <c:v>42486</c:v>
                </c:pt>
                <c:pt idx="3010">
                  <c:v>42487</c:v>
                </c:pt>
                <c:pt idx="3011">
                  <c:v>42488</c:v>
                </c:pt>
                <c:pt idx="3012">
                  <c:v>42489</c:v>
                </c:pt>
                <c:pt idx="3013">
                  <c:v>42490</c:v>
                </c:pt>
                <c:pt idx="3014">
                  <c:v>42491</c:v>
                </c:pt>
                <c:pt idx="3015">
                  <c:v>42492</c:v>
                </c:pt>
                <c:pt idx="3016">
                  <c:v>42493</c:v>
                </c:pt>
                <c:pt idx="3017">
                  <c:v>42494</c:v>
                </c:pt>
                <c:pt idx="3018">
                  <c:v>42495</c:v>
                </c:pt>
                <c:pt idx="3019">
                  <c:v>42496</c:v>
                </c:pt>
                <c:pt idx="3020">
                  <c:v>42497</c:v>
                </c:pt>
                <c:pt idx="3021">
                  <c:v>42498</c:v>
                </c:pt>
                <c:pt idx="3022">
                  <c:v>42499</c:v>
                </c:pt>
                <c:pt idx="3023">
                  <c:v>42500</c:v>
                </c:pt>
                <c:pt idx="3024">
                  <c:v>42501</c:v>
                </c:pt>
                <c:pt idx="3025">
                  <c:v>42502</c:v>
                </c:pt>
                <c:pt idx="3026">
                  <c:v>42503</c:v>
                </c:pt>
                <c:pt idx="3027">
                  <c:v>42504</c:v>
                </c:pt>
                <c:pt idx="3028">
                  <c:v>42505</c:v>
                </c:pt>
                <c:pt idx="3029">
                  <c:v>42506</c:v>
                </c:pt>
                <c:pt idx="3030">
                  <c:v>42507</c:v>
                </c:pt>
                <c:pt idx="3031">
                  <c:v>42508</c:v>
                </c:pt>
                <c:pt idx="3032">
                  <c:v>42509</c:v>
                </c:pt>
                <c:pt idx="3033">
                  <c:v>42510</c:v>
                </c:pt>
                <c:pt idx="3034">
                  <c:v>42511</c:v>
                </c:pt>
                <c:pt idx="3035">
                  <c:v>42512</c:v>
                </c:pt>
                <c:pt idx="3036">
                  <c:v>42513</c:v>
                </c:pt>
                <c:pt idx="3037">
                  <c:v>42514</c:v>
                </c:pt>
                <c:pt idx="3038">
                  <c:v>42515</c:v>
                </c:pt>
                <c:pt idx="3039">
                  <c:v>42516</c:v>
                </c:pt>
                <c:pt idx="3040">
                  <c:v>42517</c:v>
                </c:pt>
                <c:pt idx="3041">
                  <c:v>42518</c:v>
                </c:pt>
                <c:pt idx="3042">
                  <c:v>42519</c:v>
                </c:pt>
                <c:pt idx="3043">
                  <c:v>42520</c:v>
                </c:pt>
                <c:pt idx="3044">
                  <c:v>42521</c:v>
                </c:pt>
                <c:pt idx="3045">
                  <c:v>42522</c:v>
                </c:pt>
                <c:pt idx="3046">
                  <c:v>42523</c:v>
                </c:pt>
                <c:pt idx="3047">
                  <c:v>42524</c:v>
                </c:pt>
                <c:pt idx="3048">
                  <c:v>42525</c:v>
                </c:pt>
                <c:pt idx="3049">
                  <c:v>42526</c:v>
                </c:pt>
                <c:pt idx="3050">
                  <c:v>42527</c:v>
                </c:pt>
                <c:pt idx="3051">
                  <c:v>42528</c:v>
                </c:pt>
                <c:pt idx="3052">
                  <c:v>42529</c:v>
                </c:pt>
                <c:pt idx="3053">
                  <c:v>42530</c:v>
                </c:pt>
                <c:pt idx="3054">
                  <c:v>42531</c:v>
                </c:pt>
                <c:pt idx="3055">
                  <c:v>42532</c:v>
                </c:pt>
                <c:pt idx="3056">
                  <c:v>42533</c:v>
                </c:pt>
                <c:pt idx="3057">
                  <c:v>42534</c:v>
                </c:pt>
                <c:pt idx="3058">
                  <c:v>42535</c:v>
                </c:pt>
                <c:pt idx="3059">
                  <c:v>42536</c:v>
                </c:pt>
                <c:pt idx="3060">
                  <c:v>42537</c:v>
                </c:pt>
                <c:pt idx="3061">
                  <c:v>42538</c:v>
                </c:pt>
                <c:pt idx="3062">
                  <c:v>42539</c:v>
                </c:pt>
                <c:pt idx="3063">
                  <c:v>42540</c:v>
                </c:pt>
                <c:pt idx="3064">
                  <c:v>42541</c:v>
                </c:pt>
                <c:pt idx="3065">
                  <c:v>42542</c:v>
                </c:pt>
                <c:pt idx="3066">
                  <c:v>42543</c:v>
                </c:pt>
                <c:pt idx="3067">
                  <c:v>42544</c:v>
                </c:pt>
                <c:pt idx="3068">
                  <c:v>42545</c:v>
                </c:pt>
                <c:pt idx="3069">
                  <c:v>42546</c:v>
                </c:pt>
                <c:pt idx="3070">
                  <c:v>42547</c:v>
                </c:pt>
                <c:pt idx="3071">
                  <c:v>42548</c:v>
                </c:pt>
                <c:pt idx="3072">
                  <c:v>42549</c:v>
                </c:pt>
                <c:pt idx="3073">
                  <c:v>42550</c:v>
                </c:pt>
                <c:pt idx="3074">
                  <c:v>42551</c:v>
                </c:pt>
                <c:pt idx="3075">
                  <c:v>42552</c:v>
                </c:pt>
                <c:pt idx="3076">
                  <c:v>42553</c:v>
                </c:pt>
                <c:pt idx="3077">
                  <c:v>42554</c:v>
                </c:pt>
                <c:pt idx="3078">
                  <c:v>42555</c:v>
                </c:pt>
                <c:pt idx="3079">
                  <c:v>42556</c:v>
                </c:pt>
                <c:pt idx="3080">
                  <c:v>42557</c:v>
                </c:pt>
                <c:pt idx="3081">
                  <c:v>42558</c:v>
                </c:pt>
                <c:pt idx="3082">
                  <c:v>42559</c:v>
                </c:pt>
                <c:pt idx="3083">
                  <c:v>42560</c:v>
                </c:pt>
                <c:pt idx="3084">
                  <c:v>42561</c:v>
                </c:pt>
                <c:pt idx="3085">
                  <c:v>42562</c:v>
                </c:pt>
                <c:pt idx="3086">
                  <c:v>42563</c:v>
                </c:pt>
                <c:pt idx="3087">
                  <c:v>42564</c:v>
                </c:pt>
                <c:pt idx="3088">
                  <c:v>42565</c:v>
                </c:pt>
                <c:pt idx="3089">
                  <c:v>42566</c:v>
                </c:pt>
                <c:pt idx="3090">
                  <c:v>42567</c:v>
                </c:pt>
                <c:pt idx="3091">
                  <c:v>42568</c:v>
                </c:pt>
                <c:pt idx="3092">
                  <c:v>42569</c:v>
                </c:pt>
                <c:pt idx="3093">
                  <c:v>42570</c:v>
                </c:pt>
                <c:pt idx="3094">
                  <c:v>42571</c:v>
                </c:pt>
                <c:pt idx="3095">
                  <c:v>42572</c:v>
                </c:pt>
                <c:pt idx="3096">
                  <c:v>42573</c:v>
                </c:pt>
                <c:pt idx="3097">
                  <c:v>42574</c:v>
                </c:pt>
                <c:pt idx="3098">
                  <c:v>42575</c:v>
                </c:pt>
                <c:pt idx="3099">
                  <c:v>42576</c:v>
                </c:pt>
                <c:pt idx="3100">
                  <c:v>42577</c:v>
                </c:pt>
                <c:pt idx="3101">
                  <c:v>42578</c:v>
                </c:pt>
                <c:pt idx="3102">
                  <c:v>42579</c:v>
                </c:pt>
                <c:pt idx="3103">
                  <c:v>42580</c:v>
                </c:pt>
                <c:pt idx="3104">
                  <c:v>42581</c:v>
                </c:pt>
                <c:pt idx="3105">
                  <c:v>42582</c:v>
                </c:pt>
                <c:pt idx="3106">
                  <c:v>42583</c:v>
                </c:pt>
                <c:pt idx="3107">
                  <c:v>42584</c:v>
                </c:pt>
                <c:pt idx="3108">
                  <c:v>42585</c:v>
                </c:pt>
                <c:pt idx="3109">
                  <c:v>42586</c:v>
                </c:pt>
                <c:pt idx="3110">
                  <c:v>42587</c:v>
                </c:pt>
                <c:pt idx="3111">
                  <c:v>42588</c:v>
                </c:pt>
                <c:pt idx="3112">
                  <c:v>42589</c:v>
                </c:pt>
                <c:pt idx="3113">
                  <c:v>42590</c:v>
                </c:pt>
                <c:pt idx="3114">
                  <c:v>42591</c:v>
                </c:pt>
                <c:pt idx="3115">
                  <c:v>42592</c:v>
                </c:pt>
                <c:pt idx="3116">
                  <c:v>42593</c:v>
                </c:pt>
                <c:pt idx="3117">
                  <c:v>42594</c:v>
                </c:pt>
                <c:pt idx="3118">
                  <c:v>42595</c:v>
                </c:pt>
                <c:pt idx="3119">
                  <c:v>42596</c:v>
                </c:pt>
                <c:pt idx="3120">
                  <c:v>42597</c:v>
                </c:pt>
                <c:pt idx="3121">
                  <c:v>42598</c:v>
                </c:pt>
                <c:pt idx="3122">
                  <c:v>42599</c:v>
                </c:pt>
                <c:pt idx="3123">
                  <c:v>42600</c:v>
                </c:pt>
                <c:pt idx="3124">
                  <c:v>42601</c:v>
                </c:pt>
                <c:pt idx="3125">
                  <c:v>42602</c:v>
                </c:pt>
                <c:pt idx="3126">
                  <c:v>42603</c:v>
                </c:pt>
                <c:pt idx="3127">
                  <c:v>42604</c:v>
                </c:pt>
                <c:pt idx="3128">
                  <c:v>42605</c:v>
                </c:pt>
                <c:pt idx="3129">
                  <c:v>42606</c:v>
                </c:pt>
                <c:pt idx="3130">
                  <c:v>42607</c:v>
                </c:pt>
                <c:pt idx="3131">
                  <c:v>42608</c:v>
                </c:pt>
                <c:pt idx="3132">
                  <c:v>42609</c:v>
                </c:pt>
                <c:pt idx="3133">
                  <c:v>42610</c:v>
                </c:pt>
                <c:pt idx="3134">
                  <c:v>42611</c:v>
                </c:pt>
                <c:pt idx="3135">
                  <c:v>42612</c:v>
                </c:pt>
                <c:pt idx="3136">
                  <c:v>42613</c:v>
                </c:pt>
                <c:pt idx="3137">
                  <c:v>42614</c:v>
                </c:pt>
                <c:pt idx="3138">
                  <c:v>42615</c:v>
                </c:pt>
                <c:pt idx="3139">
                  <c:v>42616</c:v>
                </c:pt>
                <c:pt idx="3140">
                  <c:v>42617</c:v>
                </c:pt>
                <c:pt idx="3141">
                  <c:v>42618</c:v>
                </c:pt>
                <c:pt idx="3142">
                  <c:v>42619</c:v>
                </c:pt>
                <c:pt idx="3143">
                  <c:v>42620</c:v>
                </c:pt>
                <c:pt idx="3144">
                  <c:v>42621</c:v>
                </c:pt>
                <c:pt idx="3145">
                  <c:v>42622</c:v>
                </c:pt>
                <c:pt idx="3146">
                  <c:v>42623</c:v>
                </c:pt>
                <c:pt idx="3147">
                  <c:v>42624</c:v>
                </c:pt>
                <c:pt idx="3148">
                  <c:v>42625</c:v>
                </c:pt>
                <c:pt idx="3149">
                  <c:v>42626</c:v>
                </c:pt>
                <c:pt idx="3150">
                  <c:v>42627</c:v>
                </c:pt>
                <c:pt idx="3151">
                  <c:v>42628</c:v>
                </c:pt>
                <c:pt idx="3152">
                  <c:v>42629</c:v>
                </c:pt>
                <c:pt idx="3153">
                  <c:v>42630</c:v>
                </c:pt>
                <c:pt idx="3154">
                  <c:v>42631</c:v>
                </c:pt>
                <c:pt idx="3155">
                  <c:v>42632</c:v>
                </c:pt>
                <c:pt idx="3156">
                  <c:v>42633</c:v>
                </c:pt>
                <c:pt idx="3157">
                  <c:v>42634</c:v>
                </c:pt>
                <c:pt idx="3158">
                  <c:v>42635</c:v>
                </c:pt>
                <c:pt idx="3159">
                  <c:v>42636</c:v>
                </c:pt>
                <c:pt idx="3160">
                  <c:v>42637</c:v>
                </c:pt>
                <c:pt idx="3161">
                  <c:v>42638</c:v>
                </c:pt>
                <c:pt idx="3162">
                  <c:v>42639</c:v>
                </c:pt>
                <c:pt idx="3163">
                  <c:v>42640</c:v>
                </c:pt>
                <c:pt idx="3164">
                  <c:v>42641</c:v>
                </c:pt>
                <c:pt idx="3165">
                  <c:v>42642</c:v>
                </c:pt>
                <c:pt idx="3166">
                  <c:v>42643</c:v>
                </c:pt>
                <c:pt idx="3167">
                  <c:v>42644</c:v>
                </c:pt>
                <c:pt idx="3168">
                  <c:v>42645</c:v>
                </c:pt>
                <c:pt idx="3169">
                  <c:v>42646</c:v>
                </c:pt>
                <c:pt idx="3170">
                  <c:v>42647</c:v>
                </c:pt>
                <c:pt idx="3171">
                  <c:v>42648</c:v>
                </c:pt>
                <c:pt idx="3172">
                  <c:v>42649</c:v>
                </c:pt>
                <c:pt idx="3173">
                  <c:v>42650</c:v>
                </c:pt>
                <c:pt idx="3174">
                  <c:v>42651</c:v>
                </c:pt>
                <c:pt idx="3175">
                  <c:v>42652</c:v>
                </c:pt>
                <c:pt idx="3176">
                  <c:v>42653</c:v>
                </c:pt>
                <c:pt idx="3177">
                  <c:v>42654</c:v>
                </c:pt>
                <c:pt idx="3178">
                  <c:v>42655</c:v>
                </c:pt>
                <c:pt idx="3179">
                  <c:v>42656</c:v>
                </c:pt>
                <c:pt idx="3180">
                  <c:v>42657</c:v>
                </c:pt>
                <c:pt idx="3181">
                  <c:v>42658</c:v>
                </c:pt>
                <c:pt idx="3182">
                  <c:v>42659</c:v>
                </c:pt>
                <c:pt idx="3183">
                  <c:v>42660</c:v>
                </c:pt>
                <c:pt idx="3184">
                  <c:v>42661</c:v>
                </c:pt>
                <c:pt idx="3185">
                  <c:v>42662</c:v>
                </c:pt>
                <c:pt idx="3186">
                  <c:v>42663</c:v>
                </c:pt>
                <c:pt idx="3187">
                  <c:v>42664</c:v>
                </c:pt>
                <c:pt idx="3188">
                  <c:v>42665</c:v>
                </c:pt>
                <c:pt idx="3189">
                  <c:v>42666</c:v>
                </c:pt>
                <c:pt idx="3190">
                  <c:v>42667</c:v>
                </c:pt>
                <c:pt idx="3191">
                  <c:v>42668</c:v>
                </c:pt>
                <c:pt idx="3192">
                  <c:v>42669</c:v>
                </c:pt>
                <c:pt idx="3193">
                  <c:v>42670</c:v>
                </c:pt>
                <c:pt idx="3194">
                  <c:v>42671</c:v>
                </c:pt>
                <c:pt idx="3195">
                  <c:v>42672</c:v>
                </c:pt>
                <c:pt idx="3196">
                  <c:v>42673</c:v>
                </c:pt>
                <c:pt idx="3197">
                  <c:v>42674</c:v>
                </c:pt>
                <c:pt idx="3198">
                  <c:v>42675</c:v>
                </c:pt>
                <c:pt idx="3199">
                  <c:v>42676</c:v>
                </c:pt>
                <c:pt idx="3200">
                  <c:v>42677</c:v>
                </c:pt>
                <c:pt idx="3201">
                  <c:v>42678</c:v>
                </c:pt>
                <c:pt idx="3202">
                  <c:v>42679</c:v>
                </c:pt>
                <c:pt idx="3203">
                  <c:v>42680</c:v>
                </c:pt>
                <c:pt idx="3204">
                  <c:v>42681</c:v>
                </c:pt>
                <c:pt idx="3205">
                  <c:v>42682</c:v>
                </c:pt>
                <c:pt idx="3206">
                  <c:v>42683</c:v>
                </c:pt>
                <c:pt idx="3207">
                  <c:v>42684</c:v>
                </c:pt>
                <c:pt idx="3208">
                  <c:v>42685</c:v>
                </c:pt>
                <c:pt idx="3209">
                  <c:v>42686</c:v>
                </c:pt>
                <c:pt idx="3210">
                  <c:v>42687</c:v>
                </c:pt>
                <c:pt idx="3211">
                  <c:v>42688</c:v>
                </c:pt>
                <c:pt idx="3212">
                  <c:v>42689</c:v>
                </c:pt>
                <c:pt idx="3213">
                  <c:v>42690</c:v>
                </c:pt>
                <c:pt idx="3214">
                  <c:v>42691</c:v>
                </c:pt>
                <c:pt idx="3215">
                  <c:v>42692</c:v>
                </c:pt>
                <c:pt idx="3216">
                  <c:v>42693</c:v>
                </c:pt>
                <c:pt idx="3217">
                  <c:v>42694</c:v>
                </c:pt>
                <c:pt idx="3218">
                  <c:v>42695</c:v>
                </c:pt>
                <c:pt idx="3219">
                  <c:v>42696</c:v>
                </c:pt>
                <c:pt idx="3220">
                  <c:v>42697</c:v>
                </c:pt>
                <c:pt idx="3221">
                  <c:v>42698</c:v>
                </c:pt>
                <c:pt idx="3222">
                  <c:v>42699</c:v>
                </c:pt>
                <c:pt idx="3223">
                  <c:v>42700</c:v>
                </c:pt>
                <c:pt idx="3224">
                  <c:v>42701</c:v>
                </c:pt>
                <c:pt idx="3225">
                  <c:v>42702</c:v>
                </c:pt>
                <c:pt idx="3226">
                  <c:v>42703</c:v>
                </c:pt>
                <c:pt idx="3227">
                  <c:v>42704</c:v>
                </c:pt>
                <c:pt idx="3228">
                  <c:v>42705</c:v>
                </c:pt>
                <c:pt idx="3229">
                  <c:v>42706</c:v>
                </c:pt>
                <c:pt idx="3230">
                  <c:v>42707</c:v>
                </c:pt>
                <c:pt idx="3231">
                  <c:v>42708</c:v>
                </c:pt>
                <c:pt idx="3232">
                  <c:v>42709</c:v>
                </c:pt>
                <c:pt idx="3233">
                  <c:v>42710</c:v>
                </c:pt>
                <c:pt idx="3234">
                  <c:v>42711</c:v>
                </c:pt>
                <c:pt idx="3235">
                  <c:v>42712</c:v>
                </c:pt>
                <c:pt idx="3236">
                  <c:v>42713</c:v>
                </c:pt>
                <c:pt idx="3237">
                  <c:v>42714</c:v>
                </c:pt>
                <c:pt idx="3238">
                  <c:v>42715</c:v>
                </c:pt>
                <c:pt idx="3239">
                  <c:v>42716</c:v>
                </c:pt>
                <c:pt idx="3240">
                  <c:v>42717</c:v>
                </c:pt>
                <c:pt idx="3241">
                  <c:v>42718</c:v>
                </c:pt>
                <c:pt idx="3242">
                  <c:v>42719</c:v>
                </c:pt>
                <c:pt idx="3243">
                  <c:v>42720</c:v>
                </c:pt>
                <c:pt idx="3244">
                  <c:v>42721</c:v>
                </c:pt>
                <c:pt idx="3245">
                  <c:v>42722</c:v>
                </c:pt>
                <c:pt idx="3246">
                  <c:v>42723</c:v>
                </c:pt>
                <c:pt idx="3247">
                  <c:v>42724</c:v>
                </c:pt>
                <c:pt idx="3248">
                  <c:v>42725</c:v>
                </c:pt>
                <c:pt idx="3249">
                  <c:v>42726</c:v>
                </c:pt>
                <c:pt idx="3250">
                  <c:v>42727</c:v>
                </c:pt>
                <c:pt idx="3251">
                  <c:v>42728</c:v>
                </c:pt>
                <c:pt idx="3252">
                  <c:v>42729</c:v>
                </c:pt>
                <c:pt idx="3253">
                  <c:v>42730</c:v>
                </c:pt>
                <c:pt idx="3254">
                  <c:v>42731</c:v>
                </c:pt>
                <c:pt idx="3255">
                  <c:v>42732</c:v>
                </c:pt>
                <c:pt idx="3256">
                  <c:v>42733</c:v>
                </c:pt>
                <c:pt idx="3257">
                  <c:v>42734</c:v>
                </c:pt>
                <c:pt idx="3258">
                  <c:v>42735</c:v>
                </c:pt>
                <c:pt idx="3259">
                  <c:v>42736</c:v>
                </c:pt>
                <c:pt idx="3260">
                  <c:v>42737</c:v>
                </c:pt>
                <c:pt idx="3261">
                  <c:v>42738</c:v>
                </c:pt>
                <c:pt idx="3262">
                  <c:v>42739</c:v>
                </c:pt>
                <c:pt idx="3263">
                  <c:v>42740</c:v>
                </c:pt>
                <c:pt idx="3264">
                  <c:v>42741</c:v>
                </c:pt>
                <c:pt idx="3265">
                  <c:v>42742</c:v>
                </c:pt>
                <c:pt idx="3266">
                  <c:v>42743</c:v>
                </c:pt>
                <c:pt idx="3267">
                  <c:v>42744</c:v>
                </c:pt>
                <c:pt idx="3268">
                  <c:v>42745</c:v>
                </c:pt>
                <c:pt idx="3269">
                  <c:v>42746</c:v>
                </c:pt>
                <c:pt idx="3270">
                  <c:v>42747</c:v>
                </c:pt>
                <c:pt idx="3271">
                  <c:v>42748</c:v>
                </c:pt>
                <c:pt idx="3272">
                  <c:v>42749</c:v>
                </c:pt>
                <c:pt idx="3273">
                  <c:v>42750</c:v>
                </c:pt>
                <c:pt idx="3274">
                  <c:v>42751</c:v>
                </c:pt>
                <c:pt idx="3275">
                  <c:v>42752</c:v>
                </c:pt>
                <c:pt idx="3276">
                  <c:v>42753</c:v>
                </c:pt>
                <c:pt idx="3277">
                  <c:v>42754</c:v>
                </c:pt>
                <c:pt idx="3278">
                  <c:v>42755</c:v>
                </c:pt>
                <c:pt idx="3279">
                  <c:v>42756</c:v>
                </c:pt>
                <c:pt idx="3280">
                  <c:v>42757</c:v>
                </c:pt>
                <c:pt idx="3281">
                  <c:v>42758</c:v>
                </c:pt>
                <c:pt idx="3282">
                  <c:v>42759</c:v>
                </c:pt>
                <c:pt idx="3283">
                  <c:v>42760</c:v>
                </c:pt>
                <c:pt idx="3284">
                  <c:v>42761</c:v>
                </c:pt>
                <c:pt idx="3285">
                  <c:v>42762</c:v>
                </c:pt>
                <c:pt idx="3286">
                  <c:v>42763</c:v>
                </c:pt>
                <c:pt idx="3287">
                  <c:v>42764</c:v>
                </c:pt>
                <c:pt idx="3288">
                  <c:v>42765</c:v>
                </c:pt>
                <c:pt idx="3289">
                  <c:v>42766</c:v>
                </c:pt>
                <c:pt idx="3290">
                  <c:v>42767</c:v>
                </c:pt>
                <c:pt idx="3291">
                  <c:v>42768</c:v>
                </c:pt>
                <c:pt idx="3292">
                  <c:v>42769</c:v>
                </c:pt>
                <c:pt idx="3293">
                  <c:v>42770</c:v>
                </c:pt>
                <c:pt idx="3294">
                  <c:v>42771</c:v>
                </c:pt>
                <c:pt idx="3295">
                  <c:v>42772</c:v>
                </c:pt>
                <c:pt idx="3296">
                  <c:v>42773</c:v>
                </c:pt>
                <c:pt idx="3297">
                  <c:v>42774</c:v>
                </c:pt>
                <c:pt idx="3298">
                  <c:v>42775</c:v>
                </c:pt>
                <c:pt idx="3299">
                  <c:v>42776</c:v>
                </c:pt>
                <c:pt idx="3300">
                  <c:v>42777</c:v>
                </c:pt>
                <c:pt idx="3301">
                  <c:v>42778</c:v>
                </c:pt>
                <c:pt idx="3302">
                  <c:v>42779</c:v>
                </c:pt>
                <c:pt idx="3303">
                  <c:v>42780</c:v>
                </c:pt>
                <c:pt idx="3304">
                  <c:v>42781</c:v>
                </c:pt>
                <c:pt idx="3305">
                  <c:v>42782</c:v>
                </c:pt>
                <c:pt idx="3306">
                  <c:v>42783</c:v>
                </c:pt>
                <c:pt idx="3307">
                  <c:v>42784</c:v>
                </c:pt>
                <c:pt idx="3308">
                  <c:v>42785</c:v>
                </c:pt>
                <c:pt idx="3309">
                  <c:v>42786</c:v>
                </c:pt>
                <c:pt idx="3310">
                  <c:v>42787</c:v>
                </c:pt>
                <c:pt idx="3311">
                  <c:v>42788</c:v>
                </c:pt>
                <c:pt idx="3312">
                  <c:v>42789</c:v>
                </c:pt>
                <c:pt idx="3313">
                  <c:v>42790</c:v>
                </c:pt>
                <c:pt idx="3314">
                  <c:v>42791</c:v>
                </c:pt>
                <c:pt idx="3315">
                  <c:v>42792</c:v>
                </c:pt>
                <c:pt idx="3316">
                  <c:v>42793</c:v>
                </c:pt>
                <c:pt idx="3317">
                  <c:v>42794</c:v>
                </c:pt>
                <c:pt idx="3318">
                  <c:v>42795</c:v>
                </c:pt>
                <c:pt idx="3319">
                  <c:v>42796</c:v>
                </c:pt>
                <c:pt idx="3320">
                  <c:v>42797</c:v>
                </c:pt>
                <c:pt idx="3321">
                  <c:v>42798</c:v>
                </c:pt>
                <c:pt idx="3322">
                  <c:v>42799</c:v>
                </c:pt>
                <c:pt idx="3323">
                  <c:v>42800</c:v>
                </c:pt>
                <c:pt idx="3324">
                  <c:v>42801</c:v>
                </c:pt>
                <c:pt idx="3325">
                  <c:v>42802</c:v>
                </c:pt>
                <c:pt idx="3326">
                  <c:v>42803</c:v>
                </c:pt>
                <c:pt idx="3327">
                  <c:v>42804</c:v>
                </c:pt>
                <c:pt idx="3328">
                  <c:v>42805</c:v>
                </c:pt>
                <c:pt idx="3329">
                  <c:v>42806</c:v>
                </c:pt>
                <c:pt idx="3330">
                  <c:v>42807</c:v>
                </c:pt>
                <c:pt idx="3331">
                  <c:v>42808</c:v>
                </c:pt>
                <c:pt idx="3332">
                  <c:v>42809</c:v>
                </c:pt>
                <c:pt idx="3333">
                  <c:v>42810</c:v>
                </c:pt>
                <c:pt idx="3334">
                  <c:v>42811</c:v>
                </c:pt>
                <c:pt idx="3335">
                  <c:v>42812</c:v>
                </c:pt>
                <c:pt idx="3336">
                  <c:v>42813</c:v>
                </c:pt>
                <c:pt idx="3337">
                  <c:v>42814</c:v>
                </c:pt>
                <c:pt idx="3338">
                  <c:v>42815</c:v>
                </c:pt>
                <c:pt idx="3339">
                  <c:v>42816</c:v>
                </c:pt>
                <c:pt idx="3340">
                  <c:v>42817</c:v>
                </c:pt>
                <c:pt idx="3341">
                  <c:v>42818</c:v>
                </c:pt>
                <c:pt idx="3342">
                  <c:v>42819</c:v>
                </c:pt>
                <c:pt idx="3343">
                  <c:v>42820</c:v>
                </c:pt>
                <c:pt idx="3344">
                  <c:v>42821</c:v>
                </c:pt>
                <c:pt idx="3345">
                  <c:v>42822</c:v>
                </c:pt>
                <c:pt idx="3346">
                  <c:v>42823</c:v>
                </c:pt>
                <c:pt idx="3347">
                  <c:v>42824</c:v>
                </c:pt>
                <c:pt idx="3348">
                  <c:v>42825</c:v>
                </c:pt>
                <c:pt idx="3349">
                  <c:v>42826</c:v>
                </c:pt>
                <c:pt idx="3350">
                  <c:v>42827</c:v>
                </c:pt>
                <c:pt idx="3351">
                  <c:v>42828</c:v>
                </c:pt>
                <c:pt idx="3352">
                  <c:v>42829</c:v>
                </c:pt>
                <c:pt idx="3353">
                  <c:v>42830</c:v>
                </c:pt>
                <c:pt idx="3354">
                  <c:v>42831</c:v>
                </c:pt>
                <c:pt idx="3355">
                  <c:v>42832</c:v>
                </c:pt>
                <c:pt idx="3356">
                  <c:v>42833</c:v>
                </c:pt>
                <c:pt idx="3357">
                  <c:v>42834</c:v>
                </c:pt>
                <c:pt idx="3358">
                  <c:v>42835</c:v>
                </c:pt>
                <c:pt idx="3359">
                  <c:v>42836</c:v>
                </c:pt>
                <c:pt idx="3360">
                  <c:v>42837</c:v>
                </c:pt>
                <c:pt idx="3361">
                  <c:v>42838</c:v>
                </c:pt>
                <c:pt idx="3362">
                  <c:v>42839</c:v>
                </c:pt>
                <c:pt idx="3363">
                  <c:v>42840</c:v>
                </c:pt>
                <c:pt idx="3364">
                  <c:v>42841</c:v>
                </c:pt>
                <c:pt idx="3365">
                  <c:v>42842</c:v>
                </c:pt>
                <c:pt idx="3366">
                  <c:v>42843</c:v>
                </c:pt>
                <c:pt idx="3367">
                  <c:v>42844</c:v>
                </c:pt>
                <c:pt idx="3368">
                  <c:v>42845</c:v>
                </c:pt>
                <c:pt idx="3369">
                  <c:v>42846</c:v>
                </c:pt>
                <c:pt idx="3370">
                  <c:v>42847</c:v>
                </c:pt>
                <c:pt idx="3371">
                  <c:v>42848</c:v>
                </c:pt>
                <c:pt idx="3372">
                  <c:v>42849</c:v>
                </c:pt>
                <c:pt idx="3373">
                  <c:v>42850</c:v>
                </c:pt>
                <c:pt idx="3374">
                  <c:v>42851</c:v>
                </c:pt>
                <c:pt idx="3375">
                  <c:v>42852</c:v>
                </c:pt>
                <c:pt idx="3376">
                  <c:v>42853</c:v>
                </c:pt>
                <c:pt idx="3377">
                  <c:v>42854</c:v>
                </c:pt>
                <c:pt idx="3378">
                  <c:v>42855</c:v>
                </c:pt>
                <c:pt idx="3379">
                  <c:v>42856</c:v>
                </c:pt>
                <c:pt idx="3380">
                  <c:v>42857</c:v>
                </c:pt>
                <c:pt idx="3381">
                  <c:v>42858</c:v>
                </c:pt>
                <c:pt idx="3382">
                  <c:v>42859</c:v>
                </c:pt>
                <c:pt idx="3383">
                  <c:v>42860</c:v>
                </c:pt>
                <c:pt idx="3384">
                  <c:v>42861</c:v>
                </c:pt>
                <c:pt idx="3385">
                  <c:v>42862</c:v>
                </c:pt>
                <c:pt idx="3386">
                  <c:v>42863</c:v>
                </c:pt>
                <c:pt idx="3387">
                  <c:v>42864</c:v>
                </c:pt>
                <c:pt idx="3388">
                  <c:v>42865</c:v>
                </c:pt>
                <c:pt idx="3389">
                  <c:v>42866</c:v>
                </c:pt>
                <c:pt idx="3390">
                  <c:v>42867</c:v>
                </c:pt>
                <c:pt idx="3391">
                  <c:v>42868</c:v>
                </c:pt>
                <c:pt idx="3392">
                  <c:v>42869</c:v>
                </c:pt>
                <c:pt idx="3393">
                  <c:v>42870</c:v>
                </c:pt>
                <c:pt idx="3394">
                  <c:v>42871</c:v>
                </c:pt>
                <c:pt idx="3395">
                  <c:v>42872</c:v>
                </c:pt>
                <c:pt idx="3396">
                  <c:v>42873</c:v>
                </c:pt>
                <c:pt idx="3397">
                  <c:v>42874</c:v>
                </c:pt>
                <c:pt idx="3398">
                  <c:v>42875</c:v>
                </c:pt>
                <c:pt idx="3399">
                  <c:v>42876</c:v>
                </c:pt>
                <c:pt idx="3400">
                  <c:v>42877</c:v>
                </c:pt>
                <c:pt idx="3401">
                  <c:v>42878</c:v>
                </c:pt>
                <c:pt idx="3402">
                  <c:v>42879</c:v>
                </c:pt>
                <c:pt idx="3403">
                  <c:v>42880</c:v>
                </c:pt>
                <c:pt idx="3404">
                  <c:v>42881</c:v>
                </c:pt>
                <c:pt idx="3405">
                  <c:v>42882</c:v>
                </c:pt>
                <c:pt idx="3406">
                  <c:v>42883</c:v>
                </c:pt>
                <c:pt idx="3407">
                  <c:v>42884</c:v>
                </c:pt>
                <c:pt idx="3408">
                  <c:v>42885</c:v>
                </c:pt>
                <c:pt idx="3409">
                  <c:v>42886</c:v>
                </c:pt>
                <c:pt idx="3410">
                  <c:v>42887</c:v>
                </c:pt>
                <c:pt idx="3411">
                  <c:v>42888</c:v>
                </c:pt>
                <c:pt idx="3412">
                  <c:v>42889</c:v>
                </c:pt>
                <c:pt idx="3413">
                  <c:v>42890</c:v>
                </c:pt>
                <c:pt idx="3414">
                  <c:v>42891</c:v>
                </c:pt>
                <c:pt idx="3415">
                  <c:v>42892</c:v>
                </c:pt>
                <c:pt idx="3416">
                  <c:v>42893</c:v>
                </c:pt>
                <c:pt idx="3417">
                  <c:v>42894</c:v>
                </c:pt>
                <c:pt idx="3418">
                  <c:v>42895</c:v>
                </c:pt>
                <c:pt idx="3419">
                  <c:v>42896</c:v>
                </c:pt>
                <c:pt idx="3420">
                  <c:v>42897</c:v>
                </c:pt>
                <c:pt idx="3421">
                  <c:v>42898</c:v>
                </c:pt>
                <c:pt idx="3422">
                  <c:v>42899</c:v>
                </c:pt>
                <c:pt idx="3423">
                  <c:v>42900</c:v>
                </c:pt>
                <c:pt idx="3424">
                  <c:v>42901</c:v>
                </c:pt>
                <c:pt idx="3425">
                  <c:v>42902</c:v>
                </c:pt>
                <c:pt idx="3426">
                  <c:v>42903</c:v>
                </c:pt>
                <c:pt idx="3427">
                  <c:v>42904</c:v>
                </c:pt>
                <c:pt idx="3428">
                  <c:v>42905</c:v>
                </c:pt>
                <c:pt idx="3429">
                  <c:v>42906</c:v>
                </c:pt>
                <c:pt idx="3430">
                  <c:v>42907</c:v>
                </c:pt>
                <c:pt idx="3431">
                  <c:v>42908</c:v>
                </c:pt>
                <c:pt idx="3432">
                  <c:v>42909</c:v>
                </c:pt>
                <c:pt idx="3433">
                  <c:v>42910</c:v>
                </c:pt>
                <c:pt idx="3434">
                  <c:v>42911</c:v>
                </c:pt>
                <c:pt idx="3435">
                  <c:v>42912</c:v>
                </c:pt>
                <c:pt idx="3436">
                  <c:v>42913</c:v>
                </c:pt>
                <c:pt idx="3437">
                  <c:v>42914</c:v>
                </c:pt>
                <c:pt idx="3438">
                  <c:v>42915</c:v>
                </c:pt>
                <c:pt idx="3439">
                  <c:v>42916</c:v>
                </c:pt>
                <c:pt idx="3440">
                  <c:v>42917</c:v>
                </c:pt>
                <c:pt idx="3441">
                  <c:v>42918</c:v>
                </c:pt>
                <c:pt idx="3442">
                  <c:v>42919</c:v>
                </c:pt>
                <c:pt idx="3443">
                  <c:v>42920</c:v>
                </c:pt>
                <c:pt idx="3444">
                  <c:v>42921</c:v>
                </c:pt>
                <c:pt idx="3445">
                  <c:v>42922</c:v>
                </c:pt>
                <c:pt idx="3446">
                  <c:v>42923</c:v>
                </c:pt>
                <c:pt idx="3447">
                  <c:v>42924</c:v>
                </c:pt>
                <c:pt idx="3448">
                  <c:v>42925</c:v>
                </c:pt>
                <c:pt idx="3449">
                  <c:v>42926</c:v>
                </c:pt>
                <c:pt idx="3450">
                  <c:v>42927</c:v>
                </c:pt>
                <c:pt idx="3451">
                  <c:v>42928</c:v>
                </c:pt>
                <c:pt idx="3452">
                  <c:v>42929</c:v>
                </c:pt>
                <c:pt idx="3453">
                  <c:v>42930</c:v>
                </c:pt>
                <c:pt idx="3454">
                  <c:v>42931</c:v>
                </c:pt>
                <c:pt idx="3455">
                  <c:v>42932</c:v>
                </c:pt>
                <c:pt idx="3456">
                  <c:v>42933</c:v>
                </c:pt>
                <c:pt idx="3457">
                  <c:v>42934</c:v>
                </c:pt>
                <c:pt idx="3458">
                  <c:v>42935</c:v>
                </c:pt>
                <c:pt idx="3459">
                  <c:v>42936</c:v>
                </c:pt>
                <c:pt idx="3460">
                  <c:v>42937</c:v>
                </c:pt>
                <c:pt idx="3461">
                  <c:v>42938</c:v>
                </c:pt>
                <c:pt idx="3462">
                  <c:v>42939</c:v>
                </c:pt>
                <c:pt idx="3463">
                  <c:v>42940</c:v>
                </c:pt>
                <c:pt idx="3464">
                  <c:v>42941</c:v>
                </c:pt>
                <c:pt idx="3465">
                  <c:v>42942</c:v>
                </c:pt>
                <c:pt idx="3466">
                  <c:v>42943</c:v>
                </c:pt>
                <c:pt idx="3467">
                  <c:v>42944</c:v>
                </c:pt>
                <c:pt idx="3468">
                  <c:v>42945</c:v>
                </c:pt>
                <c:pt idx="3469">
                  <c:v>42946</c:v>
                </c:pt>
                <c:pt idx="3470">
                  <c:v>42947</c:v>
                </c:pt>
                <c:pt idx="3471">
                  <c:v>42948</c:v>
                </c:pt>
                <c:pt idx="3472">
                  <c:v>42949</c:v>
                </c:pt>
                <c:pt idx="3473">
                  <c:v>42950</c:v>
                </c:pt>
                <c:pt idx="3474">
                  <c:v>42951</c:v>
                </c:pt>
                <c:pt idx="3475">
                  <c:v>42952</c:v>
                </c:pt>
                <c:pt idx="3476">
                  <c:v>42953</c:v>
                </c:pt>
                <c:pt idx="3477">
                  <c:v>42954</c:v>
                </c:pt>
                <c:pt idx="3478">
                  <c:v>42955</c:v>
                </c:pt>
                <c:pt idx="3479">
                  <c:v>42956</c:v>
                </c:pt>
                <c:pt idx="3480">
                  <c:v>42957</c:v>
                </c:pt>
                <c:pt idx="3481">
                  <c:v>42958</c:v>
                </c:pt>
                <c:pt idx="3482">
                  <c:v>42959</c:v>
                </c:pt>
                <c:pt idx="3483">
                  <c:v>42960</c:v>
                </c:pt>
                <c:pt idx="3484">
                  <c:v>42961</c:v>
                </c:pt>
                <c:pt idx="3485">
                  <c:v>42962</c:v>
                </c:pt>
                <c:pt idx="3486">
                  <c:v>42963</c:v>
                </c:pt>
                <c:pt idx="3487">
                  <c:v>42964</c:v>
                </c:pt>
                <c:pt idx="3488">
                  <c:v>42965</c:v>
                </c:pt>
                <c:pt idx="3489">
                  <c:v>42966</c:v>
                </c:pt>
                <c:pt idx="3490">
                  <c:v>42967</c:v>
                </c:pt>
                <c:pt idx="3491">
                  <c:v>42968</c:v>
                </c:pt>
                <c:pt idx="3492">
                  <c:v>42969</c:v>
                </c:pt>
                <c:pt idx="3493">
                  <c:v>42970</c:v>
                </c:pt>
                <c:pt idx="3494">
                  <c:v>42971</c:v>
                </c:pt>
                <c:pt idx="3495">
                  <c:v>42972</c:v>
                </c:pt>
                <c:pt idx="3496">
                  <c:v>42973</c:v>
                </c:pt>
                <c:pt idx="3497">
                  <c:v>42974</c:v>
                </c:pt>
                <c:pt idx="3498">
                  <c:v>42975</c:v>
                </c:pt>
                <c:pt idx="3499">
                  <c:v>42976</c:v>
                </c:pt>
                <c:pt idx="3500">
                  <c:v>42977</c:v>
                </c:pt>
                <c:pt idx="3501">
                  <c:v>42978</c:v>
                </c:pt>
                <c:pt idx="3502">
                  <c:v>42979</c:v>
                </c:pt>
                <c:pt idx="3503">
                  <c:v>42980</c:v>
                </c:pt>
                <c:pt idx="3504">
                  <c:v>42981</c:v>
                </c:pt>
                <c:pt idx="3505">
                  <c:v>42982</c:v>
                </c:pt>
                <c:pt idx="3506">
                  <c:v>42983</c:v>
                </c:pt>
                <c:pt idx="3507">
                  <c:v>42984</c:v>
                </c:pt>
                <c:pt idx="3508">
                  <c:v>42985</c:v>
                </c:pt>
                <c:pt idx="3509">
                  <c:v>42986</c:v>
                </c:pt>
                <c:pt idx="3510">
                  <c:v>42987</c:v>
                </c:pt>
                <c:pt idx="3511">
                  <c:v>42988</c:v>
                </c:pt>
                <c:pt idx="3512">
                  <c:v>42989</c:v>
                </c:pt>
                <c:pt idx="3513">
                  <c:v>42990</c:v>
                </c:pt>
                <c:pt idx="3514">
                  <c:v>42991</c:v>
                </c:pt>
                <c:pt idx="3515">
                  <c:v>42992</c:v>
                </c:pt>
                <c:pt idx="3516">
                  <c:v>42993</c:v>
                </c:pt>
                <c:pt idx="3517">
                  <c:v>42994</c:v>
                </c:pt>
                <c:pt idx="3518">
                  <c:v>42995</c:v>
                </c:pt>
                <c:pt idx="3519">
                  <c:v>42996</c:v>
                </c:pt>
                <c:pt idx="3520">
                  <c:v>42997</c:v>
                </c:pt>
                <c:pt idx="3521">
                  <c:v>42998</c:v>
                </c:pt>
                <c:pt idx="3522">
                  <c:v>42999</c:v>
                </c:pt>
                <c:pt idx="3523">
                  <c:v>43000</c:v>
                </c:pt>
                <c:pt idx="3524">
                  <c:v>43001</c:v>
                </c:pt>
                <c:pt idx="3525">
                  <c:v>43002</c:v>
                </c:pt>
                <c:pt idx="3526">
                  <c:v>43003</c:v>
                </c:pt>
                <c:pt idx="3527">
                  <c:v>43004</c:v>
                </c:pt>
                <c:pt idx="3528">
                  <c:v>43005</c:v>
                </c:pt>
                <c:pt idx="3529">
                  <c:v>43006</c:v>
                </c:pt>
                <c:pt idx="3530">
                  <c:v>43007</c:v>
                </c:pt>
                <c:pt idx="3531">
                  <c:v>43008</c:v>
                </c:pt>
                <c:pt idx="3532">
                  <c:v>43009</c:v>
                </c:pt>
                <c:pt idx="3533">
                  <c:v>43010</c:v>
                </c:pt>
                <c:pt idx="3534">
                  <c:v>43011</c:v>
                </c:pt>
                <c:pt idx="3535">
                  <c:v>43012</c:v>
                </c:pt>
                <c:pt idx="3536">
                  <c:v>43013</c:v>
                </c:pt>
                <c:pt idx="3537">
                  <c:v>43014</c:v>
                </c:pt>
                <c:pt idx="3538">
                  <c:v>43015</c:v>
                </c:pt>
                <c:pt idx="3539">
                  <c:v>43016</c:v>
                </c:pt>
                <c:pt idx="3540">
                  <c:v>43017</c:v>
                </c:pt>
                <c:pt idx="3541">
                  <c:v>43018</c:v>
                </c:pt>
                <c:pt idx="3542">
                  <c:v>43019</c:v>
                </c:pt>
                <c:pt idx="3543">
                  <c:v>43020</c:v>
                </c:pt>
                <c:pt idx="3544">
                  <c:v>43021</c:v>
                </c:pt>
                <c:pt idx="3545">
                  <c:v>43022</c:v>
                </c:pt>
                <c:pt idx="3546">
                  <c:v>43023</c:v>
                </c:pt>
                <c:pt idx="3547">
                  <c:v>43024</c:v>
                </c:pt>
                <c:pt idx="3548">
                  <c:v>43025</c:v>
                </c:pt>
                <c:pt idx="3549">
                  <c:v>43026</c:v>
                </c:pt>
                <c:pt idx="3550">
                  <c:v>43027</c:v>
                </c:pt>
                <c:pt idx="3551">
                  <c:v>43028</c:v>
                </c:pt>
                <c:pt idx="3552">
                  <c:v>43029</c:v>
                </c:pt>
                <c:pt idx="3553">
                  <c:v>43030</c:v>
                </c:pt>
                <c:pt idx="3554">
                  <c:v>43031</c:v>
                </c:pt>
                <c:pt idx="3555">
                  <c:v>43032</c:v>
                </c:pt>
                <c:pt idx="3556">
                  <c:v>43033</c:v>
                </c:pt>
                <c:pt idx="3557">
                  <c:v>43034</c:v>
                </c:pt>
                <c:pt idx="3558">
                  <c:v>43035</c:v>
                </c:pt>
                <c:pt idx="3559">
                  <c:v>43036</c:v>
                </c:pt>
                <c:pt idx="3560">
                  <c:v>43037</c:v>
                </c:pt>
                <c:pt idx="3561">
                  <c:v>43038</c:v>
                </c:pt>
                <c:pt idx="3562">
                  <c:v>43039</c:v>
                </c:pt>
                <c:pt idx="3563">
                  <c:v>43040</c:v>
                </c:pt>
                <c:pt idx="3564">
                  <c:v>43041</c:v>
                </c:pt>
                <c:pt idx="3565">
                  <c:v>43042</c:v>
                </c:pt>
                <c:pt idx="3566">
                  <c:v>43043</c:v>
                </c:pt>
                <c:pt idx="3567">
                  <c:v>43044</c:v>
                </c:pt>
                <c:pt idx="3568">
                  <c:v>43045</c:v>
                </c:pt>
                <c:pt idx="3569">
                  <c:v>43046</c:v>
                </c:pt>
                <c:pt idx="3570">
                  <c:v>43047</c:v>
                </c:pt>
                <c:pt idx="3571">
                  <c:v>43048</c:v>
                </c:pt>
                <c:pt idx="3572">
                  <c:v>43049</c:v>
                </c:pt>
                <c:pt idx="3573">
                  <c:v>43050</c:v>
                </c:pt>
                <c:pt idx="3574">
                  <c:v>43051</c:v>
                </c:pt>
                <c:pt idx="3575">
                  <c:v>43052</c:v>
                </c:pt>
                <c:pt idx="3576">
                  <c:v>43053</c:v>
                </c:pt>
                <c:pt idx="3577">
                  <c:v>43054</c:v>
                </c:pt>
                <c:pt idx="3578">
                  <c:v>43055</c:v>
                </c:pt>
                <c:pt idx="3579">
                  <c:v>43056</c:v>
                </c:pt>
                <c:pt idx="3580">
                  <c:v>43057</c:v>
                </c:pt>
                <c:pt idx="3581">
                  <c:v>43058</c:v>
                </c:pt>
                <c:pt idx="3582">
                  <c:v>43059</c:v>
                </c:pt>
                <c:pt idx="3583">
                  <c:v>43060</c:v>
                </c:pt>
                <c:pt idx="3584">
                  <c:v>43061</c:v>
                </c:pt>
                <c:pt idx="3585">
                  <c:v>43062</c:v>
                </c:pt>
                <c:pt idx="3586">
                  <c:v>43063</c:v>
                </c:pt>
                <c:pt idx="3587">
                  <c:v>43064</c:v>
                </c:pt>
                <c:pt idx="3588">
                  <c:v>43065</c:v>
                </c:pt>
                <c:pt idx="3589">
                  <c:v>43066</c:v>
                </c:pt>
                <c:pt idx="3590">
                  <c:v>43067</c:v>
                </c:pt>
                <c:pt idx="3591">
                  <c:v>43068</c:v>
                </c:pt>
                <c:pt idx="3592">
                  <c:v>43069</c:v>
                </c:pt>
                <c:pt idx="3593">
                  <c:v>43070</c:v>
                </c:pt>
                <c:pt idx="3594">
                  <c:v>43071</c:v>
                </c:pt>
                <c:pt idx="3595">
                  <c:v>43072</c:v>
                </c:pt>
                <c:pt idx="3596">
                  <c:v>43073</c:v>
                </c:pt>
                <c:pt idx="3597">
                  <c:v>43074</c:v>
                </c:pt>
                <c:pt idx="3598">
                  <c:v>43075</c:v>
                </c:pt>
                <c:pt idx="3599">
                  <c:v>43076</c:v>
                </c:pt>
                <c:pt idx="3600">
                  <c:v>43077</c:v>
                </c:pt>
                <c:pt idx="3601">
                  <c:v>43078</c:v>
                </c:pt>
                <c:pt idx="3602">
                  <c:v>43079</c:v>
                </c:pt>
                <c:pt idx="3603">
                  <c:v>43080</c:v>
                </c:pt>
                <c:pt idx="3604">
                  <c:v>43081</c:v>
                </c:pt>
                <c:pt idx="3605">
                  <c:v>43082</c:v>
                </c:pt>
                <c:pt idx="3606">
                  <c:v>43083</c:v>
                </c:pt>
                <c:pt idx="3607">
                  <c:v>43084</c:v>
                </c:pt>
                <c:pt idx="3608">
                  <c:v>43085</c:v>
                </c:pt>
                <c:pt idx="3609">
                  <c:v>43086</c:v>
                </c:pt>
                <c:pt idx="3610">
                  <c:v>43087</c:v>
                </c:pt>
                <c:pt idx="3611">
                  <c:v>43088</c:v>
                </c:pt>
                <c:pt idx="3612">
                  <c:v>43089</c:v>
                </c:pt>
                <c:pt idx="3613">
                  <c:v>43090</c:v>
                </c:pt>
                <c:pt idx="3614">
                  <c:v>43091</c:v>
                </c:pt>
                <c:pt idx="3615">
                  <c:v>43092</c:v>
                </c:pt>
                <c:pt idx="3616">
                  <c:v>43093</c:v>
                </c:pt>
                <c:pt idx="3617">
                  <c:v>43094</c:v>
                </c:pt>
                <c:pt idx="3618">
                  <c:v>43095</c:v>
                </c:pt>
                <c:pt idx="3619">
                  <c:v>43096</c:v>
                </c:pt>
                <c:pt idx="3620">
                  <c:v>43097</c:v>
                </c:pt>
                <c:pt idx="3621">
                  <c:v>43098</c:v>
                </c:pt>
                <c:pt idx="3622">
                  <c:v>43099</c:v>
                </c:pt>
                <c:pt idx="3623">
                  <c:v>43100</c:v>
                </c:pt>
                <c:pt idx="3624">
                  <c:v>43101</c:v>
                </c:pt>
                <c:pt idx="3625">
                  <c:v>43102</c:v>
                </c:pt>
                <c:pt idx="3626">
                  <c:v>43103</c:v>
                </c:pt>
                <c:pt idx="3627">
                  <c:v>43104</c:v>
                </c:pt>
                <c:pt idx="3628">
                  <c:v>43105</c:v>
                </c:pt>
                <c:pt idx="3629">
                  <c:v>43106</c:v>
                </c:pt>
                <c:pt idx="3630">
                  <c:v>43107</c:v>
                </c:pt>
                <c:pt idx="3631">
                  <c:v>43108</c:v>
                </c:pt>
                <c:pt idx="3632">
                  <c:v>43109</c:v>
                </c:pt>
                <c:pt idx="3633">
                  <c:v>43110</c:v>
                </c:pt>
                <c:pt idx="3634">
                  <c:v>43111</c:v>
                </c:pt>
                <c:pt idx="3635">
                  <c:v>43112</c:v>
                </c:pt>
                <c:pt idx="3636">
                  <c:v>43113</c:v>
                </c:pt>
                <c:pt idx="3637">
                  <c:v>43114</c:v>
                </c:pt>
                <c:pt idx="3638">
                  <c:v>43115</c:v>
                </c:pt>
                <c:pt idx="3639">
                  <c:v>43116</c:v>
                </c:pt>
                <c:pt idx="3640">
                  <c:v>43117</c:v>
                </c:pt>
                <c:pt idx="3641">
                  <c:v>43118</c:v>
                </c:pt>
                <c:pt idx="3642">
                  <c:v>43119</c:v>
                </c:pt>
                <c:pt idx="3643">
                  <c:v>43120</c:v>
                </c:pt>
                <c:pt idx="3644">
                  <c:v>43121</c:v>
                </c:pt>
                <c:pt idx="3645">
                  <c:v>43122</c:v>
                </c:pt>
                <c:pt idx="3646">
                  <c:v>43123</c:v>
                </c:pt>
                <c:pt idx="3647">
                  <c:v>43124</c:v>
                </c:pt>
                <c:pt idx="3648">
                  <c:v>43125</c:v>
                </c:pt>
                <c:pt idx="3649">
                  <c:v>43126</c:v>
                </c:pt>
                <c:pt idx="3650">
                  <c:v>43127</c:v>
                </c:pt>
                <c:pt idx="3651">
                  <c:v>43128</c:v>
                </c:pt>
                <c:pt idx="3652">
                  <c:v>43129</c:v>
                </c:pt>
                <c:pt idx="3653">
                  <c:v>43130</c:v>
                </c:pt>
                <c:pt idx="3654">
                  <c:v>43131</c:v>
                </c:pt>
                <c:pt idx="3655">
                  <c:v>43132</c:v>
                </c:pt>
                <c:pt idx="3656">
                  <c:v>43133</c:v>
                </c:pt>
                <c:pt idx="3657">
                  <c:v>43134</c:v>
                </c:pt>
                <c:pt idx="3658">
                  <c:v>43135</c:v>
                </c:pt>
                <c:pt idx="3659">
                  <c:v>43136</c:v>
                </c:pt>
                <c:pt idx="3660">
                  <c:v>43137</c:v>
                </c:pt>
                <c:pt idx="3661">
                  <c:v>43138</c:v>
                </c:pt>
                <c:pt idx="3662">
                  <c:v>43139</c:v>
                </c:pt>
                <c:pt idx="3663">
                  <c:v>43140</c:v>
                </c:pt>
                <c:pt idx="3664">
                  <c:v>43141</c:v>
                </c:pt>
                <c:pt idx="3665">
                  <c:v>43142</c:v>
                </c:pt>
                <c:pt idx="3666">
                  <c:v>43143</c:v>
                </c:pt>
                <c:pt idx="3667">
                  <c:v>43144</c:v>
                </c:pt>
                <c:pt idx="3668">
                  <c:v>43145</c:v>
                </c:pt>
                <c:pt idx="3669">
                  <c:v>43146</c:v>
                </c:pt>
                <c:pt idx="3670">
                  <c:v>43147</c:v>
                </c:pt>
                <c:pt idx="3671">
                  <c:v>43148</c:v>
                </c:pt>
                <c:pt idx="3672">
                  <c:v>43149</c:v>
                </c:pt>
                <c:pt idx="3673">
                  <c:v>43150</c:v>
                </c:pt>
                <c:pt idx="3674">
                  <c:v>43151</c:v>
                </c:pt>
                <c:pt idx="3675">
                  <c:v>43152</c:v>
                </c:pt>
                <c:pt idx="3676">
                  <c:v>43153</c:v>
                </c:pt>
                <c:pt idx="3677">
                  <c:v>43154</c:v>
                </c:pt>
                <c:pt idx="3678">
                  <c:v>43155</c:v>
                </c:pt>
                <c:pt idx="3679">
                  <c:v>43156</c:v>
                </c:pt>
                <c:pt idx="3680">
                  <c:v>43157</c:v>
                </c:pt>
                <c:pt idx="3681">
                  <c:v>43158</c:v>
                </c:pt>
                <c:pt idx="3682">
                  <c:v>43159</c:v>
                </c:pt>
                <c:pt idx="3683">
                  <c:v>43160</c:v>
                </c:pt>
                <c:pt idx="3684">
                  <c:v>43161</c:v>
                </c:pt>
                <c:pt idx="3685">
                  <c:v>43162</c:v>
                </c:pt>
                <c:pt idx="3686">
                  <c:v>43163</c:v>
                </c:pt>
                <c:pt idx="3687">
                  <c:v>43164</c:v>
                </c:pt>
                <c:pt idx="3688">
                  <c:v>43165</c:v>
                </c:pt>
                <c:pt idx="3689">
                  <c:v>43166</c:v>
                </c:pt>
                <c:pt idx="3690">
                  <c:v>43167</c:v>
                </c:pt>
                <c:pt idx="3691">
                  <c:v>43168</c:v>
                </c:pt>
                <c:pt idx="3692">
                  <c:v>43169</c:v>
                </c:pt>
                <c:pt idx="3693">
                  <c:v>43170</c:v>
                </c:pt>
                <c:pt idx="3694">
                  <c:v>43171</c:v>
                </c:pt>
                <c:pt idx="3695">
                  <c:v>43172</c:v>
                </c:pt>
                <c:pt idx="3696">
                  <c:v>43173</c:v>
                </c:pt>
                <c:pt idx="3697">
                  <c:v>43174</c:v>
                </c:pt>
                <c:pt idx="3698">
                  <c:v>43175</c:v>
                </c:pt>
                <c:pt idx="3699">
                  <c:v>43176</c:v>
                </c:pt>
                <c:pt idx="3700">
                  <c:v>43177</c:v>
                </c:pt>
                <c:pt idx="3701">
                  <c:v>43178</c:v>
                </c:pt>
                <c:pt idx="3702">
                  <c:v>43179</c:v>
                </c:pt>
                <c:pt idx="3703">
                  <c:v>43180</c:v>
                </c:pt>
                <c:pt idx="3704">
                  <c:v>43181</c:v>
                </c:pt>
                <c:pt idx="3705">
                  <c:v>43182</c:v>
                </c:pt>
                <c:pt idx="3706">
                  <c:v>43183</c:v>
                </c:pt>
                <c:pt idx="3707">
                  <c:v>43184</c:v>
                </c:pt>
                <c:pt idx="3708">
                  <c:v>43185</c:v>
                </c:pt>
                <c:pt idx="3709">
                  <c:v>43186</c:v>
                </c:pt>
                <c:pt idx="3710">
                  <c:v>43187</c:v>
                </c:pt>
                <c:pt idx="3711">
                  <c:v>43188</c:v>
                </c:pt>
                <c:pt idx="3712">
                  <c:v>43189</c:v>
                </c:pt>
                <c:pt idx="3713">
                  <c:v>43190</c:v>
                </c:pt>
                <c:pt idx="3714">
                  <c:v>43191</c:v>
                </c:pt>
                <c:pt idx="3715">
                  <c:v>43192</c:v>
                </c:pt>
                <c:pt idx="3716">
                  <c:v>43193</c:v>
                </c:pt>
                <c:pt idx="3717">
                  <c:v>43194</c:v>
                </c:pt>
                <c:pt idx="3718">
                  <c:v>43195</c:v>
                </c:pt>
                <c:pt idx="3719">
                  <c:v>43196</c:v>
                </c:pt>
                <c:pt idx="3720">
                  <c:v>43197</c:v>
                </c:pt>
                <c:pt idx="3721">
                  <c:v>43198</c:v>
                </c:pt>
                <c:pt idx="3722">
                  <c:v>43199</c:v>
                </c:pt>
                <c:pt idx="3723">
                  <c:v>43200</c:v>
                </c:pt>
                <c:pt idx="3724">
                  <c:v>43201</c:v>
                </c:pt>
                <c:pt idx="3725">
                  <c:v>43202</c:v>
                </c:pt>
                <c:pt idx="3726">
                  <c:v>43203</c:v>
                </c:pt>
                <c:pt idx="3727">
                  <c:v>43204</c:v>
                </c:pt>
                <c:pt idx="3728">
                  <c:v>43205</c:v>
                </c:pt>
                <c:pt idx="3729">
                  <c:v>43206</c:v>
                </c:pt>
                <c:pt idx="3730">
                  <c:v>43207</c:v>
                </c:pt>
                <c:pt idx="3731">
                  <c:v>43208</c:v>
                </c:pt>
                <c:pt idx="3732">
                  <c:v>43209</c:v>
                </c:pt>
                <c:pt idx="3733">
                  <c:v>43210</c:v>
                </c:pt>
                <c:pt idx="3734">
                  <c:v>43211</c:v>
                </c:pt>
                <c:pt idx="3735">
                  <c:v>43212</c:v>
                </c:pt>
                <c:pt idx="3736">
                  <c:v>43213</c:v>
                </c:pt>
                <c:pt idx="3737">
                  <c:v>43214</c:v>
                </c:pt>
                <c:pt idx="3738">
                  <c:v>43215</c:v>
                </c:pt>
                <c:pt idx="3739">
                  <c:v>43216</c:v>
                </c:pt>
                <c:pt idx="3740">
                  <c:v>43217</c:v>
                </c:pt>
                <c:pt idx="3741">
                  <c:v>43218</c:v>
                </c:pt>
                <c:pt idx="3742">
                  <c:v>43219</c:v>
                </c:pt>
                <c:pt idx="3743">
                  <c:v>43220</c:v>
                </c:pt>
                <c:pt idx="3744">
                  <c:v>43221</c:v>
                </c:pt>
                <c:pt idx="3745">
                  <c:v>43222</c:v>
                </c:pt>
                <c:pt idx="3746">
                  <c:v>43223</c:v>
                </c:pt>
                <c:pt idx="3747">
                  <c:v>43224</c:v>
                </c:pt>
                <c:pt idx="3748">
                  <c:v>43225</c:v>
                </c:pt>
                <c:pt idx="3749">
                  <c:v>43226</c:v>
                </c:pt>
                <c:pt idx="3750">
                  <c:v>43227</c:v>
                </c:pt>
                <c:pt idx="3751">
                  <c:v>43228</c:v>
                </c:pt>
                <c:pt idx="3752">
                  <c:v>43229</c:v>
                </c:pt>
                <c:pt idx="3753">
                  <c:v>43230</c:v>
                </c:pt>
                <c:pt idx="3754">
                  <c:v>43231</c:v>
                </c:pt>
                <c:pt idx="3755">
                  <c:v>43232</c:v>
                </c:pt>
                <c:pt idx="3756">
                  <c:v>43233</c:v>
                </c:pt>
                <c:pt idx="3757">
                  <c:v>43234</c:v>
                </c:pt>
                <c:pt idx="3758">
                  <c:v>43235</c:v>
                </c:pt>
                <c:pt idx="3759">
                  <c:v>43236</c:v>
                </c:pt>
                <c:pt idx="3760">
                  <c:v>43237</c:v>
                </c:pt>
                <c:pt idx="3761">
                  <c:v>43238</c:v>
                </c:pt>
                <c:pt idx="3762">
                  <c:v>43239</c:v>
                </c:pt>
                <c:pt idx="3763">
                  <c:v>43240</c:v>
                </c:pt>
                <c:pt idx="3764">
                  <c:v>43241</c:v>
                </c:pt>
                <c:pt idx="3765">
                  <c:v>43242</c:v>
                </c:pt>
                <c:pt idx="3766">
                  <c:v>43243</c:v>
                </c:pt>
                <c:pt idx="3767">
                  <c:v>43244</c:v>
                </c:pt>
                <c:pt idx="3768">
                  <c:v>43245</c:v>
                </c:pt>
                <c:pt idx="3769">
                  <c:v>43246</c:v>
                </c:pt>
                <c:pt idx="3770">
                  <c:v>43247</c:v>
                </c:pt>
                <c:pt idx="3771">
                  <c:v>43248</c:v>
                </c:pt>
                <c:pt idx="3772">
                  <c:v>43249</c:v>
                </c:pt>
                <c:pt idx="3773">
                  <c:v>43250</c:v>
                </c:pt>
                <c:pt idx="3774">
                  <c:v>43251</c:v>
                </c:pt>
                <c:pt idx="3775">
                  <c:v>43252</c:v>
                </c:pt>
                <c:pt idx="3776">
                  <c:v>43253</c:v>
                </c:pt>
                <c:pt idx="3777">
                  <c:v>43254</c:v>
                </c:pt>
                <c:pt idx="3778">
                  <c:v>43255</c:v>
                </c:pt>
                <c:pt idx="3779">
                  <c:v>43256</c:v>
                </c:pt>
                <c:pt idx="3780">
                  <c:v>43257</c:v>
                </c:pt>
                <c:pt idx="3781">
                  <c:v>43258</c:v>
                </c:pt>
                <c:pt idx="3782">
                  <c:v>43259</c:v>
                </c:pt>
                <c:pt idx="3783">
                  <c:v>43260</c:v>
                </c:pt>
                <c:pt idx="3784">
                  <c:v>43261</c:v>
                </c:pt>
                <c:pt idx="3785">
                  <c:v>43262</c:v>
                </c:pt>
                <c:pt idx="3786">
                  <c:v>43263</c:v>
                </c:pt>
                <c:pt idx="3787">
                  <c:v>43264</c:v>
                </c:pt>
                <c:pt idx="3788">
                  <c:v>43265</c:v>
                </c:pt>
                <c:pt idx="3789">
                  <c:v>43266</c:v>
                </c:pt>
                <c:pt idx="3790">
                  <c:v>43267</c:v>
                </c:pt>
                <c:pt idx="3791">
                  <c:v>43268</c:v>
                </c:pt>
                <c:pt idx="3792">
                  <c:v>43269</c:v>
                </c:pt>
                <c:pt idx="3793">
                  <c:v>43270</c:v>
                </c:pt>
                <c:pt idx="3794">
                  <c:v>43271</c:v>
                </c:pt>
                <c:pt idx="3795">
                  <c:v>43272</c:v>
                </c:pt>
                <c:pt idx="3796">
                  <c:v>43273</c:v>
                </c:pt>
                <c:pt idx="3797">
                  <c:v>43274</c:v>
                </c:pt>
                <c:pt idx="3798">
                  <c:v>43275</c:v>
                </c:pt>
                <c:pt idx="3799">
                  <c:v>43276</c:v>
                </c:pt>
                <c:pt idx="3800">
                  <c:v>43277</c:v>
                </c:pt>
                <c:pt idx="3801">
                  <c:v>43278</c:v>
                </c:pt>
                <c:pt idx="3802">
                  <c:v>43279</c:v>
                </c:pt>
                <c:pt idx="3803">
                  <c:v>43280</c:v>
                </c:pt>
                <c:pt idx="3804">
                  <c:v>43281</c:v>
                </c:pt>
                <c:pt idx="3805">
                  <c:v>43282</c:v>
                </c:pt>
                <c:pt idx="3806">
                  <c:v>43283</c:v>
                </c:pt>
                <c:pt idx="3807">
                  <c:v>43284</c:v>
                </c:pt>
                <c:pt idx="3808">
                  <c:v>43285</c:v>
                </c:pt>
                <c:pt idx="3809">
                  <c:v>43286</c:v>
                </c:pt>
                <c:pt idx="3810">
                  <c:v>43287</c:v>
                </c:pt>
                <c:pt idx="3811">
                  <c:v>43288</c:v>
                </c:pt>
                <c:pt idx="3812">
                  <c:v>43289</c:v>
                </c:pt>
                <c:pt idx="3813">
                  <c:v>43290</c:v>
                </c:pt>
                <c:pt idx="3814">
                  <c:v>43291</c:v>
                </c:pt>
                <c:pt idx="3815">
                  <c:v>43292</c:v>
                </c:pt>
                <c:pt idx="3816">
                  <c:v>43293</c:v>
                </c:pt>
                <c:pt idx="3817">
                  <c:v>43294</c:v>
                </c:pt>
                <c:pt idx="3818">
                  <c:v>43295</c:v>
                </c:pt>
                <c:pt idx="3819">
                  <c:v>43296</c:v>
                </c:pt>
                <c:pt idx="3820">
                  <c:v>43297</c:v>
                </c:pt>
                <c:pt idx="3821">
                  <c:v>43298</c:v>
                </c:pt>
                <c:pt idx="3822">
                  <c:v>43299</c:v>
                </c:pt>
                <c:pt idx="3823">
                  <c:v>43300</c:v>
                </c:pt>
                <c:pt idx="3824">
                  <c:v>43301</c:v>
                </c:pt>
                <c:pt idx="3825">
                  <c:v>43302</c:v>
                </c:pt>
                <c:pt idx="3826">
                  <c:v>43303</c:v>
                </c:pt>
                <c:pt idx="3827">
                  <c:v>43304</c:v>
                </c:pt>
                <c:pt idx="3828">
                  <c:v>43305</c:v>
                </c:pt>
                <c:pt idx="3829">
                  <c:v>43306</c:v>
                </c:pt>
                <c:pt idx="3830">
                  <c:v>43307</c:v>
                </c:pt>
                <c:pt idx="3831">
                  <c:v>43308</c:v>
                </c:pt>
                <c:pt idx="3832">
                  <c:v>43309</c:v>
                </c:pt>
                <c:pt idx="3833">
                  <c:v>43310</c:v>
                </c:pt>
                <c:pt idx="3834">
                  <c:v>43311</c:v>
                </c:pt>
                <c:pt idx="3835">
                  <c:v>43312</c:v>
                </c:pt>
                <c:pt idx="3836">
                  <c:v>43313</c:v>
                </c:pt>
                <c:pt idx="3837">
                  <c:v>43314</c:v>
                </c:pt>
                <c:pt idx="3838">
                  <c:v>43315</c:v>
                </c:pt>
                <c:pt idx="3839">
                  <c:v>43316</c:v>
                </c:pt>
                <c:pt idx="3840">
                  <c:v>43317</c:v>
                </c:pt>
                <c:pt idx="3841">
                  <c:v>43318</c:v>
                </c:pt>
                <c:pt idx="3842">
                  <c:v>43319</c:v>
                </c:pt>
                <c:pt idx="3843">
                  <c:v>43320</c:v>
                </c:pt>
                <c:pt idx="3844">
                  <c:v>43321</c:v>
                </c:pt>
                <c:pt idx="3845">
                  <c:v>43322</c:v>
                </c:pt>
                <c:pt idx="3846">
                  <c:v>43323</c:v>
                </c:pt>
                <c:pt idx="3847">
                  <c:v>43324</c:v>
                </c:pt>
                <c:pt idx="3848">
                  <c:v>43325</c:v>
                </c:pt>
                <c:pt idx="3849">
                  <c:v>43326</c:v>
                </c:pt>
                <c:pt idx="3850">
                  <c:v>43327</c:v>
                </c:pt>
                <c:pt idx="3851">
                  <c:v>43328</c:v>
                </c:pt>
                <c:pt idx="3852">
                  <c:v>43329</c:v>
                </c:pt>
                <c:pt idx="3853">
                  <c:v>43330</c:v>
                </c:pt>
                <c:pt idx="3854">
                  <c:v>43331</c:v>
                </c:pt>
                <c:pt idx="3855">
                  <c:v>43332</c:v>
                </c:pt>
                <c:pt idx="3856">
                  <c:v>43333</c:v>
                </c:pt>
                <c:pt idx="3857">
                  <c:v>43334</c:v>
                </c:pt>
                <c:pt idx="3858">
                  <c:v>43335</c:v>
                </c:pt>
                <c:pt idx="3859">
                  <c:v>43336</c:v>
                </c:pt>
                <c:pt idx="3860">
                  <c:v>43337</c:v>
                </c:pt>
                <c:pt idx="3861">
                  <c:v>43338</c:v>
                </c:pt>
                <c:pt idx="3862">
                  <c:v>43339</c:v>
                </c:pt>
                <c:pt idx="3863">
                  <c:v>43340</c:v>
                </c:pt>
                <c:pt idx="3864">
                  <c:v>43341</c:v>
                </c:pt>
                <c:pt idx="3865">
                  <c:v>43342</c:v>
                </c:pt>
                <c:pt idx="3866">
                  <c:v>43343</c:v>
                </c:pt>
                <c:pt idx="3867">
                  <c:v>43344</c:v>
                </c:pt>
                <c:pt idx="3868">
                  <c:v>43345</c:v>
                </c:pt>
                <c:pt idx="3869">
                  <c:v>43346</c:v>
                </c:pt>
                <c:pt idx="3870">
                  <c:v>43347</c:v>
                </c:pt>
                <c:pt idx="3871">
                  <c:v>43348</c:v>
                </c:pt>
                <c:pt idx="3872">
                  <c:v>43349</c:v>
                </c:pt>
                <c:pt idx="3873">
                  <c:v>43350</c:v>
                </c:pt>
                <c:pt idx="3874">
                  <c:v>43351</c:v>
                </c:pt>
                <c:pt idx="3875">
                  <c:v>43352</c:v>
                </c:pt>
                <c:pt idx="3876">
                  <c:v>43353</c:v>
                </c:pt>
                <c:pt idx="3877">
                  <c:v>43354</c:v>
                </c:pt>
                <c:pt idx="3878">
                  <c:v>43355</c:v>
                </c:pt>
                <c:pt idx="3879">
                  <c:v>43356</c:v>
                </c:pt>
                <c:pt idx="3880">
                  <c:v>43357</c:v>
                </c:pt>
                <c:pt idx="3881">
                  <c:v>43358</c:v>
                </c:pt>
                <c:pt idx="3882">
                  <c:v>43359</c:v>
                </c:pt>
                <c:pt idx="3883">
                  <c:v>43360</c:v>
                </c:pt>
                <c:pt idx="3884">
                  <c:v>43361</c:v>
                </c:pt>
                <c:pt idx="3885">
                  <c:v>43362</c:v>
                </c:pt>
                <c:pt idx="3886">
                  <c:v>43363</c:v>
                </c:pt>
                <c:pt idx="3887">
                  <c:v>43364</c:v>
                </c:pt>
                <c:pt idx="3888">
                  <c:v>43365</c:v>
                </c:pt>
                <c:pt idx="3889">
                  <c:v>43366</c:v>
                </c:pt>
                <c:pt idx="3890">
                  <c:v>43367</c:v>
                </c:pt>
                <c:pt idx="3891">
                  <c:v>43368</c:v>
                </c:pt>
                <c:pt idx="3892">
                  <c:v>43369</c:v>
                </c:pt>
                <c:pt idx="3893">
                  <c:v>43370</c:v>
                </c:pt>
                <c:pt idx="3894">
                  <c:v>43371</c:v>
                </c:pt>
                <c:pt idx="3895">
                  <c:v>43372</c:v>
                </c:pt>
                <c:pt idx="3896">
                  <c:v>43373</c:v>
                </c:pt>
                <c:pt idx="3897">
                  <c:v>43374</c:v>
                </c:pt>
                <c:pt idx="3898">
                  <c:v>43375</c:v>
                </c:pt>
                <c:pt idx="3899">
                  <c:v>43376</c:v>
                </c:pt>
                <c:pt idx="3900">
                  <c:v>43377</c:v>
                </c:pt>
                <c:pt idx="3901">
                  <c:v>43378</c:v>
                </c:pt>
                <c:pt idx="3902">
                  <c:v>43379</c:v>
                </c:pt>
                <c:pt idx="3903">
                  <c:v>43380</c:v>
                </c:pt>
                <c:pt idx="3904">
                  <c:v>43381</c:v>
                </c:pt>
                <c:pt idx="3905">
                  <c:v>43382</c:v>
                </c:pt>
                <c:pt idx="3906">
                  <c:v>43383</c:v>
                </c:pt>
                <c:pt idx="3907">
                  <c:v>43384</c:v>
                </c:pt>
                <c:pt idx="3908">
                  <c:v>43385</c:v>
                </c:pt>
                <c:pt idx="3909">
                  <c:v>43386</c:v>
                </c:pt>
                <c:pt idx="3910">
                  <c:v>43387</c:v>
                </c:pt>
                <c:pt idx="3911">
                  <c:v>43388</c:v>
                </c:pt>
                <c:pt idx="3912">
                  <c:v>43389</c:v>
                </c:pt>
                <c:pt idx="3913">
                  <c:v>43390</c:v>
                </c:pt>
                <c:pt idx="3914">
                  <c:v>43391</c:v>
                </c:pt>
                <c:pt idx="3915">
                  <c:v>43392</c:v>
                </c:pt>
                <c:pt idx="3916">
                  <c:v>43393</c:v>
                </c:pt>
                <c:pt idx="3917">
                  <c:v>43394</c:v>
                </c:pt>
                <c:pt idx="3918">
                  <c:v>43395</c:v>
                </c:pt>
                <c:pt idx="3919">
                  <c:v>43396</c:v>
                </c:pt>
                <c:pt idx="3920">
                  <c:v>43397</c:v>
                </c:pt>
                <c:pt idx="3921">
                  <c:v>43398</c:v>
                </c:pt>
                <c:pt idx="3922">
                  <c:v>43399</c:v>
                </c:pt>
                <c:pt idx="3923">
                  <c:v>43400</c:v>
                </c:pt>
                <c:pt idx="3924">
                  <c:v>43401</c:v>
                </c:pt>
                <c:pt idx="3925">
                  <c:v>43402</c:v>
                </c:pt>
                <c:pt idx="3926">
                  <c:v>43403</c:v>
                </c:pt>
                <c:pt idx="3927">
                  <c:v>43404</c:v>
                </c:pt>
                <c:pt idx="3928">
                  <c:v>43405</c:v>
                </c:pt>
                <c:pt idx="3929">
                  <c:v>43406</c:v>
                </c:pt>
                <c:pt idx="3930">
                  <c:v>43407</c:v>
                </c:pt>
                <c:pt idx="3931">
                  <c:v>43408</c:v>
                </c:pt>
                <c:pt idx="3932">
                  <c:v>43409</c:v>
                </c:pt>
                <c:pt idx="3933">
                  <c:v>43410</c:v>
                </c:pt>
                <c:pt idx="3934">
                  <c:v>43411</c:v>
                </c:pt>
                <c:pt idx="3935">
                  <c:v>43412</c:v>
                </c:pt>
                <c:pt idx="3936">
                  <c:v>43413</c:v>
                </c:pt>
                <c:pt idx="3937">
                  <c:v>43414</c:v>
                </c:pt>
                <c:pt idx="3938">
                  <c:v>43415</c:v>
                </c:pt>
                <c:pt idx="3939">
                  <c:v>43416</c:v>
                </c:pt>
                <c:pt idx="3940">
                  <c:v>43417</c:v>
                </c:pt>
                <c:pt idx="3941">
                  <c:v>43418</c:v>
                </c:pt>
                <c:pt idx="3942">
                  <c:v>43419</c:v>
                </c:pt>
                <c:pt idx="3943">
                  <c:v>43420</c:v>
                </c:pt>
                <c:pt idx="3944">
                  <c:v>43421</c:v>
                </c:pt>
                <c:pt idx="3945">
                  <c:v>43422</c:v>
                </c:pt>
                <c:pt idx="3946">
                  <c:v>43423</c:v>
                </c:pt>
                <c:pt idx="3947">
                  <c:v>43424</c:v>
                </c:pt>
                <c:pt idx="3948">
                  <c:v>43425</c:v>
                </c:pt>
                <c:pt idx="3949">
                  <c:v>43426</c:v>
                </c:pt>
                <c:pt idx="3950">
                  <c:v>43427</c:v>
                </c:pt>
                <c:pt idx="3951">
                  <c:v>43428</c:v>
                </c:pt>
                <c:pt idx="3952">
                  <c:v>43429</c:v>
                </c:pt>
                <c:pt idx="3953">
                  <c:v>43430</c:v>
                </c:pt>
                <c:pt idx="3954">
                  <c:v>43431</c:v>
                </c:pt>
                <c:pt idx="3955">
                  <c:v>43432</c:v>
                </c:pt>
                <c:pt idx="3956">
                  <c:v>43433</c:v>
                </c:pt>
                <c:pt idx="3957">
                  <c:v>43434</c:v>
                </c:pt>
                <c:pt idx="3958">
                  <c:v>43435</c:v>
                </c:pt>
                <c:pt idx="3959">
                  <c:v>43436</c:v>
                </c:pt>
                <c:pt idx="3960">
                  <c:v>43437</c:v>
                </c:pt>
                <c:pt idx="3961">
                  <c:v>43438</c:v>
                </c:pt>
                <c:pt idx="3962">
                  <c:v>43439</c:v>
                </c:pt>
                <c:pt idx="3963">
                  <c:v>43440</c:v>
                </c:pt>
                <c:pt idx="3964">
                  <c:v>43441</c:v>
                </c:pt>
                <c:pt idx="3965">
                  <c:v>43442</c:v>
                </c:pt>
                <c:pt idx="3966">
                  <c:v>43443</c:v>
                </c:pt>
                <c:pt idx="3967">
                  <c:v>43444</c:v>
                </c:pt>
                <c:pt idx="3968">
                  <c:v>43445</c:v>
                </c:pt>
                <c:pt idx="3969">
                  <c:v>43446</c:v>
                </c:pt>
                <c:pt idx="3970">
                  <c:v>43447</c:v>
                </c:pt>
                <c:pt idx="3971">
                  <c:v>43448</c:v>
                </c:pt>
                <c:pt idx="3972">
                  <c:v>43449</c:v>
                </c:pt>
                <c:pt idx="3973">
                  <c:v>43450</c:v>
                </c:pt>
                <c:pt idx="3974">
                  <c:v>43451</c:v>
                </c:pt>
                <c:pt idx="3975">
                  <c:v>43452</c:v>
                </c:pt>
                <c:pt idx="3976">
                  <c:v>43453</c:v>
                </c:pt>
                <c:pt idx="3977">
                  <c:v>43454</c:v>
                </c:pt>
                <c:pt idx="3978">
                  <c:v>43455</c:v>
                </c:pt>
                <c:pt idx="3979">
                  <c:v>43456</c:v>
                </c:pt>
                <c:pt idx="3980">
                  <c:v>43457</c:v>
                </c:pt>
                <c:pt idx="3981">
                  <c:v>43458</c:v>
                </c:pt>
                <c:pt idx="3982">
                  <c:v>43459</c:v>
                </c:pt>
                <c:pt idx="3983">
                  <c:v>43460</c:v>
                </c:pt>
                <c:pt idx="3984">
                  <c:v>43461</c:v>
                </c:pt>
                <c:pt idx="3985">
                  <c:v>43462</c:v>
                </c:pt>
                <c:pt idx="3986">
                  <c:v>43463</c:v>
                </c:pt>
                <c:pt idx="3987">
                  <c:v>43464</c:v>
                </c:pt>
                <c:pt idx="3988">
                  <c:v>43465</c:v>
                </c:pt>
                <c:pt idx="3989">
                  <c:v>43466</c:v>
                </c:pt>
                <c:pt idx="3990">
                  <c:v>43467</c:v>
                </c:pt>
                <c:pt idx="3991">
                  <c:v>43468</c:v>
                </c:pt>
                <c:pt idx="3992">
                  <c:v>43469</c:v>
                </c:pt>
                <c:pt idx="3993">
                  <c:v>43470</c:v>
                </c:pt>
                <c:pt idx="3994">
                  <c:v>43471</c:v>
                </c:pt>
                <c:pt idx="3995">
                  <c:v>43472</c:v>
                </c:pt>
                <c:pt idx="3996">
                  <c:v>43473</c:v>
                </c:pt>
                <c:pt idx="3997">
                  <c:v>43474</c:v>
                </c:pt>
                <c:pt idx="3998">
                  <c:v>43475</c:v>
                </c:pt>
                <c:pt idx="3999">
                  <c:v>43476</c:v>
                </c:pt>
                <c:pt idx="4000">
                  <c:v>43477</c:v>
                </c:pt>
                <c:pt idx="4001">
                  <c:v>43478</c:v>
                </c:pt>
                <c:pt idx="4002">
                  <c:v>43479</c:v>
                </c:pt>
                <c:pt idx="4003">
                  <c:v>43480</c:v>
                </c:pt>
                <c:pt idx="4004">
                  <c:v>43481</c:v>
                </c:pt>
                <c:pt idx="4005">
                  <c:v>43482</c:v>
                </c:pt>
                <c:pt idx="4006">
                  <c:v>43483</c:v>
                </c:pt>
                <c:pt idx="4007">
                  <c:v>43484</c:v>
                </c:pt>
                <c:pt idx="4008">
                  <c:v>43485</c:v>
                </c:pt>
                <c:pt idx="4009">
                  <c:v>43486</c:v>
                </c:pt>
                <c:pt idx="4010">
                  <c:v>43487</c:v>
                </c:pt>
                <c:pt idx="4011">
                  <c:v>43488</c:v>
                </c:pt>
                <c:pt idx="4012">
                  <c:v>43489</c:v>
                </c:pt>
                <c:pt idx="4013">
                  <c:v>43490</c:v>
                </c:pt>
                <c:pt idx="4014">
                  <c:v>43491</c:v>
                </c:pt>
                <c:pt idx="4015">
                  <c:v>43492</c:v>
                </c:pt>
                <c:pt idx="4016">
                  <c:v>43493</c:v>
                </c:pt>
                <c:pt idx="4017">
                  <c:v>43494</c:v>
                </c:pt>
                <c:pt idx="4018">
                  <c:v>43495</c:v>
                </c:pt>
                <c:pt idx="4019">
                  <c:v>43496</c:v>
                </c:pt>
                <c:pt idx="4020">
                  <c:v>43497</c:v>
                </c:pt>
                <c:pt idx="4021">
                  <c:v>43498</c:v>
                </c:pt>
                <c:pt idx="4022">
                  <c:v>43499</c:v>
                </c:pt>
                <c:pt idx="4023">
                  <c:v>43500</c:v>
                </c:pt>
                <c:pt idx="4024">
                  <c:v>43501</c:v>
                </c:pt>
                <c:pt idx="4025">
                  <c:v>43502</c:v>
                </c:pt>
                <c:pt idx="4026">
                  <c:v>43503</c:v>
                </c:pt>
                <c:pt idx="4027">
                  <c:v>43504</c:v>
                </c:pt>
                <c:pt idx="4028">
                  <c:v>43505</c:v>
                </c:pt>
                <c:pt idx="4029">
                  <c:v>43506</c:v>
                </c:pt>
                <c:pt idx="4030">
                  <c:v>43507</c:v>
                </c:pt>
                <c:pt idx="4031">
                  <c:v>43508</c:v>
                </c:pt>
                <c:pt idx="4032">
                  <c:v>43509</c:v>
                </c:pt>
                <c:pt idx="4033">
                  <c:v>43510</c:v>
                </c:pt>
                <c:pt idx="4034">
                  <c:v>43511</c:v>
                </c:pt>
                <c:pt idx="4035">
                  <c:v>43512</c:v>
                </c:pt>
                <c:pt idx="4036">
                  <c:v>43513</c:v>
                </c:pt>
                <c:pt idx="4037">
                  <c:v>43514</c:v>
                </c:pt>
                <c:pt idx="4038">
                  <c:v>43515</c:v>
                </c:pt>
                <c:pt idx="4039">
                  <c:v>43516</c:v>
                </c:pt>
                <c:pt idx="4040">
                  <c:v>43517</c:v>
                </c:pt>
                <c:pt idx="4041">
                  <c:v>43518</c:v>
                </c:pt>
                <c:pt idx="4042">
                  <c:v>43519</c:v>
                </c:pt>
                <c:pt idx="4043">
                  <c:v>43520</c:v>
                </c:pt>
                <c:pt idx="4044">
                  <c:v>43521</c:v>
                </c:pt>
                <c:pt idx="4045">
                  <c:v>43522</c:v>
                </c:pt>
                <c:pt idx="4046">
                  <c:v>43523</c:v>
                </c:pt>
                <c:pt idx="4047">
                  <c:v>43524</c:v>
                </c:pt>
                <c:pt idx="4048">
                  <c:v>43525</c:v>
                </c:pt>
                <c:pt idx="4049">
                  <c:v>43526</c:v>
                </c:pt>
                <c:pt idx="4050">
                  <c:v>43527</c:v>
                </c:pt>
                <c:pt idx="4051">
                  <c:v>43528</c:v>
                </c:pt>
                <c:pt idx="4052">
                  <c:v>43529</c:v>
                </c:pt>
                <c:pt idx="4053">
                  <c:v>43530</c:v>
                </c:pt>
                <c:pt idx="4054">
                  <c:v>43531</c:v>
                </c:pt>
                <c:pt idx="4055">
                  <c:v>43532</c:v>
                </c:pt>
                <c:pt idx="4056">
                  <c:v>43533</c:v>
                </c:pt>
                <c:pt idx="4057">
                  <c:v>43534</c:v>
                </c:pt>
                <c:pt idx="4058">
                  <c:v>43535</c:v>
                </c:pt>
                <c:pt idx="4059">
                  <c:v>43536</c:v>
                </c:pt>
                <c:pt idx="4060">
                  <c:v>43537</c:v>
                </c:pt>
                <c:pt idx="4061">
                  <c:v>43538</c:v>
                </c:pt>
                <c:pt idx="4062">
                  <c:v>43539</c:v>
                </c:pt>
                <c:pt idx="4063">
                  <c:v>43540</c:v>
                </c:pt>
                <c:pt idx="4064">
                  <c:v>43541</c:v>
                </c:pt>
                <c:pt idx="4065">
                  <c:v>43542</c:v>
                </c:pt>
                <c:pt idx="4066">
                  <c:v>43543</c:v>
                </c:pt>
                <c:pt idx="4067">
                  <c:v>43544</c:v>
                </c:pt>
                <c:pt idx="4068">
                  <c:v>43545</c:v>
                </c:pt>
                <c:pt idx="4069">
                  <c:v>43546</c:v>
                </c:pt>
                <c:pt idx="4070">
                  <c:v>43547</c:v>
                </c:pt>
                <c:pt idx="4071">
                  <c:v>43548</c:v>
                </c:pt>
                <c:pt idx="4072">
                  <c:v>43549</c:v>
                </c:pt>
                <c:pt idx="4073">
                  <c:v>43550</c:v>
                </c:pt>
                <c:pt idx="4074">
                  <c:v>43551</c:v>
                </c:pt>
                <c:pt idx="4075">
                  <c:v>43552</c:v>
                </c:pt>
                <c:pt idx="4076">
                  <c:v>43553</c:v>
                </c:pt>
                <c:pt idx="4077">
                  <c:v>43554</c:v>
                </c:pt>
                <c:pt idx="4078">
                  <c:v>43555</c:v>
                </c:pt>
                <c:pt idx="4079">
                  <c:v>43556</c:v>
                </c:pt>
                <c:pt idx="4080">
                  <c:v>43557</c:v>
                </c:pt>
                <c:pt idx="4081">
                  <c:v>43558</c:v>
                </c:pt>
                <c:pt idx="4082">
                  <c:v>43559</c:v>
                </c:pt>
                <c:pt idx="4083">
                  <c:v>43560</c:v>
                </c:pt>
                <c:pt idx="4084">
                  <c:v>43561</c:v>
                </c:pt>
                <c:pt idx="4085">
                  <c:v>43562</c:v>
                </c:pt>
                <c:pt idx="4086">
                  <c:v>43563</c:v>
                </c:pt>
                <c:pt idx="4087">
                  <c:v>43564</c:v>
                </c:pt>
                <c:pt idx="4088">
                  <c:v>43565</c:v>
                </c:pt>
                <c:pt idx="4089">
                  <c:v>43566</c:v>
                </c:pt>
                <c:pt idx="4090">
                  <c:v>43567</c:v>
                </c:pt>
                <c:pt idx="4091">
                  <c:v>43568</c:v>
                </c:pt>
                <c:pt idx="4092">
                  <c:v>43569</c:v>
                </c:pt>
                <c:pt idx="4093">
                  <c:v>43570</c:v>
                </c:pt>
                <c:pt idx="4094">
                  <c:v>43571</c:v>
                </c:pt>
                <c:pt idx="4095">
                  <c:v>43572</c:v>
                </c:pt>
                <c:pt idx="4096">
                  <c:v>43573</c:v>
                </c:pt>
                <c:pt idx="4097">
                  <c:v>43574</c:v>
                </c:pt>
                <c:pt idx="4098">
                  <c:v>43575</c:v>
                </c:pt>
                <c:pt idx="4099">
                  <c:v>43576</c:v>
                </c:pt>
                <c:pt idx="4100">
                  <c:v>43577</c:v>
                </c:pt>
                <c:pt idx="4101">
                  <c:v>43578</c:v>
                </c:pt>
                <c:pt idx="4102">
                  <c:v>43579</c:v>
                </c:pt>
                <c:pt idx="4103">
                  <c:v>43580</c:v>
                </c:pt>
                <c:pt idx="4104">
                  <c:v>43581</c:v>
                </c:pt>
                <c:pt idx="4105">
                  <c:v>43582</c:v>
                </c:pt>
                <c:pt idx="4106">
                  <c:v>43583</c:v>
                </c:pt>
                <c:pt idx="4107">
                  <c:v>43584</c:v>
                </c:pt>
                <c:pt idx="4108">
                  <c:v>43585</c:v>
                </c:pt>
                <c:pt idx="4109">
                  <c:v>43586</c:v>
                </c:pt>
                <c:pt idx="4110">
                  <c:v>43587</c:v>
                </c:pt>
                <c:pt idx="4111">
                  <c:v>43588</c:v>
                </c:pt>
                <c:pt idx="4112">
                  <c:v>43589</c:v>
                </c:pt>
                <c:pt idx="4113">
                  <c:v>43590</c:v>
                </c:pt>
                <c:pt idx="4114">
                  <c:v>43591</c:v>
                </c:pt>
                <c:pt idx="4115">
                  <c:v>43592</c:v>
                </c:pt>
                <c:pt idx="4116">
                  <c:v>43593</c:v>
                </c:pt>
                <c:pt idx="4117">
                  <c:v>43594</c:v>
                </c:pt>
                <c:pt idx="4118">
                  <c:v>43595</c:v>
                </c:pt>
                <c:pt idx="4119">
                  <c:v>43596</c:v>
                </c:pt>
                <c:pt idx="4120">
                  <c:v>43597</c:v>
                </c:pt>
                <c:pt idx="4121">
                  <c:v>43598</c:v>
                </c:pt>
                <c:pt idx="4122">
                  <c:v>43599</c:v>
                </c:pt>
                <c:pt idx="4123">
                  <c:v>43600</c:v>
                </c:pt>
                <c:pt idx="4124">
                  <c:v>43601</c:v>
                </c:pt>
                <c:pt idx="4125">
                  <c:v>43602</c:v>
                </c:pt>
                <c:pt idx="4126">
                  <c:v>43603</c:v>
                </c:pt>
                <c:pt idx="4127">
                  <c:v>43604</c:v>
                </c:pt>
                <c:pt idx="4128">
                  <c:v>43605</c:v>
                </c:pt>
                <c:pt idx="4129">
                  <c:v>43606</c:v>
                </c:pt>
                <c:pt idx="4130">
                  <c:v>43607</c:v>
                </c:pt>
                <c:pt idx="4131">
                  <c:v>43608</c:v>
                </c:pt>
                <c:pt idx="4132">
                  <c:v>43609</c:v>
                </c:pt>
                <c:pt idx="4133">
                  <c:v>43610</c:v>
                </c:pt>
                <c:pt idx="4134">
                  <c:v>43611</c:v>
                </c:pt>
                <c:pt idx="4135">
                  <c:v>43612</c:v>
                </c:pt>
                <c:pt idx="4136">
                  <c:v>43613</c:v>
                </c:pt>
                <c:pt idx="4137">
                  <c:v>43614</c:v>
                </c:pt>
                <c:pt idx="4138">
                  <c:v>43615</c:v>
                </c:pt>
                <c:pt idx="4139">
                  <c:v>43616</c:v>
                </c:pt>
                <c:pt idx="4140">
                  <c:v>43617</c:v>
                </c:pt>
                <c:pt idx="4141">
                  <c:v>43618</c:v>
                </c:pt>
                <c:pt idx="4142">
                  <c:v>43619</c:v>
                </c:pt>
                <c:pt idx="4143">
                  <c:v>43620</c:v>
                </c:pt>
                <c:pt idx="4144">
                  <c:v>43621</c:v>
                </c:pt>
                <c:pt idx="4145">
                  <c:v>43622</c:v>
                </c:pt>
                <c:pt idx="4146">
                  <c:v>43623</c:v>
                </c:pt>
                <c:pt idx="4147">
                  <c:v>43624</c:v>
                </c:pt>
                <c:pt idx="4148">
                  <c:v>43625</c:v>
                </c:pt>
                <c:pt idx="4149">
                  <c:v>43626</c:v>
                </c:pt>
                <c:pt idx="4150">
                  <c:v>43627</c:v>
                </c:pt>
                <c:pt idx="4151">
                  <c:v>43628</c:v>
                </c:pt>
                <c:pt idx="4152">
                  <c:v>43629</c:v>
                </c:pt>
                <c:pt idx="4153">
                  <c:v>43630</c:v>
                </c:pt>
                <c:pt idx="4154">
                  <c:v>43631</c:v>
                </c:pt>
                <c:pt idx="4155">
                  <c:v>43632</c:v>
                </c:pt>
                <c:pt idx="4156">
                  <c:v>43633</c:v>
                </c:pt>
                <c:pt idx="4157">
                  <c:v>43634</c:v>
                </c:pt>
                <c:pt idx="4158">
                  <c:v>43635</c:v>
                </c:pt>
                <c:pt idx="4159">
                  <c:v>43636</c:v>
                </c:pt>
                <c:pt idx="4160">
                  <c:v>43637</c:v>
                </c:pt>
                <c:pt idx="4161">
                  <c:v>43638</c:v>
                </c:pt>
                <c:pt idx="4162">
                  <c:v>43639</c:v>
                </c:pt>
                <c:pt idx="4163">
                  <c:v>43640</c:v>
                </c:pt>
                <c:pt idx="4164">
                  <c:v>43641</c:v>
                </c:pt>
                <c:pt idx="4165">
                  <c:v>43642</c:v>
                </c:pt>
                <c:pt idx="4166">
                  <c:v>43643</c:v>
                </c:pt>
                <c:pt idx="4167">
                  <c:v>43644</c:v>
                </c:pt>
                <c:pt idx="4168">
                  <c:v>43645</c:v>
                </c:pt>
                <c:pt idx="4169">
                  <c:v>43646</c:v>
                </c:pt>
                <c:pt idx="4170">
                  <c:v>43647</c:v>
                </c:pt>
                <c:pt idx="4171">
                  <c:v>43648</c:v>
                </c:pt>
                <c:pt idx="4172">
                  <c:v>43649</c:v>
                </c:pt>
                <c:pt idx="4173">
                  <c:v>43650</c:v>
                </c:pt>
                <c:pt idx="4174">
                  <c:v>43651</c:v>
                </c:pt>
                <c:pt idx="4175">
                  <c:v>43652</c:v>
                </c:pt>
                <c:pt idx="4176">
                  <c:v>43653</c:v>
                </c:pt>
                <c:pt idx="4177">
                  <c:v>43654</c:v>
                </c:pt>
                <c:pt idx="4178">
                  <c:v>43655</c:v>
                </c:pt>
                <c:pt idx="4179">
                  <c:v>43656</c:v>
                </c:pt>
                <c:pt idx="4180">
                  <c:v>43657</c:v>
                </c:pt>
                <c:pt idx="4181">
                  <c:v>43658</c:v>
                </c:pt>
                <c:pt idx="4182">
                  <c:v>43659</c:v>
                </c:pt>
                <c:pt idx="4183">
                  <c:v>43660</c:v>
                </c:pt>
                <c:pt idx="4184">
                  <c:v>43661</c:v>
                </c:pt>
                <c:pt idx="4185">
                  <c:v>43662</c:v>
                </c:pt>
                <c:pt idx="4186">
                  <c:v>43663</c:v>
                </c:pt>
                <c:pt idx="4187">
                  <c:v>43664</c:v>
                </c:pt>
                <c:pt idx="4188">
                  <c:v>43665</c:v>
                </c:pt>
                <c:pt idx="4189">
                  <c:v>43666</c:v>
                </c:pt>
                <c:pt idx="4190">
                  <c:v>43667</c:v>
                </c:pt>
                <c:pt idx="4191">
                  <c:v>43668</c:v>
                </c:pt>
                <c:pt idx="4192">
                  <c:v>43669</c:v>
                </c:pt>
                <c:pt idx="4193">
                  <c:v>43670</c:v>
                </c:pt>
                <c:pt idx="4194">
                  <c:v>43671</c:v>
                </c:pt>
                <c:pt idx="4195">
                  <c:v>43672</c:v>
                </c:pt>
                <c:pt idx="4196">
                  <c:v>43673</c:v>
                </c:pt>
                <c:pt idx="4197">
                  <c:v>43674</c:v>
                </c:pt>
                <c:pt idx="4198">
                  <c:v>43675</c:v>
                </c:pt>
                <c:pt idx="4199">
                  <c:v>43676</c:v>
                </c:pt>
                <c:pt idx="4200">
                  <c:v>43677</c:v>
                </c:pt>
                <c:pt idx="4201">
                  <c:v>43678</c:v>
                </c:pt>
                <c:pt idx="4202">
                  <c:v>43679</c:v>
                </c:pt>
                <c:pt idx="4203">
                  <c:v>43680</c:v>
                </c:pt>
                <c:pt idx="4204">
                  <c:v>43681</c:v>
                </c:pt>
                <c:pt idx="4205">
                  <c:v>43682</c:v>
                </c:pt>
                <c:pt idx="4206">
                  <c:v>43683</c:v>
                </c:pt>
                <c:pt idx="4207">
                  <c:v>43684</c:v>
                </c:pt>
                <c:pt idx="4208">
                  <c:v>43685</c:v>
                </c:pt>
                <c:pt idx="4209">
                  <c:v>43686</c:v>
                </c:pt>
                <c:pt idx="4210">
                  <c:v>43687</c:v>
                </c:pt>
                <c:pt idx="4211">
                  <c:v>43688</c:v>
                </c:pt>
                <c:pt idx="4212">
                  <c:v>43689</c:v>
                </c:pt>
                <c:pt idx="4213">
                  <c:v>43690</c:v>
                </c:pt>
                <c:pt idx="4214">
                  <c:v>43691</c:v>
                </c:pt>
                <c:pt idx="4215">
                  <c:v>43692</c:v>
                </c:pt>
                <c:pt idx="4216">
                  <c:v>43693</c:v>
                </c:pt>
                <c:pt idx="4217">
                  <c:v>43694</c:v>
                </c:pt>
                <c:pt idx="4218">
                  <c:v>43695</c:v>
                </c:pt>
                <c:pt idx="4219">
                  <c:v>43696</c:v>
                </c:pt>
                <c:pt idx="4220">
                  <c:v>43697</c:v>
                </c:pt>
                <c:pt idx="4221">
                  <c:v>43698</c:v>
                </c:pt>
                <c:pt idx="4222">
                  <c:v>43699</c:v>
                </c:pt>
                <c:pt idx="4223">
                  <c:v>43700</c:v>
                </c:pt>
                <c:pt idx="4224">
                  <c:v>43701</c:v>
                </c:pt>
                <c:pt idx="4225">
                  <c:v>43702</c:v>
                </c:pt>
                <c:pt idx="4226">
                  <c:v>43703</c:v>
                </c:pt>
                <c:pt idx="4227">
                  <c:v>43704</c:v>
                </c:pt>
                <c:pt idx="4228">
                  <c:v>43705</c:v>
                </c:pt>
                <c:pt idx="4229">
                  <c:v>43706</c:v>
                </c:pt>
                <c:pt idx="4230">
                  <c:v>43707</c:v>
                </c:pt>
                <c:pt idx="4231">
                  <c:v>43708</c:v>
                </c:pt>
                <c:pt idx="4232">
                  <c:v>43709</c:v>
                </c:pt>
                <c:pt idx="4233">
                  <c:v>43710</c:v>
                </c:pt>
                <c:pt idx="4234">
                  <c:v>43711</c:v>
                </c:pt>
                <c:pt idx="4235">
                  <c:v>43712</c:v>
                </c:pt>
                <c:pt idx="4236">
                  <c:v>43713</c:v>
                </c:pt>
                <c:pt idx="4237">
                  <c:v>43714</c:v>
                </c:pt>
                <c:pt idx="4238">
                  <c:v>43715</c:v>
                </c:pt>
                <c:pt idx="4239">
                  <c:v>43716</c:v>
                </c:pt>
                <c:pt idx="4240">
                  <c:v>43717</c:v>
                </c:pt>
                <c:pt idx="4241">
                  <c:v>43718</c:v>
                </c:pt>
                <c:pt idx="4242">
                  <c:v>43719</c:v>
                </c:pt>
                <c:pt idx="4243">
                  <c:v>43720</c:v>
                </c:pt>
                <c:pt idx="4244">
                  <c:v>43721</c:v>
                </c:pt>
                <c:pt idx="4245">
                  <c:v>43722</c:v>
                </c:pt>
                <c:pt idx="4246">
                  <c:v>43723</c:v>
                </c:pt>
                <c:pt idx="4247">
                  <c:v>43724</c:v>
                </c:pt>
                <c:pt idx="4248">
                  <c:v>43725</c:v>
                </c:pt>
                <c:pt idx="4249">
                  <c:v>43726</c:v>
                </c:pt>
                <c:pt idx="4250">
                  <c:v>43727</c:v>
                </c:pt>
                <c:pt idx="4251">
                  <c:v>43728</c:v>
                </c:pt>
                <c:pt idx="4252">
                  <c:v>43729</c:v>
                </c:pt>
                <c:pt idx="4253">
                  <c:v>43730</c:v>
                </c:pt>
                <c:pt idx="4254">
                  <c:v>43731</c:v>
                </c:pt>
                <c:pt idx="4255">
                  <c:v>43732</c:v>
                </c:pt>
                <c:pt idx="4256">
                  <c:v>43733</c:v>
                </c:pt>
                <c:pt idx="4257">
                  <c:v>43734</c:v>
                </c:pt>
                <c:pt idx="4258">
                  <c:v>43735</c:v>
                </c:pt>
                <c:pt idx="4259">
                  <c:v>43736</c:v>
                </c:pt>
                <c:pt idx="4260">
                  <c:v>43737</c:v>
                </c:pt>
                <c:pt idx="4261">
                  <c:v>43738</c:v>
                </c:pt>
                <c:pt idx="4262">
                  <c:v>43739</c:v>
                </c:pt>
                <c:pt idx="4263">
                  <c:v>43740</c:v>
                </c:pt>
                <c:pt idx="4264">
                  <c:v>43741</c:v>
                </c:pt>
                <c:pt idx="4265">
                  <c:v>43742</c:v>
                </c:pt>
                <c:pt idx="4266">
                  <c:v>43743</c:v>
                </c:pt>
                <c:pt idx="4267">
                  <c:v>43744</c:v>
                </c:pt>
                <c:pt idx="4268">
                  <c:v>43745</c:v>
                </c:pt>
                <c:pt idx="4269">
                  <c:v>43746</c:v>
                </c:pt>
                <c:pt idx="4270">
                  <c:v>43747</c:v>
                </c:pt>
                <c:pt idx="4271">
                  <c:v>43748</c:v>
                </c:pt>
                <c:pt idx="4272">
                  <c:v>43749</c:v>
                </c:pt>
                <c:pt idx="4273">
                  <c:v>43750</c:v>
                </c:pt>
                <c:pt idx="4274">
                  <c:v>43751</c:v>
                </c:pt>
                <c:pt idx="4275">
                  <c:v>43752</c:v>
                </c:pt>
                <c:pt idx="4276">
                  <c:v>43753</c:v>
                </c:pt>
                <c:pt idx="4277">
                  <c:v>43754</c:v>
                </c:pt>
                <c:pt idx="4278">
                  <c:v>43755</c:v>
                </c:pt>
                <c:pt idx="4279">
                  <c:v>43756</c:v>
                </c:pt>
                <c:pt idx="4280">
                  <c:v>43757</c:v>
                </c:pt>
                <c:pt idx="4281">
                  <c:v>43758</c:v>
                </c:pt>
                <c:pt idx="4282">
                  <c:v>43759</c:v>
                </c:pt>
                <c:pt idx="4283">
                  <c:v>43760</c:v>
                </c:pt>
                <c:pt idx="4284">
                  <c:v>43761</c:v>
                </c:pt>
                <c:pt idx="4285">
                  <c:v>43762</c:v>
                </c:pt>
                <c:pt idx="4286">
                  <c:v>43763</c:v>
                </c:pt>
                <c:pt idx="4287">
                  <c:v>43764</c:v>
                </c:pt>
                <c:pt idx="4288">
                  <c:v>43765</c:v>
                </c:pt>
                <c:pt idx="4289">
                  <c:v>43766</c:v>
                </c:pt>
                <c:pt idx="4290">
                  <c:v>43767</c:v>
                </c:pt>
                <c:pt idx="4291">
                  <c:v>43768</c:v>
                </c:pt>
                <c:pt idx="4292">
                  <c:v>43769</c:v>
                </c:pt>
                <c:pt idx="4293">
                  <c:v>43770</c:v>
                </c:pt>
                <c:pt idx="4294">
                  <c:v>43771</c:v>
                </c:pt>
                <c:pt idx="4295">
                  <c:v>43772</c:v>
                </c:pt>
                <c:pt idx="4296">
                  <c:v>43773</c:v>
                </c:pt>
                <c:pt idx="4297">
                  <c:v>43774</c:v>
                </c:pt>
                <c:pt idx="4298">
                  <c:v>43775</c:v>
                </c:pt>
                <c:pt idx="4299">
                  <c:v>43776</c:v>
                </c:pt>
                <c:pt idx="4300">
                  <c:v>43777</c:v>
                </c:pt>
                <c:pt idx="4301">
                  <c:v>43778</c:v>
                </c:pt>
                <c:pt idx="4302">
                  <c:v>43779</c:v>
                </c:pt>
                <c:pt idx="4303">
                  <c:v>43780</c:v>
                </c:pt>
                <c:pt idx="4304">
                  <c:v>43781</c:v>
                </c:pt>
                <c:pt idx="4305">
                  <c:v>43782</c:v>
                </c:pt>
                <c:pt idx="4306">
                  <c:v>43783</c:v>
                </c:pt>
                <c:pt idx="4307">
                  <c:v>43784</c:v>
                </c:pt>
                <c:pt idx="4308">
                  <c:v>43785</c:v>
                </c:pt>
                <c:pt idx="4309">
                  <c:v>43786</c:v>
                </c:pt>
                <c:pt idx="4310">
                  <c:v>43787</c:v>
                </c:pt>
                <c:pt idx="4311">
                  <c:v>43788</c:v>
                </c:pt>
                <c:pt idx="4312">
                  <c:v>43789</c:v>
                </c:pt>
                <c:pt idx="4313">
                  <c:v>43790</c:v>
                </c:pt>
                <c:pt idx="4314">
                  <c:v>43791</c:v>
                </c:pt>
                <c:pt idx="4315">
                  <c:v>43792</c:v>
                </c:pt>
                <c:pt idx="4316">
                  <c:v>43793</c:v>
                </c:pt>
                <c:pt idx="4317">
                  <c:v>43794</c:v>
                </c:pt>
                <c:pt idx="4318">
                  <c:v>43795</c:v>
                </c:pt>
                <c:pt idx="4319">
                  <c:v>43796</c:v>
                </c:pt>
                <c:pt idx="4320">
                  <c:v>43797</c:v>
                </c:pt>
                <c:pt idx="4321">
                  <c:v>43798</c:v>
                </c:pt>
                <c:pt idx="4322">
                  <c:v>43799</c:v>
                </c:pt>
                <c:pt idx="4323">
                  <c:v>43800</c:v>
                </c:pt>
                <c:pt idx="4324">
                  <c:v>43801</c:v>
                </c:pt>
                <c:pt idx="4325">
                  <c:v>43802</c:v>
                </c:pt>
                <c:pt idx="4326">
                  <c:v>43803</c:v>
                </c:pt>
                <c:pt idx="4327">
                  <c:v>43804</c:v>
                </c:pt>
                <c:pt idx="4328">
                  <c:v>43805</c:v>
                </c:pt>
                <c:pt idx="4329">
                  <c:v>43806</c:v>
                </c:pt>
                <c:pt idx="4330">
                  <c:v>43807</c:v>
                </c:pt>
                <c:pt idx="4331">
                  <c:v>43808</c:v>
                </c:pt>
                <c:pt idx="4332">
                  <c:v>43809</c:v>
                </c:pt>
                <c:pt idx="4333">
                  <c:v>43810</c:v>
                </c:pt>
                <c:pt idx="4334">
                  <c:v>43811</c:v>
                </c:pt>
                <c:pt idx="4335">
                  <c:v>43812</c:v>
                </c:pt>
                <c:pt idx="4336">
                  <c:v>43813</c:v>
                </c:pt>
                <c:pt idx="4337">
                  <c:v>43814</c:v>
                </c:pt>
                <c:pt idx="4338">
                  <c:v>43815</c:v>
                </c:pt>
                <c:pt idx="4339">
                  <c:v>43816</c:v>
                </c:pt>
                <c:pt idx="4340">
                  <c:v>43817</c:v>
                </c:pt>
                <c:pt idx="4341">
                  <c:v>43818</c:v>
                </c:pt>
                <c:pt idx="4342">
                  <c:v>43819</c:v>
                </c:pt>
                <c:pt idx="4343">
                  <c:v>43820</c:v>
                </c:pt>
                <c:pt idx="4344">
                  <c:v>43821</c:v>
                </c:pt>
                <c:pt idx="4345">
                  <c:v>43822</c:v>
                </c:pt>
                <c:pt idx="4346">
                  <c:v>43823</c:v>
                </c:pt>
                <c:pt idx="4347">
                  <c:v>43824</c:v>
                </c:pt>
                <c:pt idx="4348">
                  <c:v>43825</c:v>
                </c:pt>
                <c:pt idx="4349">
                  <c:v>43826</c:v>
                </c:pt>
                <c:pt idx="4350">
                  <c:v>43827</c:v>
                </c:pt>
                <c:pt idx="4351">
                  <c:v>43828</c:v>
                </c:pt>
                <c:pt idx="4352">
                  <c:v>43829</c:v>
                </c:pt>
                <c:pt idx="4353">
                  <c:v>43830</c:v>
                </c:pt>
                <c:pt idx="4354">
                  <c:v>43831</c:v>
                </c:pt>
                <c:pt idx="4355">
                  <c:v>43832</c:v>
                </c:pt>
                <c:pt idx="4356">
                  <c:v>43833</c:v>
                </c:pt>
                <c:pt idx="4357">
                  <c:v>43834</c:v>
                </c:pt>
                <c:pt idx="4358">
                  <c:v>43835</c:v>
                </c:pt>
                <c:pt idx="4359">
                  <c:v>43836</c:v>
                </c:pt>
                <c:pt idx="4360">
                  <c:v>43837</c:v>
                </c:pt>
                <c:pt idx="4361">
                  <c:v>43838</c:v>
                </c:pt>
                <c:pt idx="4362">
                  <c:v>43839</c:v>
                </c:pt>
                <c:pt idx="4363">
                  <c:v>43840</c:v>
                </c:pt>
                <c:pt idx="4364">
                  <c:v>43841</c:v>
                </c:pt>
                <c:pt idx="4365">
                  <c:v>43842</c:v>
                </c:pt>
                <c:pt idx="4366">
                  <c:v>43843</c:v>
                </c:pt>
                <c:pt idx="4367">
                  <c:v>43844</c:v>
                </c:pt>
                <c:pt idx="4368">
                  <c:v>43845</c:v>
                </c:pt>
                <c:pt idx="4369">
                  <c:v>43846</c:v>
                </c:pt>
                <c:pt idx="4370">
                  <c:v>43847</c:v>
                </c:pt>
                <c:pt idx="4371">
                  <c:v>43848</c:v>
                </c:pt>
                <c:pt idx="4372">
                  <c:v>43849</c:v>
                </c:pt>
                <c:pt idx="4373">
                  <c:v>43850</c:v>
                </c:pt>
                <c:pt idx="4374">
                  <c:v>43851</c:v>
                </c:pt>
                <c:pt idx="4375">
                  <c:v>43852</c:v>
                </c:pt>
                <c:pt idx="4376">
                  <c:v>43853</c:v>
                </c:pt>
                <c:pt idx="4377">
                  <c:v>43854</c:v>
                </c:pt>
                <c:pt idx="4378">
                  <c:v>43855</c:v>
                </c:pt>
                <c:pt idx="4379">
                  <c:v>43856</c:v>
                </c:pt>
                <c:pt idx="4380">
                  <c:v>43857</c:v>
                </c:pt>
                <c:pt idx="4381">
                  <c:v>43858</c:v>
                </c:pt>
                <c:pt idx="4382">
                  <c:v>43859</c:v>
                </c:pt>
                <c:pt idx="4383">
                  <c:v>43860</c:v>
                </c:pt>
                <c:pt idx="4384">
                  <c:v>43861</c:v>
                </c:pt>
                <c:pt idx="4385">
                  <c:v>43862</c:v>
                </c:pt>
                <c:pt idx="4386">
                  <c:v>43863</c:v>
                </c:pt>
                <c:pt idx="4387">
                  <c:v>43864</c:v>
                </c:pt>
                <c:pt idx="4388">
                  <c:v>43865</c:v>
                </c:pt>
                <c:pt idx="4389">
                  <c:v>43866</c:v>
                </c:pt>
                <c:pt idx="4390">
                  <c:v>43867</c:v>
                </c:pt>
                <c:pt idx="4391">
                  <c:v>43868</c:v>
                </c:pt>
                <c:pt idx="4392">
                  <c:v>43869</c:v>
                </c:pt>
                <c:pt idx="4393">
                  <c:v>43870</c:v>
                </c:pt>
                <c:pt idx="4394">
                  <c:v>43871</c:v>
                </c:pt>
                <c:pt idx="4395">
                  <c:v>43872</c:v>
                </c:pt>
                <c:pt idx="4396">
                  <c:v>43873</c:v>
                </c:pt>
                <c:pt idx="4397">
                  <c:v>43874</c:v>
                </c:pt>
                <c:pt idx="4398">
                  <c:v>43875</c:v>
                </c:pt>
                <c:pt idx="4399">
                  <c:v>43876</c:v>
                </c:pt>
                <c:pt idx="4400">
                  <c:v>43877</c:v>
                </c:pt>
                <c:pt idx="4401">
                  <c:v>43878</c:v>
                </c:pt>
                <c:pt idx="4402">
                  <c:v>43879</c:v>
                </c:pt>
                <c:pt idx="4403">
                  <c:v>43880</c:v>
                </c:pt>
                <c:pt idx="4404">
                  <c:v>43881</c:v>
                </c:pt>
                <c:pt idx="4405">
                  <c:v>43882</c:v>
                </c:pt>
                <c:pt idx="4406">
                  <c:v>43883</c:v>
                </c:pt>
                <c:pt idx="4407">
                  <c:v>43884</c:v>
                </c:pt>
                <c:pt idx="4408">
                  <c:v>43885</c:v>
                </c:pt>
                <c:pt idx="4409">
                  <c:v>43886</c:v>
                </c:pt>
                <c:pt idx="4410">
                  <c:v>43887</c:v>
                </c:pt>
                <c:pt idx="4411">
                  <c:v>43888</c:v>
                </c:pt>
                <c:pt idx="4412">
                  <c:v>43889</c:v>
                </c:pt>
                <c:pt idx="4413">
                  <c:v>43890</c:v>
                </c:pt>
                <c:pt idx="4414">
                  <c:v>43891</c:v>
                </c:pt>
                <c:pt idx="4415">
                  <c:v>43892</c:v>
                </c:pt>
                <c:pt idx="4416">
                  <c:v>43893</c:v>
                </c:pt>
                <c:pt idx="4417">
                  <c:v>43894</c:v>
                </c:pt>
                <c:pt idx="4418">
                  <c:v>43895</c:v>
                </c:pt>
                <c:pt idx="4419">
                  <c:v>43896</c:v>
                </c:pt>
                <c:pt idx="4420">
                  <c:v>43897</c:v>
                </c:pt>
                <c:pt idx="4421">
                  <c:v>43898</c:v>
                </c:pt>
                <c:pt idx="4422">
                  <c:v>43899</c:v>
                </c:pt>
                <c:pt idx="4423">
                  <c:v>43900</c:v>
                </c:pt>
                <c:pt idx="4424">
                  <c:v>43901</c:v>
                </c:pt>
                <c:pt idx="4425">
                  <c:v>43902</c:v>
                </c:pt>
                <c:pt idx="4426">
                  <c:v>43903</c:v>
                </c:pt>
                <c:pt idx="4427">
                  <c:v>43904</c:v>
                </c:pt>
                <c:pt idx="4428">
                  <c:v>43905</c:v>
                </c:pt>
                <c:pt idx="4429">
                  <c:v>43906</c:v>
                </c:pt>
                <c:pt idx="4430">
                  <c:v>43907</c:v>
                </c:pt>
                <c:pt idx="4431">
                  <c:v>43908</c:v>
                </c:pt>
                <c:pt idx="4432">
                  <c:v>43909</c:v>
                </c:pt>
                <c:pt idx="4433">
                  <c:v>43910</c:v>
                </c:pt>
                <c:pt idx="4434">
                  <c:v>43911</c:v>
                </c:pt>
                <c:pt idx="4435">
                  <c:v>43912</c:v>
                </c:pt>
                <c:pt idx="4436">
                  <c:v>43913</c:v>
                </c:pt>
                <c:pt idx="4437">
                  <c:v>43914</c:v>
                </c:pt>
                <c:pt idx="4438">
                  <c:v>43915</c:v>
                </c:pt>
                <c:pt idx="4439">
                  <c:v>43916</c:v>
                </c:pt>
                <c:pt idx="4440">
                  <c:v>43917</c:v>
                </c:pt>
                <c:pt idx="4441">
                  <c:v>43918</c:v>
                </c:pt>
                <c:pt idx="4442">
                  <c:v>43919</c:v>
                </c:pt>
                <c:pt idx="4443">
                  <c:v>43920</c:v>
                </c:pt>
                <c:pt idx="4444">
                  <c:v>43921</c:v>
                </c:pt>
                <c:pt idx="4445">
                  <c:v>43922</c:v>
                </c:pt>
                <c:pt idx="4446">
                  <c:v>43923</c:v>
                </c:pt>
                <c:pt idx="4447">
                  <c:v>43924</c:v>
                </c:pt>
                <c:pt idx="4448">
                  <c:v>43925</c:v>
                </c:pt>
                <c:pt idx="4449">
                  <c:v>43926</c:v>
                </c:pt>
                <c:pt idx="4450">
                  <c:v>43927</c:v>
                </c:pt>
                <c:pt idx="4451">
                  <c:v>43928</c:v>
                </c:pt>
                <c:pt idx="4452">
                  <c:v>43929</c:v>
                </c:pt>
                <c:pt idx="4453">
                  <c:v>43930</c:v>
                </c:pt>
                <c:pt idx="4454">
                  <c:v>43931</c:v>
                </c:pt>
                <c:pt idx="4455">
                  <c:v>43932</c:v>
                </c:pt>
                <c:pt idx="4456">
                  <c:v>43933</c:v>
                </c:pt>
                <c:pt idx="4457">
                  <c:v>43934</c:v>
                </c:pt>
                <c:pt idx="4458">
                  <c:v>43935</c:v>
                </c:pt>
                <c:pt idx="4459">
                  <c:v>43936</c:v>
                </c:pt>
                <c:pt idx="4460">
                  <c:v>43937</c:v>
                </c:pt>
                <c:pt idx="4461">
                  <c:v>43938</c:v>
                </c:pt>
                <c:pt idx="4462">
                  <c:v>43939</c:v>
                </c:pt>
                <c:pt idx="4463">
                  <c:v>43940</c:v>
                </c:pt>
                <c:pt idx="4464">
                  <c:v>43941</c:v>
                </c:pt>
                <c:pt idx="4465">
                  <c:v>43942</c:v>
                </c:pt>
                <c:pt idx="4466">
                  <c:v>43943</c:v>
                </c:pt>
                <c:pt idx="4467">
                  <c:v>43944</c:v>
                </c:pt>
                <c:pt idx="4468">
                  <c:v>43945</c:v>
                </c:pt>
                <c:pt idx="4469">
                  <c:v>43946</c:v>
                </c:pt>
                <c:pt idx="4470">
                  <c:v>43947</c:v>
                </c:pt>
                <c:pt idx="4471">
                  <c:v>43948</c:v>
                </c:pt>
                <c:pt idx="4472">
                  <c:v>43949</c:v>
                </c:pt>
                <c:pt idx="4473">
                  <c:v>43950</c:v>
                </c:pt>
                <c:pt idx="4474">
                  <c:v>43951</c:v>
                </c:pt>
                <c:pt idx="4475">
                  <c:v>43952</c:v>
                </c:pt>
                <c:pt idx="4476">
                  <c:v>43953</c:v>
                </c:pt>
                <c:pt idx="4477">
                  <c:v>43954</c:v>
                </c:pt>
                <c:pt idx="4478">
                  <c:v>43955</c:v>
                </c:pt>
                <c:pt idx="4479">
                  <c:v>43956</c:v>
                </c:pt>
                <c:pt idx="4480">
                  <c:v>43957</c:v>
                </c:pt>
                <c:pt idx="4481">
                  <c:v>43958</c:v>
                </c:pt>
                <c:pt idx="4482">
                  <c:v>43959</c:v>
                </c:pt>
                <c:pt idx="4483">
                  <c:v>43960</c:v>
                </c:pt>
                <c:pt idx="4484">
                  <c:v>43961</c:v>
                </c:pt>
                <c:pt idx="4485">
                  <c:v>43962</c:v>
                </c:pt>
                <c:pt idx="4486">
                  <c:v>43963</c:v>
                </c:pt>
                <c:pt idx="4487">
                  <c:v>43964</c:v>
                </c:pt>
                <c:pt idx="4488">
                  <c:v>43965</c:v>
                </c:pt>
                <c:pt idx="4489">
                  <c:v>43966</c:v>
                </c:pt>
                <c:pt idx="4490">
                  <c:v>43967</c:v>
                </c:pt>
                <c:pt idx="4491">
                  <c:v>43968</c:v>
                </c:pt>
                <c:pt idx="4492">
                  <c:v>43969</c:v>
                </c:pt>
                <c:pt idx="4493">
                  <c:v>43970</c:v>
                </c:pt>
                <c:pt idx="4494">
                  <c:v>43971</c:v>
                </c:pt>
                <c:pt idx="4495">
                  <c:v>43972</c:v>
                </c:pt>
                <c:pt idx="4496">
                  <c:v>43973</c:v>
                </c:pt>
                <c:pt idx="4497">
                  <c:v>43974</c:v>
                </c:pt>
                <c:pt idx="4498">
                  <c:v>43975</c:v>
                </c:pt>
                <c:pt idx="4499">
                  <c:v>43976</c:v>
                </c:pt>
                <c:pt idx="4500">
                  <c:v>43977</c:v>
                </c:pt>
                <c:pt idx="4501">
                  <c:v>43978</c:v>
                </c:pt>
                <c:pt idx="4502">
                  <c:v>43979</c:v>
                </c:pt>
                <c:pt idx="4503">
                  <c:v>43980</c:v>
                </c:pt>
                <c:pt idx="4504">
                  <c:v>43981</c:v>
                </c:pt>
                <c:pt idx="4505">
                  <c:v>43982</c:v>
                </c:pt>
                <c:pt idx="4506">
                  <c:v>43983</c:v>
                </c:pt>
                <c:pt idx="4507">
                  <c:v>43984</c:v>
                </c:pt>
                <c:pt idx="4508">
                  <c:v>43985</c:v>
                </c:pt>
                <c:pt idx="4509">
                  <c:v>43986</c:v>
                </c:pt>
                <c:pt idx="4510">
                  <c:v>43987</c:v>
                </c:pt>
                <c:pt idx="4511">
                  <c:v>43988</c:v>
                </c:pt>
                <c:pt idx="4512">
                  <c:v>43989</c:v>
                </c:pt>
                <c:pt idx="4513">
                  <c:v>43990</c:v>
                </c:pt>
                <c:pt idx="4514">
                  <c:v>43991</c:v>
                </c:pt>
                <c:pt idx="4515">
                  <c:v>43992</c:v>
                </c:pt>
                <c:pt idx="4516">
                  <c:v>43993</c:v>
                </c:pt>
                <c:pt idx="4517">
                  <c:v>43994</c:v>
                </c:pt>
                <c:pt idx="4518">
                  <c:v>43995</c:v>
                </c:pt>
                <c:pt idx="4519">
                  <c:v>43996</c:v>
                </c:pt>
                <c:pt idx="4520">
                  <c:v>43997</c:v>
                </c:pt>
                <c:pt idx="4521">
                  <c:v>43998</c:v>
                </c:pt>
                <c:pt idx="4522">
                  <c:v>43999</c:v>
                </c:pt>
                <c:pt idx="4523">
                  <c:v>44000</c:v>
                </c:pt>
                <c:pt idx="4524">
                  <c:v>44001</c:v>
                </c:pt>
                <c:pt idx="4525">
                  <c:v>44002</c:v>
                </c:pt>
                <c:pt idx="4526">
                  <c:v>44003</c:v>
                </c:pt>
                <c:pt idx="4527">
                  <c:v>44004</c:v>
                </c:pt>
                <c:pt idx="4528">
                  <c:v>44005</c:v>
                </c:pt>
                <c:pt idx="4529">
                  <c:v>44006</c:v>
                </c:pt>
                <c:pt idx="4530">
                  <c:v>44007</c:v>
                </c:pt>
                <c:pt idx="4531">
                  <c:v>44008</c:v>
                </c:pt>
                <c:pt idx="4532">
                  <c:v>44009</c:v>
                </c:pt>
                <c:pt idx="4533">
                  <c:v>44010</c:v>
                </c:pt>
                <c:pt idx="4534">
                  <c:v>44011</c:v>
                </c:pt>
                <c:pt idx="4535">
                  <c:v>44012</c:v>
                </c:pt>
                <c:pt idx="4536">
                  <c:v>44013</c:v>
                </c:pt>
                <c:pt idx="4537">
                  <c:v>44014</c:v>
                </c:pt>
                <c:pt idx="4538">
                  <c:v>44015</c:v>
                </c:pt>
                <c:pt idx="4539">
                  <c:v>44016</c:v>
                </c:pt>
                <c:pt idx="4540">
                  <c:v>44017</c:v>
                </c:pt>
                <c:pt idx="4541">
                  <c:v>44018</c:v>
                </c:pt>
                <c:pt idx="4542">
                  <c:v>44019</c:v>
                </c:pt>
                <c:pt idx="4543">
                  <c:v>44020</c:v>
                </c:pt>
                <c:pt idx="4544">
                  <c:v>44021</c:v>
                </c:pt>
                <c:pt idx="4545">
                  <c:v>44022</c:v>
                </c:pt>
                <c:pt idx="4546">
                  <c:v>44023</c:v>
                </c:pt>
                <c:pt idx="4547">
                  <c:v>44024</c:v>
                </c:pt>
                <c:pt idx="4548">
                  <c:v>44025</c:v>
                </c:pt>
                <c:pt idx="4549">
                  <c:v>44026</c:v>
                </c:pt>
                <c:pt idx="4550">
                  <c:v>44027</c:v>
                </c:pt>
                <c:pt idx="4551">
                  <c:v>44028</c:v>
                </c:pt>
                <c:pt idx="4552">
                  <c:v>44029</c:v>
                </c:pt>
                <c:pt idx="4553">
                  <c:v>44030</c:v>
                </c:pt>
                <c:pt idx="4554">
                  <c:v>44031</c:v>
                </c:pt>
                <c:pt idx="4555">
                  <c:v>44032</c:v>
                </c:pt>
                <c:pt idx="4556">
                  <c:v>44033</c:v>
                </c:pt>
                <c:pt idx="4557">
                  <c:v>44034</c:v>
                </c:pt>
                <c:pt idx="4558">
                  <c:v>44035</c:v>
                </c:pt>
                <c:pt idx="4559">
                  <c:v>44036</c:v>
                </c:pt>
                <c:pt idx="4560">
                  <c:v>44037</c:v>
                </c:pt>
                <c:pt idx="4561">
                  <c:v>44038</c:v>
                </c:pt>
                <c:pt idx="4562">
                  <c:v>44039</c:v>
                </c:pt>
                <c:pt idx="4563">
                  <c:v>44040</c:v>
                </c:pt>
                <c:pt idx="4564">
                  <c:v>44041</c:v>
                </c:pt>
                <c:pt idx="4565">
                  <c:v>44042</c:v>
                </c:pt>
                <c:pt idx="4566">
                  <c:v>44043</c:v>
                </c:pt>
                <c:pt idx="4567">
                  <c:v>44044</c:v>
                </c:pt>
                <c:pt idx="4568">
                  <c:v>44045</c:v>
                </c:pt>
                <c:pt idx="4569">
                  <c:v>44046</c:v>
                </c:pt>
                <c:pt idx="4570">
                  <c:v>44047</c:v>
                </c:pt>
                <c:pt idx="4571">
                  <c:v>44048</c:v>
                </c:pt>
                <c:pt idx="4572">
                  <c:v>44049</c:v>
                </c:pt>
                <c:pt idx="4573">
                  <c:v>44050</c:v>
                </c:pt>
                <c:pt idx="4574">
                  <c:v>44051</c:v>
                </c:pt>
                <c:pt idx="4575">
                  <c:v>44052</c:v>
                </c:pt>
                <c:pt idx="4576">
                  <c:v>44053</c:v>
                </c:pt>
                <c:pt idx="4577">
                  <c:v>44054</c:v>
                </c:pt>
                <c:pt idx="4578">
                  <c:v>44055</c:v>
                </c:pt>
                <c:pt idx="4579">
                  <c:v>44056</c:v>
                </c:pt>
                <c:pt idx="4580">
                  <c:v>44057</c:v>
                </c:pt>
                <c:pt idx="4581">
                  <c:v>44058</c:v>
                </c:pt>
                <c:pt idx="4582">
                  <c:v>44059</c:v>
                </c:pt>
                <c:pt idx="4583">
                  <c:v>44060</c:v>
                </c:pt>
                <c:pt idx="4584">
                  <c:v>44061</c:v>
                </c:pt>
                <c:pt idx="4585">
                  <c:v>44062</c:v>
                </c:pt>
                <c:pt idx="4586">
                  <c:v>44063</c:v>
                </c:pt>
                <c:pt idx="4587">
                  <c:v>44064</c:v>
                </c:pt>
                <c:pt idx="4588">
                  <c:v>44065</c:v>
                </c:pt>
                <c:pt idx="4589">
                  <c:v>44066</c:v>
                </c:pt>
                <c:pt idx="4590">
                  <c:v>44067</c:v>
                </c:pt>
                <c:pt idx="4591">
                  <c:v>44068</c:v>
                </c:pt>
                <c:pt idx="4592">
                  <c:v>44069</c:v>
                </c:pt>
                <c:pt idx="4593">
                  <c:v>44070</c:v>
                </c:pt>
                <c:pt idx="4594">
                  <c:v>44071</c:v>
                </c:pt>
                <c:pt idx="4595">
                  <c:v>44072</c:v>
                </c:pt>
                <c:pt idx="4596">
                  <c:v>44073</c:v>
                </c:pt>
                <c:pt idx="4597">
                  <c:v>44074</c:v>
                </c:pt>
                <c:pt idx="4598">
                  <c:v>44075</c:v>
                </c:pt>
                <c:pt idx="4599">
                  <c:v>44076</c:v>
                </c:pt>
                <c:pt idx="4600">
                  <c:v>44077</c:v>
                </c:pt>
                <c:pt idx="4601">
                  <c:v>44078</c:v>
                </c:pt>
                <c:pt idx="4602">
                  <c:v>44079</c:v>
                </c:pt>
                <c:pt idx="4603">
                  <c:v>44080</c:v>
                </c:pt>
                <c:pt idx="4604">
                  <c:v>44081</c:v>
                </c:pt>
                <c:pt idx="4605">
                  <c:v>44082</c:v>
                </c:pt>
                <c:pt idx="4606">
                  <c:v>44083</c:v>
                </c:pt>
                <c:pt idx="4607">
                  <c:v>44084</c:v>
                </c:pt>
                <c:pt idx="4608">
                  <c:v>44085</c:v>
                </c:pt>
                <c:pt idx="4609">
                  <c:v>44086</c:v>
                </c:pt>
                <c:pt idx="4610">
                  <c:v>44087</c:v>
                </c:pt>
                <c:pt idx="4611">
                  <c:v>44088</c:v>
                </c:pt>
                <c:pt idx="4612">
                  <c:v>44089</c:v>
                </c:pt>
                <c:pt idx="4613">
                  <c:v>44090</c:v>
                </c:pt>
                <c:pt idx="4614">
                  <c:v>44091</c:v>
                </c:pt>
                <c:pt idx="4615">
                  <c:v>44092</c:v>
                </c:pt>
                <c:pt idx="4616">
                  <c:v>44093</c:v>
                </c:pt>
                <c:pt idx="4617">
                  <c:v>44094</c:v>
                </c:pt>
                <c:pt idx="4618">
                  <c:v>44095</c:v>
                </c:pt>
                <c:pt idx="4619">
                  <c:v>44096</c:v>
                </c:pt>
                <c:pt idx="4620">
                  <c:v>44097</c:v>
                </c:pt>
                <c:pt idx="4621">
                  <c:v>44098</c:v>
                </c:pt>
                <c:pt idx="4622">
                  <c:v>44099</c:v>
                </c:pt>
                <c:pt idx="4623">
                  <c:v>44100</c:v>
                </c:pt>
                <c:pt idx="4624">
                  <c:v>44101</c:v>
                </c:pt>
                <c:pt idx="4625">
                  <c:v>44102</c:v>
                </c:pt>
                <c:pt idx="4626">
                  <c:v>44103</c:v>
                </c:pt>
                <c:pt idx="4627">
                  <c:v>44104</c:v>
                </c:pt>
                <c:pt idx="4628">
                  <c:v>44105</c:v>
                </c:pt>
                <c:pt idx="4629">
                  <c:v>44106</c:v>
                </c:pt>
                <c:pt idx="4630">
                  <c:v>44107</c:v>
                </c:pt>
                <c:pt idx="4631">
                  <c:v>44108</c:v>
                </c:pt>
                <c:pt idx="4632">
                  <c:v>44109</c:v>
                </c:pt>
                <c:pt idx="4633">
                  <c:v>44110</c:v>
                </c:pt>
                <c:pt idx="4634">
                  <c:v>44111</c:v>
                </c:pt>
                <c:pt idx="4635">
                  <c:v>44112</c:v>
                </c:pt>
                <c:pt idx="4636">
                  <c:v>44113</c:v>
                </c:pt>
                <c:pt idx="4637">
                  <c:v>44114</c:v>
                </c:pt>
                <c:pt idx="4638">
                  <c:v>44115</c:v>
                </c:pt>
                <c:pt idx="4639">
                  <c:v>44116</c:v>
                </c:pt>
                <c:pt idx="4640">
                  <c:v>44117</c:v>
                </c:pt>
                <c:pt idx="4641">
                  <c:v>44118</c:v>
                </c:pt>
                <c:pt idx="4642">
                  <c:v>44119</c:v>
                </c:pt>
                <c:pt idx="4643">
                  <c:v>44120</c:v>
                </c:pt>
                <c:pt idx="4644">
                  <c:v>44121</c:v>
                </c:pt>
                <c:pt idx="4645">
                  <c:v>44122</c:v>
                </c:pt>
                <c:pt idx="4646">
                  <c:v>44123</c:v>
                </c:pt>
                <c:pt idx="4647">
                  <c:v>44124</c:v>
                </c:pt>
                <c:pt idx="4648">
                  <c:v>44125</c:v>
                </c:pt>
                <c:pt idx="4649">
                  <c:v>44126</c:v>
                </c:pt>
                <c:pt idx="4650">
                  <c:v>44127</c:v>
                </c:pt>
                <c:pt idx="4651">
                  <c:v>44128</c:v>
                </c:pt>
                <c:pt idx="4652">
                  <c:v>44129</c:v>
                </c:pt>
                <c:pt idx="4653">
                  <c:v>44130</c:v>
                </c:pt>
                <c:pt idx="4654">
                  <c:v>44131</c:v>
                </c:pt>
                <c:pt idx="4655">
                  <c:v>44132</c:v>
                </c:pt>
                <c:pt idx="4656">
                  <c:v>44133</c:v>
                </c:pt>
                <c:pt idx="4657">
                  <c:v>44134</c:v>
                </c:pt>
                <c:pt idx="4658">
                  <c:v>44135</c:v>
                </c:pt>
                <c:pt idx="4659">
                  <c:v>44136</c:v>
                </c:pt>
                <c:pt idx="4660">
                  <c:v>44137</c:v>
                </c:pt>
                <c:pt idx="4661">
                  <c:v>44138</c:v>
                </c:pt>
                <c:pt idx="4662">
                  <c:v>44139</c:v>
                </c:pt>
                <c:pt idx="4663">
                  <c:v>44140</c:v>
                </c:pt>
                <c:pt idx="4664">
                  <c:v>44141</c:v>
                </c:pt>
                <c:pt idx="4665">
                  <c:v>44142</c:v>
                </c:pt>
                <c:pt idx="4666">
                  <c:v>44143</c:v>
                </c:pt>
                <c:pt idx="4667">
                  <c:v>44144</c:v>
                </c:pt>
                <c:pt idx="4668">
                  <c:v>44145</c:v>
                </c:pt>
                <c:pt idx="4669">
                  <c:v>44146</c:v>
                </c:pt>
                <c:pt idx="4670">
                  <c:v>44147</c:v>
                </c:pt>
                <c:pt idx="4671">
                  <c:v>44148</c:v>
                </c:pt>
                <c:pt idx="4672">
                  <c:v>44149</c:v>
                </c:pt>
                <c:pt idx="4673">
                  <c:v>44150</c:v>
                </c:pt>
                <c:pt idx="4674">
                  <c:v>44151</c:v>
                </c:pt>
                <c:pt idx="4675">
                  <c:v>44152</c:v>
                </c:pt>
                <c:pt idx="4676">
                  <c:v>44153</c:v>
                </c:pt>
                <c:pt idx="4677">
                  <c:v>44154</c:v>
                </c:pt>
                <c:pt idx="4678">
                  <c:v>44155</c:v>
                </c:pt>
                <c:pt idx="4679">
                  <c:v>44156</c:v>
                </c:pt>
                <c:pt idx="4680">
                  <c:v>44157</c:v>
                </c:pt>
                <c:pt idx="4681">
                  <c:v>44158</c:v>
                </c:pt>
                <c:pt idx="4682">
                  <c:v>44159</c:v>
                </c:pt>
                <c:pt idx="4683">
                  <c:v>44160</c:v>
                </c:pt>
                <c:pt idx="4684">
                  <c:v>44161</c:v>
                </c:pt>
                <c:pt idx="4685">
                  <c:v>44162</c:v>
                </c:pt>
                <c:pt idx="4686">
                  <c:v>44163</c:v>
                </c:pt>
                <c:pt idx="4687">
                  <c:v>44164</c:v>
                </c:pt>
                <c:pt idx="4688">
                  <c:v>44165</c:v>
                </c:pt>
                <c:pt idx="4689">
                  <c:v>44166</c:v>
                </c:pt>
                <c:pt idx="4690">
                  <c:v>44167</c:v>
                </c:pt>
                <c:pt idx="4691">
                  <c:v>44168</c:v>
                </c:pt>
                <c:pt idx="4692">
                  <c:v>44169</c:v>
                </c:pt>
                <c:pt idx="4693">
                  <c:v>44170</c:v>
                </c:pt>
                <c:pt idx="4694">
                  <c:v>44171</c:v>
                </c:pt>
                <c:pt idx="4695">
                  <c:v>44172</c:v>
                </c:pt>
                <c:pt idx="4696">
                  <c:v>44173</c:v>
                </c:pt>
                <c:pt idx="4697">
                  <c:v>44174</c:v>
                </c:pt>
                <c:pt idx="4698">
                  <c:v>44175</c:v>
                </c:pt>
                <c:pt idx="4699">
                  <c:v>44176</c:v>
                </c:pt>
                <c:pt idx="4700">
                  <c:v>44177</c:v>
                </c:pt>
                <c:pt idx="4701">
                  <c:v>44178</c:v>
                </c:pt>
                <c:pt idx="4702">
                  <c:v>44179</c:v>
                </c:pt>
                <c:pt idx="4703">
                  <c:v>44180</c:v>
                </c:pt>
                <c:pt idx="4704">
                  <c:v>44181</c:v>
                </c:pt>
                <c:pt idx="4705">
                  <c:v>44182</c:v>
                </c:pt>
                <c:pt idx="4706">
                  <c:v>44183</c:v>
                </c:pt>
                <c:pt idx="4707">
                  <c:v>44184</c:v>
                </c:pt>
                <c:pt idx="4708">
                  <c:v>44185</c:v>
                </c:pt>
                <c:pt idx="4709">
                  <c:v>44186</c:v>
                </c:pt>
                <c:pt idx="4710">
                  <c:v>44187</c:v>
                </c:pt>
                <c:pt idx="4711">
                  <c:v>44188</c:v>
                </c:pt>
                <c:pt idx="4712">
                  <c:v>44189</c:v>
                </c:pt>
                <c:pt idx="4713">
                  <c:v>44190</c:v>
                </c:pt>
                <c:pt idx="4714">
                  <c:v>44191</c:v>
                </c:pt>
                <c:pt idx="4715">
                  <c:v>44192</c:v>
                </c:pt>
                <c:pt idx="4716">
                  <c:v>44193</c:v>
                </c:pt>
                <c:pt idx="4717">
                  <c:v>44194</c:v>
                </c:pt>
                <c:pt idx="4718">
                  <c:v>44195</c:v>
                </c:pt>
                <c:pt idx="4719">
                  <c:v>44196</c:v>
                </c:pt>
                <c:pt idx="4720">
                  <c:v>44197</c:v>
                </c:pt>
                <c:pt idx="4721">
                  <c:v>44198</c:v>
                </c:pt>
                <c:pt idx="4722">
                  <c:v>44199</c:v>
                </c:pt>
                <c:pt idx="4723">
                  <c:v>44200</c:v>
                </c:pt>
                <c:pt idx="4724">
                  <c:v>44201</c:v>
                </c:pt>
                <c:pt idx="4725">
                  <c:v>44202</c:v>
                </c:pt>
                <c:pt idx="4726">
                  <c:v>44203</c:v>
                </c:pt>
                <c:pt idx="4727">
                  <c:v>44204</c:v>
                </c:pt>
                <c:pt idx="4728">
                  <c:v>44205</c:v>
                </c:pt>
                <c:pt idx="4729">
                  <c:v>44206</c:v>
                </c:pt>
                <c:pt idx="4730">
                  <c:v>44207</c:v>
                </c:pt>
                <c:pt idx="4731">
                  <c:v>44208</c:v>
                </c:pt>
                <c:pt idx="4732">
                  <c:v>44209</c:v>
                </c:pt>
                <c:pt idx="4733">
                  <c:v>44210</c:v>
                </c:pt>
                <c:pt idx="4734">
                  <c:v>44211</c:v>
                </c:pt>
                <c:pt idx="4735">
                  <c:v>44212</c:v>
                </c:pt>
                <c:pt idx="4736">
                  <c:v>44213</c:v>
                </c:pt>
                <c:pt idx="4737">
                  <c:v>44214</c:v>
                </c:pt>
                <c:pt idx="4738">
                  <c:v>44215</c:v>
                </c:pt>
                <c:pt idx="4739">
                  <c:v>44216</c:v>
                </c:pt>
                <c:pt idx="4740">
                  <c:v>44217</c:v>
                </c:pt>
                <c:pt idx="4741">
                  <c:v>44218</c:v>
                </c:pt>
                <c:pt idx="4742">
                  <c:v>44219</c:v>
                </c:pt>
                <c:pt idx="4743">
                  <c:v>44220</c:v>
                </c:pt>
                <c:pt idx="4744">
                  <c:v>44221</c:v>
                </c:pt>
                <c:pt idx="4745">
                  <c:v>44222</c:v>
                </c:pt>
                <c:pt idx="4746">
                  <c:v>44223</c:v>
                </c:pt>
                <c:pt idx="4747">
                  <c:v>44224</c:v>
                </c:pt>
                <c:pt idx="4748">
                  <c:v>44225</c:v>
                </c:pt>
                <c:pt idx="4749">
                  <c:v>44226</c:v>
                </c:pt>
                <c:pt idx="4750">
                  <c:v>44227</c:v>
                </c:pt>
                <c:pt idx="4751">
                  <c:v>44228</c:v>
                </c:pt>
                <c:pt idx="4752">
                  <c:v>44229</c:v>
                </c:pt>
                <c:pt idx="4753">
                  <c:v>44230</c:v>
                </c:pt>
                <c:pt idx="4754">
                  <c:v>44231</c:v>
                </c:pt>
                <c:pt idx="4755">
                  <c:v>44234</c:v>
                </c:pt>
                <c:pt idx="4756">
                  <c:v>44235</c:v>
                </c:pt>
                <c:pt idx="4757">
                  <c:v>44236</c:v>
                </c:pt>
                <c:pt idx="4758">
                  <c:v>44237</c:v>
                </c:pt>
                <c:pt idx="4759">
                  <c:v>44238</c:v>
                </c:pt>
                <c:pt idx="4760">
                  <c:v>44239</c:v>
                </c:pt>
                <c:pt idx="4761">
                  <c:v>44240</c:v>
                </c:pt>
                <c:pt idx="4762">
                  <c:v>44241</c:v>
                </c:pt>
                <c:pt idx="4763">
                  <c:v>44242</c:v>
                </c:pt>
                <c:pt idx="4764">
                  <c:v>44243</c:v>
                </c:pt>
                <c:pt idx="4765">
                  <c:v>44244</c:v>
                </c:pt>
                <c:pt idx="4766">
                  <c:v>44245</c:v>
                </c:pt>
                <c:pt idx="4767">
                  <c:v>44246</c:v>
                </c:pt>
                <c:pt idx="4768">
                  <c:v>44247</c:v>
                </c:pt>
                <c:pt idx="4769">
                  <c:v>44248</c:v>
                </c:pt>
                <c:pt idx="4770">
                  <c:v>44249</c:v>
                </c:pt>
                <c:pt idx="4771">
                  <c:v>44250</c:v>
                </c:pt>
                <c:pt idx="4772">
                  <c:v>44251</c:v>
                </c:pt>
                <c:pt idx="4773">
                  <c:v>44252</c:v>
                </c:pt>
                <c:pt idx="4774">
                  <c:v>44253</c:v>
                </c:pt>
                <c:pt idx="4775">
                  <c:v>44254</c:v>
                </c:pt>
                <c:pt idx="4776">
                  <c:v>44255</c:v>
                </c:pt>
                <c:pt idx="4777">
                  <c:v>44257</c:v>
                </c:pt>
                <c:pt idx="4778">
                  <c:v>44258</c:v>
                </c:pt>
                <c:pt idx="4779">
                  <c:v>44259</c:v>
                </c:pt>
                <c:pt idx="4780">
                  <c:v>44260</c:v>
                </c:pt>
                <c:pt idx="4781">
                  <c:v>44262</c:v>
                </c:pt>
                <c:pt idx="4782">
                  <c:v>44263</c:v>
                </c:pt>
                <c:pt idx="4783">
                  <c:v>44264</c:v>
                </c:pt>
                <c:pt idx="4784">
                  <c:v>44265</c:v>
                </c:pt>
                <c:pt idx="4785">
                  <c:v>44266</c:v>
                </c:pt>
                <c:pt idx="4786">
                  <c:v>44267</c:v>
                </c:pt>
                <c:pt idx="4787">
                  <c:v>44268</c:v>
                </c:pt>
                <c:pt idx="4788">
                  <c:v>44269</c:v>
                </c:pt>
                <c:pt idx="4789">
                  <c:v>44270</c:v>
                </c:pt>
                <c:pt idx="4790">
                  <c:v>44271</c:v>
                </c:pt>
                <c:pt idx="4791">
                  <c:v>44272</c:v>
                </c:pt>
                <c:pt idx="4792">
                  <c:v>44282</c:v>
                </c:pt>
                <c:pt idx="4793">
                  <c:v>44283</c:v>
                </c:pt>
                <c:pt idx="4794">
                  <c:v>44284</c:v>
                </c:pt>
                <c:pt idx="4795">
                  <c:v>44285</c:v>
                </c:pt>
                <c:pt idx="4796">
                  <c:v>44286</c:v>
                </c:pt>
                <c:pt idx="4797">
                  <c:v>44287</c:v>
                </c:pt>
                <c:pt idx="4798">
                  <c:v>44288</c:v>
                </c:pt>
                <c:pt idx="4799">
                  <c:v>44289</c:v>
                </c:pt>
                <c:pt idx="4800">
                  <c:v>44290</c:v>
                </c:pt>
                <c:pt idx="4801">
                  <c:v>44291</c:v>
                </c:pt>
                <c:pt idx="4802">
                  <c:v>44292</c:v>
                </c:pt>
                <c:pt idx="4803">
                  <c:v>44293</c:v>
                </c:pt>
                <c:pt idx="4804">
                  <c:v>44294</c:v>
                </c:pt>
                <c:pt idx="4805">
                  <c:v>44295</c:v>
                </c:pt>
                <c:pt idx="4806">
                  <c:v>44300</c:v>
                </c:pt>
                <c:pt idx="4807">
                  <c:v>44301</c:v>
                </c:pt>
                <c:pt idx="4808">
                  <c:v>44302</c:v>
                </c:pt>
                <c:pt idx="4809">
                  <c:v>44303</c:v>
                </c:pt>
                <c:pt idx="4810">
                  <c:v>44304</c:v>
                </c:pt>
                <c:pt idx="4811">
                  <c:v>44305</c:v>
                </c:pt>
                <c:pt idx="4812">
                  <c:v>44306</c:v>
                </c:pt>
                <c:pt idx="4813">
                  <c:v>44307</c:v>
                </c:pt>
                <c:pt idx="4814">
                  <c:v>44308</c:v>
                </c:pt>
                <c:pt idx="4815">
                  <c:v>44309</c:v>
                </c:pt>
                <c:pt idx="4816">
                  <c:v>44310</c:v>
                </c:pt>
                <c:pt idx="4817">
                  <c:v>44311</c:v>
                </c:pt>
                <c:pt idx="4818">
                  <c:v>44312</c:v>
                </c:pt>
                <c:pt idx="4819">
                  <c:v>44313</c:v>
                </c:pt>
                <c:pt idx="4820">
                  <c:v>44314</c:v>
                </c:pt>
                <c:pt idx="4821">
                  <c:v>44315</c:v>
                </c:pt>
                <c:pt idx="4822">
                  <c:v>44316</c:v>
                </c:pt>
                <c:pt idx="4823">
                  <c:v>44317</c:v>
                </c:pt>
                <c:pt idx="4824">
                  <c:v>44318</c:v>
                </c:pt>
                <c:pt idx="4825">
                  <c:v>44319</c:v>
                </c:pt>
                <c:pt idx="4826">
                  <c:v>44320</c:v>
                </c:pt>
                <c:pt idx="4827">
                  <c:v>44321</c:v>
                </c:pt>
                <c:pt idx="4828">
                  <c:v>44322</c:v>
                </c:pt>
                <c:pt idx="4829">
                  <c:v>44323</c:v>
                </c:pt>
                <c:pt idx="4830">
                  <c:v>44324</c:v>
                </c:pt>
                <c:pt idx="4831">
                  <c:v>44325</c:v>
                </c:pt>
                <c:pt idx="4832">
                  <c:v>44326</c:v>
                </c:pt>
                <c:pt idx="4833">
                  <c:v>44327</c:v>
                </c:pt>
                <c:pt idx="4834">
                  <c:v>44328</c:v>
                </c:pt>
                <c:pt idx="4835">
                  <c:v>44329</c:v>
                </c:pt>
                <c:pt idx="4836">
                  <c:v>44330</c:v>
                </c:pt>
                <c:pt idx="4837">
                  <c:v>44331</c:v>
                </c:pt>
                <c:pt idx="4838">
                  <c:v>44332</c:v>
                </c:pt>
                <c:pt idx="4839">
                  <c:v>44333</c:v>
                </c:pt>
                <c:pt idx="4840">
                  <c:v>44334</c:v>
                </c:pt>
                <c:pt idx="4841">
                  <c:v>44335</c:v>
                </c:pt>
                <c:pt idx="4842">
                  <c:v>44336</c:v>
                </c:pt>
                <c:pt idx="4843">
                  <c:v>44337</c:v>
                </c:pt>
                <c:pt idx="4844">
                  <c:v>44338</c:v>
                </c:pt>
                <c:pt idx="4845">
                  <c:v>44339</c:v>
                </c:pt>
                <c:pt idx="4846">
                  <c:v>44340</c:v>
                </c:pt>
                <c:pt idx="4847">
                  <c:v>44341</c:v>
                </c:pt>
                <c:pt idx="4848">
                  <c:v>44342</c:v>
                </c:pt>
                <c:pt idx="4849">
                  <c:v>44343</c:v>
                </c:pt>
                <c:pt idx="4850">
                  <c:v>44344</c:v>
                </c:pt>
                <c:pt idx="4851">
                  <c:v>44345</c:v>
                </c:pt>
                <c:pt idx="4852">
                  <c:v>44346</c:v>
                </c:pt>
                <c:pt idx="4853">
                  <c:v>44347</c:v>
                </c:pt>
                <c:pt idx="4854">
                  <c:v>44348</c:v>
                </c:pt>
                <c:pt idx="4855">
                  <c:v>44349</c:v>
                </c:pt>
                <c:pt idx="4856">
                  <c:v>44350</c:v>
                </c:pt>
                <c:pt idx="4857">
                  <c:v>44351</c:v>
                </c:pt>
                <c:pt idx="4858">
                  <c:v>44352</c:v>
                </c:pt>
                <c:pt idx="4859">
                  <c:v>44353</c:v>
                </c:pt>
                <c:pt idx="4860">
                  <c:v>44354</c:v>
                </c:pt>
                <c:pt idx="4861">
                  <c:v>44355</c:v>
                </c:pt>
                <c:pt idx="4862">
                  <c:v>44356</c:v>
                </c:pt>
                <c:pt idx="4863">
                  <c:v>44357</c:v>
                </c:pt>
                <c:pt idx="4864">
                  <c:v>44358</c:v>
                </c:pt>
                <c:pt idx="4865">
                  <c:v>44359</c:v>
                </c:pt>
                <c:pt idx="4866">
                  <c:v>44360</c:v>
                </c:pt>
                <c:pt idx="4867">
                  <c:v>44361</c:v>
                </c:pt>
                <c:pt idx="4868">
                  <c:v>44362</c:v>
                </c:pt>
                <c:pt idx="4869">
                  <c:v>44363</c:v>
                </c:pt>
                <c:pt idx="4870">
                  <c:v>44364</c:v>
                </c:pt>
                <c:pt idx="4871">
                  <c:v>44365</c:v>
                </c:pt>
                <c:pt idx="4872">
                  <c:v>44366</c:v>
                </c:pt>
                <c:pt idx="4873">
                  <c:v>44367</c:v>
                </c:pt>
                <c:pt idx="4874">
                  <c:v>44368</c:v>
                </c:pt>
                <c:pt idx="4875">
                  <c:v>44369</c:v>
                </c:pt>
                <c:pt idx="4876">
                  <c:v>44370</c:v>
                </c:pt>
                <c:pt idx="4877">
                  <c:v>44371</c:v>
                </c:pt>
                <c:pt idx="4878">
                  <c:v>44372</c:v>
                </c:pt>
                <c:pt idx="4879">
                  <c:v>44373</c:v>
                </c:pt>
                <c:pt idx="4880">
                  <c:v>44374</c:v>
                </c:pt>
                <c:pt idx="4881">
                  <c:v>44375</c:v>
                </c:pt>
                <c:pt idx="4882">
                  <c:v>44376</c:v>
                </c:pt>
                <c:pt idx="4883">
                  <c:v>44377</c:v>
                </c:pt>
              </c:numCache>
            </c:numRef>
          </c:cat>
          <c:val>
            <c:numRef>
              <c:f>TimeSeries!$F$5:$F$4888</c:f>
              <c:numCache>
                <c:formatCode>General</c:formatCode>
                <c:ptCount val="4884"/>
                <c:pt idx="0">
                  <c:v>2</c:v>
                </c:pt>
                <c:pt idx="1">
                  <c:v>1</c:v>
                </c:pt>
                <c:pt idx="2">
                  <c:v>1</c:v>
                </c:pt>
                <c:pt idx="3">
                  <c:v>4</c:v>
                </c:pt>
                <c:pt idx="4">
                  <c:v>5</c:v>
                </c:pt>
                <c:pt idx="5">
                  <c:v>2</c:v>
                </c:pt>
                <c:pt idx="6">
                  <c:v>3</c:v>
                </c:pt>
                <c:pt idx="7">
                  <c:v>8</c:v>
                </c:pt>
                <c:pt idx="8">
                  <c:v>26</c:v>
                </c:pt>
                <c:pt idx="9">
                  <c:v>24</c:v>
                </c:pt>
                <c:pt idx="10">
                  <c:v>8</c:v>
                </c:pt>
                <c:pt idx="11">
                  <c:v>18</c:v>
                </c:pt>
                <c:pt idx="12">
                  <c:v>11</c:v>
                </c:pt>
                <c:pt idx="13">
                  <c:v>8</c:v>
                </c:pt>
                <c:pt idx="14">
                  <c:v>6</c:v>
                </c:pt>
                <c:pt idx="15">
                  <c:v>5</c:v>
                </c:pt>
                <c:pt idx="16">
                  <c:v>8</c:v>
                </c:pt>
                <c:pt idx="17">
                  <c:v>6</c:v>
                </c:pt>
                <c:pt idx="18">
                  <c:v>16</c:v>
                </c:pt>
                <c:pt idx="19">
                  <c:v>16</c:v>
                </c:pt>
                <c:pt idx="20">
                  <c:v>39</c:v>
                </c:pt>
                <c:pt idx="21">
                  <c:v>37</c:v>
                </c:pt>
                <c:pt idx="22">
                  <c:v>35</c:v>
                </c:pt>
                <c:pt idx="23">
                  <c:v>36</c:v>
                </c:pt>
                <c:pt idx="24">
                  <c:v>18</c:v>
                </c:pt>
                <c:pt idx="25">
                  <c:v>22</c:v>
                </c:pt>
                <c:pt idx="26">
                  <c:v>33</c:v>
                </c:pt>
                <c:pt idx="27">
                  <c:v>46</c:v>
                </c:pt>
                <c:pt idx="28">
                  <c:v>52</c:v>
                </c:pt>
                <c:pt idx="29">
                  <c:v>44</c:v>
                </c:pt>
                <c:pt idx="30">
                  <c:v>41</c:v>
                </c:pt>
                <c:pt idx="31">
                  <c:v>30</c:v>
                </c:pt>
                <c:pt idx="32">
                  <c:v>28</c:v>
                </c:pt>
                <c:pt idx="33">
                  <c:v>41</c:v>
                </c:pt>
                <c:pt idx="34">
                  <c:v>43</c:v>
                </c:pt>
                <c:pt idx="35">
                  <c:v>36</c:v>
                </c:pt>
                <c:pt idx="36">
                  <c:v>30</c:v>
                </c:pt>
                <c:pt idx="37">
                  <c:v>43</c:v>
                </c:pt>
                <c:pt idx="38">
                  <c:v>30</c:v>
                </c:pt>
                <c:pt idx="39">
                  <c:v>44</c:v>
                </c:pt>
                <c:pt idx="40">
                  <c:v>41</c:v>
                </c:pt>
                <c:pt idx="41">
                  <c:v>42</c:v>
                </c:pt>
                <c:pt idx="42">
                  <c:v>55</c:v>
                </c:pt>
                <c:pt idx="43">
                  <c:v>39</c:v>
                </c:pt>
                <c:pt idx="44">
                  <c:v>58</c:v>
                </c:pt>
                <c:pt idx="45">
                  <c:v>15</c:v>
                </c:pt>
                <c:pt idx="46">
                  <c:v>34</c:v>
                </c:pt>
                <c:pt idx="47">
                  <c:v>27</c:v>
                </c:pt>
                <c:pt idx="48">
                  <c:v>23</c:v>
                </c:pt>
                <c:pt idx="49">
                  <c:v>42</c:v>
                </c:pt>
                <c:pt idx="50">
                  <c:v>29</c:v>
                </c:pt>
                <c:pt idx="51">
                  <c:v>29</c:v>
                </c:pt>
                <c:pt idx="52">
                  <c:v>25</c:v>
                </c:pt>
                <c:pt idx="53">
                  <c:v>13</c:v>
                </c:pt>
                <c:pt idx="54">
                  <c:v>29</c:v>
                </c:pt>
                <c:pt idx="55">
                  <c:v>39</c:v>
                </c:pt>
                <c:pt idx="56">
                  <c:v>33</c:v>
                </c:pt>
                <c:pt idx="57">
                  <c:v>47</c:v>
                </c:pt>
                <c:pt idx="58">
                  <c:v>41</c:v>
                </c:pt>
                <c:pt idx="59">
                  <c:v>33</c:v>
                </c:pt>
                <c:pt idx="60">
                  <c:v>15</c:v>
                </c:pt>
                <c:pt idx="61">
                  <c:v>34</c:v>
                </c:pt>
                <c:pt idx="62">
                  <c:v>37</c:v>
                </c:pt>
                <c:pt idx="63">
                  <c:v>35</c:v>
                </c:pt>
                <c:pt idx="64">
                  <c:v>32</c:v>
                </c:pt>
                <c:pt idx="65">
                  <c:v>23</c:v>
                </c:pt>
                <c:pt idx="66">
                  <c:v>8</c:v>
                </c:pt>
                <c:pt idx="67">
                  <c:v>14</c:v>
                </c:pt>
                <c:pt idx="68">
                  <c:v>43</c:v>
                </c:pt>
                <c:pt idx="69">
                  <c:v>34</c:v>
                </c:pt>
                <c:pt idx="70">
                  <c:v>27</c:v>
                </c:pt>
                <c:pt idx="71">
                  <c:v>37</c:v>
                </c:pt>
                <c:pt idx="72">
                  <c:v>24</c:v>
                </c:pt>
                <c:pt idx="73">
                  <c:v>37</c:v>
                </c:pt>
                <c:pt idx="74">
                  <c:v>27</c:v>
                </c:pt>
                <c:pt idx="75">
                  <c:v>38</c:v>
                </c:pt>
                <c:pt idx="76">
                  <c:v>48</c:v>
                </c:pt>
                <c:pt idx="77">
                  <c:v>31</c:v>
                </c:pt>
                <c:pt idx="78">
                  <c:v>40</c:v>
                </c:pt>
                <c:pt idx="79">
                  <c:v>38</c:v>
                </c:pt>
                <c:pt idx="80">
                  <c:v>41</c:v>
                </c:pt>
                <c:pt idx="81">
                  <c:v>21</c:v>
                </c:pt>
                <c:pt idx="82">
                  <c:v>42</c:v>
                </c:pt>
                <c:pt idx="83">
                  <c:v>64</c:v>
                </c:pt>
                <c:pt idx="84">
                  <c:v>38</c:v>
                </c:pt>
                <c:pt idx="85">
                  <c:v>47</c:v>
                </c:pt>
                <c:pt idx="86">
                  <c:v>44</c:v>
                </c:pt>
                <c:pt idx="87">
                  <c:v>28</c:v>
                </c:pt>
                <c:pt idx="88">
                  <c:v>42</c:v>
                </c:pt>
                <c:pt idx="89">
                  <c:v>45</c:v>
                </c:pt>
                <c:pt idx="90">
                  <c:v>49</c:v>
                </c:pt>
                <c:pt idx="91">
                  <c:v>69</c:v>
                </c:pt>
                <c:pt idx="92">
                  <c:v>79</c:v>
                </c:pt>
                <c:pt idx="93">
                  <c:v>56</c:v>
                </c:pt>
                <c:pt idx="94">
                  <c:v>33</c:v>
                </c:pt>
                <c:pt idx="95">
                  <c:v>35</c:v>
                </c:pt>
                <c:pt idx="96">
                  <c:v>54</c:v>
                </c:pt>
                <c:pt idx="97">
                  <c:v>65</c:v>
                </c:pt>
                <c:pt idx="98">
                  <c:v>56</c:v>
                </c:pt>
                <c:pt idx="99">
                  <c:v>63</c:v>
                </c:pt>
                <c:pt idx="100">
                  <c:v>57</c:v>
                </c:pt>
                <c:pt idx="101">
                  <c:v>37</c:v>
                </c:pt>
                <c:pt idx="102">
                  <c:v>24</c:v>
                </c:pt>
                <c:pt idx="103">
                  <c:v>40</c:v>
                </c:pt>
                <c:pt idx="104">
                  <c:v>48</c:v>
                </c:pt>
                <c:pt idx="105">
                  <c:v>58</c:v>
                </c:pt>
                <c:pt idx="106">
                  <c:v>52</c:v>
                </c:pt>
                <c:pt idx="107">
                  <c:v>40</c:v>
                </c:pt>
                <c:pt idx="108">
                  <c:v>32</c:v>
                </c:pt>
                <c:pt idx="109">
                  <c:v>27</c:v>
                </c:pt>
                <c:pt idx="110">
                  <c:v>42</c:v>
                </c:pt>
                <c:pt idx="111">
                  <c:v>48</c:v>
                </c:pt>
                <c:pt idx="112">
                  <c:v>50</c:v>
                </c:pt>
                <c:pt idx="113">
                  <c:v>65</c:v>
                </c:pt>
                <c:pt idx="114">
                  <c:v>41</c:v>
                </c:pt>
                <c:pt idx="115">
                  <c:v>43</c:v>
                </c:pt>
                <c:pt idx="116">
                  <c:v>38</c:v>
                </c:pt>
                <c:pt idx="117">
                  <c:v>30</c:v>
                </c:pt>
                <c:pt idx="118">
                  <c:v>72</c:v>
                </c:pt>
                <c:pt idx="119">
                  <c:v>57</c:v>
                </c:pt>
                <c:pt idx="120">
                  <c:v>50</c:v>
                </c:pt>
                <c:pt idx="121">
                  <c:v>64</c:v>
                </c:pt>
                <c:pt idx="122">
                  <c:v>30</c:v>
                </c:pt>
                <c:pt idx="123">
                  <c:v>47</c:v>
                </c:pt>
                <c:pt idx="124">
                  <c:v>90</c:v>
                </c:pt>
                <c:pt idx="125">
                  <c:v>81</c:v>
                </c:pt>
                <c:pt idx="126">
                  <c:v>93</c:v>
                </c:pt>
                <c:pt idx="127">
                  <c:v>79</c:v>
                </c:pt>
                <c:pt idx="128">
                  <c:v>104</c:v>
                </c:pt>
                <c:pt idx="129">
                  <c:v>67</c:v>
                </c:pt>
                <c:pt idx="130">
                  <c:v>48</c:v>
                </c:pt>
                <c:pt idx="131">
                  <c:v>83</c:v>
                </c:pt>
                <c:pt idx="132">
                  <c:v>83</c:v>
                </c:pt>
                <c:pt idx="133">
                  <c:v>102</c:v>
                </c:pt>
                <c:pt idx="134">
                  <c:v>125</c:v>
                </c:pt>
                <c:pt idx="135">
                  <c:v>130</c:v>
                </c:pt>
                <c:pt idx="136">
                  <c:v>59</c:v>
                </c:pt>
                <c:pt idx="137">
                  <c:v>69</c:v>
                </c:pt>
                <c:pt idx="138">
                  <c:v>109</c:v>
                </c:pt>
                <c:pt idx="139">
                  <c:v>96</c:v>
                </c:pt>
                <c:pt idx="140">
                  <c:v>92</c:v>
                </c:pt>
                <c:pt idx="141">
                  <c:v>129</c:v>
                </c:pt>
                <c:pt idx="142">
                  <c:v>99</c:v>
                </c:pt>
                <c:pt idx="143">
                  <c:v>57</c:v>
                </c:pt>
                <c:pt idx="144">
                  <c:v>75</c:v>
                </c:pt>
                <c:pt idx="145">
                  <c:v>89</c:v>
                </c:pt>
                <c:pt idx="146">
                  <c:v>112</c:v>
                </c:pt>
                <c:pt idx="147">
                  <c:v>113</c:v>
                </c:pt>
                <c:pt idx="148">
                  <c:v>136</c:v>
                </c:pt>
                <c:pt idx="149">
                  <c:v>108</c:v>
                </c:pt>
                <c:pt idx="150">
                  <c:v>82</c:v>
                </c:pt>
                <c:pt idx="151">
                  <c:v>67</c:v>
                </c:pt>
                <c:pt idx="152">
                  <c:v>124</c:v>
                </c:pt>
                <c:pt idx="153">
                  <c:v>105</c:v>
                </c:pt>
                <c:pt idx="154">
                  <c:v>128</c:v>
                </c:pt>
                <c:pt idx="155">
                  <c:v>71</c:v>
                </c:pt>
                <c:pt idx="156">
                  <c:v>90</c:v>
                </c:pt>
                <c:pt idx="157">
                  <c:v>64</c:v>
                </c:pt>
                <c:pt idx="158">
                  <c:v>54</c:v>
                </c:pt>
                <c:pt idx="159">
                  <c:v>112</c:v>
                </c:pt>
                <c:pt idx="160">
                  <c:v>127</c:v>
                </c:pt>
                <c:pt idx="161">
                  <c:v>123</c:v>
                </c:pt>
                <c:pt idx="162">
                  <c:v>165</c:v>
                </c:pt>
                <c:pt idx="163">
                  <c:v>102</c:v>
                </c:pt>
                <c:pt idx="164">
                  <c:v>35</c:v>
                </c:pt>
                <c:pt idx="165">
                  <c:v>48</c:v>
                </c:pt>
                <c:pt idx="166">
                  <c:v>139</c:v>
                </c:pt>
                <c:pt idx="167">
                  <c:v>133</c:v>
                </c:pt>
                <c:pt idx="168">
                  <c:v>115</c:v>
                </c:pt>
                <c:pt idx="169">
                  <c:v>137</c:v>
                </c:pt>
                <c:pt idx="170">
                  <c:v>148</c:v>
                </c:pt>
                <c:pt idx="171">
                  <c:v>80</c:v>
                </c:pt>
                <c:pt idx="172">
                  <c:v>105</c:v>
                </c:pt>
                <c:pt idx="173">
                  <c:v>183</c:v>
                </c:pt>
                <c:pt idx="174">
                  <c:v>156</c:v>
                </c:pt>
                <c:pt idx="175">
                  <c:v>130</c:v>
                </c:pt>
                <c:pt idx="176">
                  <c:v>174</c:v>
                </c:pt>
                <c:pt idx="177">
                  <c:v>99</c:v>
                </c:pt>
                <c:pt idx="178">
                  <c:v>56</c:v>
                </c:pt>
                <c:pt idx="179">
                  <c:v>73</c:v>
                </c:pt>
                <c:pt idx="180">
                  <c:v>134</c:v>
                </c:pt>
                <c:pt idx="181">
                  <c:v>114</c:v>
                </c:pt>
                <c:pt idx="182">
                  <c:v>151</c:v>
                </c:pt>
                <c:pt idx="183">
                  <c:v>146</c:v>
                </c:pt>
                <c:pt idx="184">
                  <c:v>162</c:v>
                </c:pt>
                <c:pt idx="185">
                  <c:v>65</c:v>
                </c:pt>
                <c:pt idx="186">
                  <c:v>69</c:v>
                </c:pt>
                <c:pt idx="187">
                  <c:v>177</c:v>
                </c:pt>
                <c:pt idx="188">
                  <c:v>126</c:v>
                </c:pt>
                <c:pt idx="189">
                  <c:v>126</c:v>
                </c:pt>
                <c:pt idx="190">
                  <c:v>131</c:v>
                </c:pt>
                <c:pt idx="191">
                  <c:v>126</c:v>
                </c:pt>
                <c:pt idx="192">
                  <c:v>83</c:v>
                </c:pt>
                <c:pt idx="193">
                  <c:v>51</c:v>
                </c:pt>
                <c:pt idx="194">
                  <c:v>122</c:v>
                </c:pt>
                <c:pt idx="195">
                  <c:v>120</c:v>
                </c:pt>
                <c:pt idx="196">
                  <c:v>114</c:v>
                </c:pt>
                <c:pt idx="197">
                  <c:v>106</c:v>
                </c:pt>
                <c:pt idx="198">
                  <c:v>105</c:v>
                </c:pt>
                <c:pt idx="199">
                  <c:v>73</c:v>
                </c:pt>
                <c:pt idx="200">
                  <c:v>56</c:v>
                </c:pt>
                <c:pt idx="201">
                  <c:v>115</c:v>
                </c:pt>
                <c:pt idx="202">
                  <c:v>120</c:v>
                </c:pt>
                <c:pt idx="203">
                  <c:v>191</c:v>
                </c:pt>
                <c:pt idx="204">
                  <c:v>124</c:v>
                </c:pt>
                <c:pt idx="205">
                  <c:v>102</c:v>
                </c:pt>
                <c:pt idx="206">
                  <c:v>56</c:v>
                </c:pt>
                <c:pt idx="207">
                  <c:v>82</c:v>
                </c:pt>
                <c:pt idx="208">
                  <c:v>108</c:v>
                </c:pt>
                <c:pt idx="209">
                  <c:v>120</c:v>
                </c:pt>
                <c:pt idx="210">
                  <c:v>146</c:v>
                </c:pt>
                <c:pt idx="211">
                  <c:v>172</c:v>
                </c:pt>
                <c:pt idx="212">
                  <c:v>107</c:v>
                </c:pt>
                <c:pt idx="213">
                  <c:v>72</c:v>
                </c:pt>
                <c:pt idx="214">
                  <c:v>78</c:v>
                </c:pt>
                <c:pt idx="215">
                  <c:v>90</c:v>
                </c:pt>
                <c:pt idx="216">
                  <c:v>100</c:v>
                </c:pt>
                <c:pt idx="217">
                  <c:v>132</c:v>
                </c:pt>
                <c:pt idx="218">
                  <c:v>148</c:v>
                </c:pt>
                <c:pt idx="219">
                  <c:v>134</c:v>
                </c:pt>
                <c:pt idx="220">
                  <c:v>79</c:v>
                </c:pt>
                <c:pt idx="221">
                  <c:v>54</c:v>
                </c:pt>
                <c:pt idx="222">
                  <c:v>104</c:v>
                </c:pt>
                <c:pt idx="223">
                  <c:v>113</c:v>
                </c:pt>
                <c:pt idx="224">
                  <c:v>78</c:v>
                </c:pt>
                <c:pt idx="225">
                  <c:v>104</c:v>
                </c:pt>
                <c:pt idx="226">
                  <c:v>88</c:v>
                </c:pt>
                <c:pt idx="227">
                  <c:v>62</c:v>
                </c:pt>
                <c:pt idx="228">
                  <c:v>30</c:v>
                </c:pt>
                <c:pt idx="229">
                  <c:v>78</c:v>
                </c:pt>
                <c:pt idx="230">
                  <c:v>110</c:v>
                </c:pt>
                <c:pt idx="231">
                  <c:v>103</c:v>
                </c:pt>
                <c:pt idx="232">
                  <c:v>107</c:v>
                </c:pt>
                <c:pt idx="233">
                  <c:v>120</c:v>
                </c:pt>
                <c:pt idx="234">
                  <c:v>72</c:v>
                </c:pt>
                <c:pt idx="235">
                  <c:v>55</c:v>
                </c:pt>
                <c:pt idx="236">
                  <c:v>117</c:v>
                </c:pt>
                <c:pt idx="237">
                  <c:v>133</c:v>
                </c:pt>
                <c:pt idx="238">
                  <c:v>99</c:v>
                </c:pt>
                <c:pt idx="239">
                  <c:v>93</c:v>
                </c:pt>
                <c:pt idx="240">
                  <c:v>117</c:v>
                </c:pt>
                <c:pt idx="241">
                  <c:v>65</c:v>
                </c:pt>
                <c:pt idx="242">
                  <c:v>22</c:v>
                </c:pt>
                <c:pt idx="243">
                  <c:v>112</c:v>
                </c:pt>
                <c:pt idx="244">
                  <c:v>109</c:v>
                </c:pt>
                <c:pt idx="245">
                  <c:v>114</c:v>
                </c:pt>
                <c:pt idx="246">
                  <c:v>86</c:v>
                </c:pt>
                <c:pt idx="247">
                  <c:v>82</c:v>
                </c:pt>
                <c:pt idx="248">
                  <c:v>37</c:v>
                </c:pt>
                <c:pt idx="249">
                  <c:v>61</c:v>
                </c:pt>
                <c:pt idx="250">
                  <c:v>101</c:v>
                </c:pt>
                <c:pt idx="251">
                  <c:v>93</c:v>
                </c:pt>
                <c:pt idx="252">
                  <c:v>90</c:v>
                </c:pt>
                <c:pt idx="253">
                  <c:v>82</c:v>
                </c:pt>
                <c:pt idx="254">
                  <c:v>97</c:v>
                </c:pt>
                <c:pt idx="255">
                  <c:v>57</c:v>
                </c:pt>
                <c:pt idx="256">
                  <c:v>44</c:v>
                </c:pt>
                <c:pt idx="257">
                  <c:v>100</c:v>
                </c:pt>
                <c:pt idx="258">
                  <c:v>71</c:v>
                </c:pt>
                <c:pt idx="259">
                  <c:v>74</c:v>
                </c:pt>
                <c:pt idx="260">
                  <c:v>106</c:v>
                </c:pt>
                <c:pt idx="261">
                  <c:v>88</c:v>
                </c:pt>
                <c:pt idx="262">
                  <c:v>55</c:v>
                </c:pt>
                <c:pt idx="263">
                  <c:v>57</c:v>
                </c:pt>
                <c:pt idx="264">
                  <c:v>109</c:v>
                </c:pt>
                <c:pt idx="265">
                  <c:v>112</c:v>
                </c:pt>
                <c:pt idx="266">
                  <c:v>86</c:v>
                </c:pt>
                <c:pt idx="267">
                  <c:v>96</c:v>
                </c:pt>
                <c:pt idx="268">
                  <c:v>108</c:v>
                </c:pt>
                <c:pt idx="269">
                  <c:v>68</c:v>
                </c:pt>
                <c:pt idx="270">
                  <c:v>32</c:v>
                </c:pt>
                <c:pt idx="271">
                  <c:v>96</c:v>
                </c:pt>
                <c:pt idx="272">
                  <c:v>106</c:v>
                </c:pt>
                <c:pt idx="273">
                  <c:v>97</c:v>
                </c:pt>
                <c:pt idx="274">
                  <c:v>90</c:v>
                </c:pt>
                <c:pt idx="275">
                  <c:v>86</c:v>
                </c:pt>
                <c:pt idx="276">
                  <c:v>60</c:v>
                </c:pt>
                <c:pt idx="277">
                  <c:v>55</c:v>
                </c:pt>
                <c:pt idx="278">
                  <c:v>90</c:v>
                </c:pt>
                <c:pt idx="279">
                  <c:v>72</c:v>
                </c:pt>
                <c:pt idx="280">
                  <c:v>75</c:v>
                </c:pt>
                <c:pt idx="281">
                  <c:v>95</c:v>
                </c:pt>
                <c:pt idx="282">
                  <c:v>115</c:v>
                </c:pt>
                <c:pt idx="283">
                  <c:v>57</c:v>
                </c:pt>
                <c:pt idx="284">
                  <c:v>59</c:v>
                </c:pt>
                <c:pt idx="285">
                  <c:v>137</c:v>
                </c:pt>
                <c:pt idx="286">
                  <c:v>76</c:v>
                </c:pt>
                <c:pt idx="287">
                  <c:v>118</c:v>
                </c:pt>
                <c:pt idx="288">
                  <c:v>119</c:v>
                </c:pt>
                <c:pt idx="289">
                  <c:v>96</c:v>
                </c:pt>
                <c:pt idx="290">
                  <c:v>85</c:v>
                </c:pt>
                <c:pt idx="291">
                  <c:v>66</c:v>
                </c:pt>
                <c:pt idx="292">
                  <c:v>101</c:v>
                </c:pt>
                <c:pt idx="293">
                  <c:v>126</c:v>
                </c:pt>
                <c:pt idx="294">
                  <c:v>122</c:v>
                </c:pt>
                <c:pt idx="295">
                  <c:v>94</c:v>
                </c:pt>
                <c:pt idx="296">
                  <c:v>117</c:v>
                </c:pt>
                <c:pt idx="297">
                  <c:v>69</c:v>
                </c:pt>
                <c:pt idx="298">
                  <c:v>37</c:v>
                </c:pt>
                <c:pt idx="299">
                  <c:v>104</c:v>
                </c:pt>
                <c:pt idx="300">
                  <c:v>87</c:v>
                </c:pt>
                <c:pt idx="301">
                  <c:v>105</c:v>
                </c:pt>
                <c:pt idx="302">
                  <c:v>52</c:v>
                </c:pt>
                <c:pt idx="303">
                  <c:v>71</c:v>
                </c:pt>
                <c:pt idx="304">
                  <c:v>49</c:v>
                </c:pt>
                <c:pt idx="305">
                  <c:v>65</c:v>
                </c:pt>
                <c:pt idx="306">
                  <c:v>100</c:v>
                </c:pt>
                <c:pt idx="307">
                  <c:v>89</c:v>
                </c:pt>
                <c:pt idx="308">
                  <c:v>110</c:v>
                </c:pt>
                <c:pt idx="309">
                  <c:v>96</c:v>
                </c:pt>
                <c:pt idx="310">
                  <c:v>86</c:v>
                </c:pt>
                <c:pt idx="311">
                  <c:v>52</c:v>
                </c:pt>
                <c:pt idx="312">
                  <c:v>35</c:v>
                </c:pt>
                <c:pt idx="313">
                  <c:v>98</c:v>
                </c:pt>
                <c:pt idx="314">
                  <c:v>84</c:v>
                </c:pt>
                <c:pt idx="315">
                  <c:v>106</c:v>
                </c:pt>
                <c:pt idx="316">
                  <c:v>109</c:v>
                </c:pt>
                <c:pt idx="317">
                  <c:v>102</c:v>
                </c:pt>
                <c:pt idx="318">
                  <c:v>45</c:v>
                </c:pt>
                <c:pt idx="319">
                  <c:v>49</c:v>
                </c:pt>
                <c:pt idx="320">
                  <c:v>108</c:v>
                </c:pt>
                <c:pt idx="321">
                  <c:v>91</c:v>
                </c:pt>
                <c:pt idx="322">
                  <c:v>86</c:v>
                </c:pt>
                <c:pt idx="323">
                  <c:v>66</c:v>
                </c:pt>
                <c:pt idx="324">
                  <c:v>82</c:v>
                </c:pt>
                <c:pt idx="325">
                  <c:v>50</c:v>
                </c:pt>
                <c:pt idx="326">
                  <c:v>63</c:v>
                </c:pt>
                <c:pt idx="327">
                  <c:v>91</c:v>
                </c:pt>
                <c:pt idx="328">
                  <c:v>90</c:v>
                </c:pt>
                <c:pt idx="329">
                  <c:v>49</c:v>
                </c:pt>
                <c:pt idx="330">
                  <c:v>23</c:v>
                </c:pt>
                <c:pt idx="331">
                  <c:v>51</c:v>
                </c:pt>
                <c:pt idx="332">
                  <c:v>47</c:v>
                </c:pt>
                <c:pt idx="333">
                  <c:v>50</c:v>
                </c:pt>
                <c:pt idx="334">
                  <c:v>82</c:v>
                </c:pt>
                <c:pt idx="335">
                  <c:v>77</c:v>
                </c:pt>
                <c:pt idx="336">
                  <c:v>57</c:v>
                </c:pt>
                <c:pt idx="337">
                  <c:v>52</c:v>
                </c:pt>
                <c:pt idx="338">
                  <c:v>68</c:v>
                </c:pt>
                <c:pt idx="339">
                  <c:v>55</c:v>
                </c:pt>
                <c:pt idx="340">
                  <c:v>62</c:v>
                </c:pt>
                <c:pt idx="341">
                  <c:v>84</c:v>
                </c:pt>
                <c:pt idx="342">
                  <c:v>89</c:v>
                </c:pt>
                <c:pt idx="343">
                  <c:v>97</c:v>
                </c:pt>
                <c:pt idx="344">
                  <c:v>106</c:v>
                </c:pt>
                <c:pt idx="345">
                  <c:v>102</c:v>
                </c:pt>
                <c:pt idx="346">
                  <c:v>47</c:v>
                </c:pt>
                <c:pt idx="347">
                  <c:v>42</c:v>
                </c:pt>
                <c:pt idx="348">
                  <c:v>95</c:v>
                </c:pt>
                <c:pt idx="349">
                  <c:v>107</c:v>
                </c:pt>
                <c:pt idx="350">
                  <c:v>97</c:v>
                </c:pt>
                <c:pt idx="351">
                  <c:v>92</c:v>
                </c:pt>
                <c:pt idx="352">
                  <c:v>88</c:v>
                </c:pt>
                <c:pt idx="353">
                  <c:v>48</c:v>
                </c:pt>
                <c:pt idx="354">
                  <c:v>71</c:v>
                </c:pt>
                <c:pt idx="355">
                  <c:v>80</c:v>
                </c:pt>
                <c:pt idx="356">
                  <c:v>56</c:v>
                </c:pt>
                <c:pt idx="357">
                  <c:v>83</c:v>
                </c:pt>
                <c:pt idx="358">
                  <c:v>117</c:v>
                </c:pt>
                <c:pt idx="359">
                  <c:v>96</c:v>
                </c:pt>
                <c:pt idx="360">
                  <c:v>58</c:v>
                </c:pt>
                <c:pt idx="361">
                  <c:v>53</c:v>
                </c:pt>
                <c:pt idx="362">
                  <c:v>112</c:v>
                </c:pt>
                <c:pt idx="363">
                  <c:v>99</c:v>
                </c:pt>
                <c:pt idx="364">
                  <c:v>106</c:v>
                </c:pt>
                <c:pt idx="365">
                  <c:v>114</c:v>
                </c:pt>
                <c:pt idx="366">
                  <c:v>98</c:v>
                </c:pt>
                <c:pt idx="367">
                  <c:v>57</c:v>
                </c:pt>
                <c:pt idx="368">
                  <c:v>61</c:v>
                </c:pt>
                <c:pt idx="369">
                  <c:v>111</c:v>
                </c:pt>
                <c:pt idx="370">
                  <c:v>93</c:v>
                </c:pt>
                <c:pt idx="371">
                  <c:v>112</c:v>
                </c:pt>
                <c:pt idx="372">
                  <c:v>94</c:v>
                </c:pt>
                <c:pt idx="373">
                  <c:v>82</c:v>
                </c:pt>
                <c:pt idx="374">
                  <c:v>50</c:v>
                </c:pt>
                <c:pt idx="375">
                  <c:v>47</c:v>
                </c:pt>
                <c:pt idx="376">
                  <c:v>82</c:v>
                </c:pt>
                <c:pt idx="377">
                  <c:v>93</c:v>
                </c:pt>
                <c:pt idx="378">
                  <c:v>101</c:v>
                </c:pt>
                <c:pt idx="379">
                  <c:v>111</c:v>
                </c:pt>
                <c:pt idx="380">
                  <c:v>55</c:v>
                </c:pt>
                <c:pt idx="381">
                  <c:v>75</c:v>
                </c:pt>
                <c:pt idx="382">
                  <c:v>76</c:v>
                </c:pt>
                <c:pt idx="383">
                  <c:v>72</c:v>
                </c:pt>
                <c:pt idx="384">
                  <c:v>93</c:v>
                </c:pt>
                <c:pt idx="385">
                  <c:v>98</c:v>
                </c:pt>
                <c:pt idx="386">
                  <c:v>114</c:v>
                </c:pt>
                <c:pt idx="387">
                  <c:v>81</c:v>
                </c:pt>
                <c:pt idx="388">
                  <c:v>62</c:v>
                </c:pt>
                <c:pt idx="389">
                  <c:v>55</c:v>
                </c:pt>
                <c:pt idx="390">
                  <c:v>95</c:v>
                </c:pt>
                <c:pt idx="391">
                  <c:v>106</c:v>
                </c:pt>
                <c:pt idx="392">
                  <c:v>92</c:v>
                </c:pt>
                <c:pt idx="393">
                  <c:v>120</c:v>
                </c:pt>
                <c:pt idx="394">
                  <c:v>107</c:v>
                </c:pt>
                <c:pt idx="395">
                  <c:v>98</c:v>
                </c:pt>
                <c:pt idx="396">
                  <c:v>80</c:v>
                </c:pt>
                <c:pt idx="397">
                  <c:v>110</c:v>
                </c:pt>
                <c:pt idx="398">
                  <c:v>102</c:v>
                </c:pt>
                <c:pt idx="399">
                  <c:v>116</c:v>
                </c:pt>
                <c:pt idx="400">
                  <c:v>107</c:v>
                </c:pt>
                <c:pt idx="401">
                  <c:v>91</c:v>
                </c:pt>
                <c:pt idx="402">
                  <c:v>48</c:v>
                </c:pt>
                <c:pt idx="403">
                  <c:v>62</c:v>
                </c:pt>
                <c:pt idx="404">
                  <c:v>97</c:v>
                </c:pt>
                <c:pt idx="405">
                  <c:v>140</c:v>
                </c:pt>
                <c:pt idx="406">
                  <c:v>116</c:v>
                </c:pt>
                <c:pt idx="407">
                  <c:v>92</c:v>
                </c:pt>
                <c:pt idx="408">
                  <c:v>104</c:v>
                </c:pt>
                <c:pt idx="409">
                  <c:v>51</c:v>
                </c:pt>
                <c:pt idx="410">
                  <c:v>64</c:v>
                </c:pt>
                <c:pt idx="411">
                  <c:v>113</c:v>
                </c:pt>
                <c:pt idx="412">
                  <c:v>131</c:v>
                </c:pt>
                <c:pt idx="413">
                  <c:v>120</c:v>
                </c:pt>
                <c:pt idx="414">
                  <c:v>121</c:v>
                </c:pt>
                <c:pt idx="415">
                  <c:v>107</c:v>
                </c:pt>
                <c:pt idx="416">
                  <c:v>67</c:v>
                </c:pt>
                <c:pt idx="417">
                  <c:v>84</c:v>
                </c:pt>
                <c:pt idx="418">
                  <c:v>87</c:v>
                </c:pt>
                <c:pt idx="419">
                  <c:v>102</c:v>
                </c:pt>
                <c:pt idx="420">
                  <c:v>111</c:v>
                </c:pt>
                <c:pt idx="421">
                  <c:v>101</c:v>
                </c:pt>
                <c:pt idx="422">
                  <c:v>92</c:v>
                </c:pt>
                <c:pt idx="423">
                  <c:v>62</c:v>
                </c:pt>
                <c:pt idx="424">
                  <c:v>85</c:v>
                </c:pt>
                <c:pt idx="425">
                  <c:v>90</c:v>
                </c:pt>
                <c:pt idx="426">
                  <c:v>77</c:v>
                </c:pt>
                <c:pt idx="427">
                  <c:v>104</c:v>
                </c:pt>
                <c:pt idx="428">
                  <c:v>98</c:v>
                </c:pt>
                <c:pt idx="429">
                  <c:v>78</c:v>
                </c:pt>
                <c:pt idx="430">
                  <c:v>53</c:v>
                </c:pt>
                <c:pt idx="431">
                  <c:v>61</c:v>
                </c:pt>
                <c:pt idx="432">
                  <c:v>90</c:v>
                </c:pt>
                <c:pt idx="433">
                  <c:v>102</c:v>
                </c:pt>
                <c:pt idx="434">
                  <c:v>100</c:v>
                </c:pt>
                <c:pt idx="435">
                  <c:v>89</c:v>
                </c:pt>
                <c:pt idx="436">
                  <c:v>86</c:v>
                </c:pt>
                <c:pt idx="437">
                  <c:v>37</c:v>
                </c:pt>
                <c:pt idx="438">
                  <c:v>54</c:v>
                </c:pt>
                <c:pt idx="439">
                  <c:v>107</c:v>
                </c:pt>
                <c:pt idx="440">
                  <c:v>83</c:v>
                </c:pt>
                <c:pt idx="441">
                  <c:v>101</c:v>
                </c:pt>
                <c:pt idx="442">
                  <c:v>88</c:v>
                </c:pt>
                <c:pt idx="443">
                  <c:v>100</c:v>
                </c:pt>
                <c:pt idx="444">
                  <c:v>58</c:v>
                </c:pt>
                <c:pt idx="445">
                  <c:v>54</c:v>
                </c:pt>
                <c:pt idx="446">
                  <c:v>83</c:v>
                </c:pt>
                <c:pt idx="447">
                  <c:v>109</c:v>
                </c:pt>
                <c:pt idx="448">
                  <c:v>160</c:v>
                </c:pt>
                <c:pt idx="449">
                  <c:v>115</c:v>
                </c:pt>
                <c:pt idx="450">
                  <c:v>80</c:v>
                </c:pt>
                <c:pt idx="451">
                  <c:v>56</c:v>
                </c:pt>
                <c:pt idx="452">
                  <c:v>49</c:v>
                </c:pt>
                <c:pt idx="453">
                  <c:v>100</c:v>
                </c:pt>
                <c:pt idx="454">
                  <c:v>83</c:v>
                </c:pt>
                <c:pt idx="455">
                  <c:v>96</c:v>
                </c:pt>
                <c:pt idx="456">
                  <c:v>80</c:v>
                </c:pt>
                <c:pt idx="457">
                  <c:v>62</c:v>
                </c:pt>
                <c:pt idx="458">
                  <c:v>41</c:v>
                </c:pt>
                <c:pt idx="459">
                  <c:v>49</c:v>
                </c:pt>
                <c:pt idx="460">
                  <c:v>73</c:v>
                </c:pt>
                <c:pt idx="461">
                  <c:v>90</c:v>
                </c:pt>
                <c:pt idx="462">
                  <c:v>87</c:v>
                </c:pt>
                <c:pt idx="463">
                  <c:v>102</c:v>
                </c:pt>
                <c:pt idx="464">
                  <c:v>103</c:v>
                </c:pt>
                <c:pt idx="465">
                  <c:v>39</c:v>
                </c:pt>
                <c:pt idx="466">
                  <c:v>50</c:v>
                </c:pt>
                <c:pt idx="467">
                  <c:v>88</c:v>
                </c:pt>
                <c:pt idx="468">
                  <c:v>93</c:v>
                </c:pt>
                <c:pt idx="469">
                  <c:v>92</c:v>
                </c:pt>
                <c:pt idx="470">
                  <c:v>92</c:v>
                </c:pt>
                <c:pt idx="471">
                  <c:v>157</c:v>
                </c:pt>
                <c:pt idx="472">
                  <c:v>71</c:v>
                </c:pt>
                <c:pt idx="473">
                  <c:v>73</c:v>
                </c:pt>
                <c:pt idx="474">
                  <c:v>110</c:v>
                </c:pt>
                <c:pt idx="475">
                  <c:v>121</c:v>
                </c:pt>
                <c:pt idx="476">
                  <c:v>137</c:v>
                </c:pt>
                <c:pt idx="477">
                  <c:v>107</c:v>
                </c:pt>
                <c:pt idx="478">
                  <c:v>118</c:v>
                </c:pt>
                <c:pt idx="479">
                  <c:v>108</c:v>
                </c:pt>
                <c:pt idx="480">
                  <c:v>43</c:v>
                </c:pt>
                <c:pt idx="481">
                  <c:v>121</c:v>
                </c:pt>
                <c:pt idx="482">
                  <c:v>119</c:v>
                </c:pt>
                <c:pt idx="483">
                  <c:v>111</c:v>
                </c:pt>
                <c:pt idx="484">
                  <c:v>95</c:v>
                </c:pt>
                <c:pt idx="485">
                  <c:v>111</c:v>
                </c:pt>
                <c:pt idx="486">
                  <c:v>76</c:v>
                </c:pt>
                <c:pt idx="487">
                  <c:v>67</c:v>
                </c:pt>
                <c:pt idx="488">
                  <c:v>106</c:v>
                </c:pt>
                <c:pt idx="489">
                  <c:v>73</c:v>
                </c:pt>
                <c:pt idx="490">
                  <c:v>95</c:v>
                </c:pt>
                <c:pt idx="491">
                  <c:v>85</c:v>
                </c:pt>
                <c:pt idx="492">
                  <c:v>104</c:v>
                </c:pt>
                <c:pt idx="493">
                  <c:v>80</c:v>
                </c:pt>
                <c:pt idx="494">
                  <c:v>77</c:v>
                </c:pt>
                <c:pt idx="495">
                  <c:v>130</c:v>
                </c:pt>
                <c:pt idx="496">
                  <c:v>132</c:v>
                </c:pt>
                <c:pt idx="497">
                  <c:v>157</c:v>
                </c:pt>
                <c:pt idx="498">
                  <c:v>121</c:v>
                </c:pt>
                <c:pt idx="499">
                  <c:v>101</c:v>
                </c:pt>
                <c:pt idx="500">
                  <c:v>77</c:v>
                </c:pt>
                <c:pt idx="501">
                  <c:v>70</c:v>
                </c:pt>
                <c:pt idx="502">
                  <c:v>107</c:v>
                </c:pt>
                <c:pt idx="503">
                  <c:v>113</c:v>
                </c:pt>
                <c:pt idx="504">
                  <c:v>122</c:v>
                </c:pt>
                <c:pt idx="505">
                  <c:v>120</c:v>
                </c:pt>
                <c:pt idx="506">
                  <c:v>116</c:v>
                </c:pt>
                <c:pt idx="507">
                  <c:v>58</c:v>
                </c:pt>
                <c:pt idx="508">
                  <c:v>70</c:v>
                </c:pt>
                <c:pt idx="509">
                  <c:v>110</c:v>
                </c:pt>
                <c:pt idx="510">
                  <c:v>110</c:v>
                </c:pt>
                <c:pt idx="511">
                  <c:v>128</c:v>
                </c:pt>
                <c:pt idx="512">
                  <c:v>119</c:v>
                </c:pt>
                <c:pt idx="513">
                  <c:v>121</c:v>
                </c:pt>
                <c:pt idx="514">
                  <c:v>96</c:v>
                </c:pt>
                <c:pt idx="515">
                  <c:v>77</c:v>
                </c:pt>
                <c:pt idx="516">
                  <c:v>134</c:v>
                </c:pt>
                <c:pt idx="517">
                  <c:v>129</c:v>
                </c:pt>
                <c:pt idx="518">
                  <c:v>137</c:v>
                </c:pt>
                <c:pt idx="519">
                  <c:v>121</c:v>
                </c:pt>
                <c:pt idx="520">
                  <c:v>96</c:v>
                </c:pt>
                <c:pt idx="521">
                  <c:v>51</c:v>
                </c:pt>
                <c:pt idx="522">
                  <c:v>54</c:v>
                </c:pt>
                <c:pt idx="523">
                  <c:v>123</c:v>
                </c:pt>
                <c:pt idx="524">
                  <c:v>142</c:v>
                </c:pt>
                <c:pt idx="525">
                  <c:v>141</c:v>
                </c:pt>
                <c:pt idx="526">
                  <c:v>127</c:v>
                </c:pt>
                <c:pt idx="527">
                  <c:v>88</c:v>
                </c:pt>
                <c:pt idx="528">
                  <c:v>85</c:v>
                </c:pt>
                <c:pt idx="529">
                  <c:v>78</c:v>
                </c:pt>
                <c:pt idx="530">
                  <c:v>133</c:v>
                </c:pt>
                <c:pt idx="531">
                  <c:v>164</c:v>
                </c:pt>
                <c:pt idx="532">
                  <c:v>147</c:v>
                </c:pt>
                <c:pt idx="533">
                  <c:v>137</c:v>
                </c:pt>
                <c:pt idx="534">
                  <c:v>112</c:v>
                </c:pt>
                <c:pt idx="535">
                  <c:v>68</c:v>
                </c:pt>
                <c:pt idx="536">
                  <c:v>76</c:v>
                </c:pt>
                <c:pt idx="537">
                  <c:v>144</c:v>
                </c:pt>
                <c:pt idx="538">
                  <c:v>139</c:v>
                </c:pt>
                <c:pt idx="539">
                  <c:v>121</c:v>
                </c:pt>
                <c:pt idx="540">
                  <c:v>134</c:v>
                </c:pt>
                <c:pt idx="541">
                  <c:v>110</c:v>
                </c:pt>
                <c:pt idx="542">
                  <c:v>79</c:v>
                </c:pt>
                <c:pt idx="543">
                  <c:v>63</c:v>
                </c:pt>
                <c:pt idx="544">
                  <c:v>105</c:v>
                </c:pt>
                <c:pt idx="545">
                  <c:v>119</c:v>
                </c:pt>
                <c:pt idx="546">
                  <c:v>122</c:v>
                </c:pt>
                <c:pt idx="547">
                  <c:v>111</c:v>
                </c:pt>
                <c:pt idx="548">
                  <c:v>91</c:v>
                </c:pt>
                <c:pt idx="549">
                  <c:v>64</c:v>
                </c:pt>
                <c:pt idx="550">
                  <c:v>50</c:v>
                </c:pt>
                <c:pt idx="551">
                  <c:v>82</c:v>
                </c:pt>
                <c:pt idx="552">
                  <c:v>107</c:v>
                </c:pt>
                <c:pt idx="553">
                  <c:v>130</c:v>
                </c:pt>
                <c:pt idx="554">
                  <c:v>137</c:v>
                </c:pt>
                <c:pt idx="555">
                  <c:v>128</c:v>
                </c:pt>
                <c:pt idx="556">
                  <c:v>88</c:v>
                </c:pt>
                <c:pt idx="557">
                  <c:v>90</c:v>
                </c:pt>
                <c:pt idx="558">
                  <c:v>146</c:v>
                </c:pt>
                <c:pt idx="559">
                  <c:v>132</c:v>
                </c:pt>
                <c:pt idx="560">
                  <c:v>130</c:v>
                </c:pt>
                <c:pt idx="561">
                  <c:v>140</c:v>
                </c:pt>
                <c:pt idx="562">
                  <c:v>114</c:v>
                </c:pt>
                <c:pt idx="563">
                  <c:v>99</c:v>
                </c:pt>
                <c:pt idx="564">
                  <c:v>81</c:v>
                </c:pt>
                <c:pt idx="565">
                  <c:v>133</c:v>
                </c:pt>
                <c:pt idx="566">
                  <c:v>144</c:v>
                </c:pt>
                <c:pt idx="567">
                  <c:v>143</c:v>
                </c:pt>
                <c:pt idx="568">
                  <c:v>161</c:v>
                </c:pt>
                <c:pt idx="569">
                  <c:v>138</c:v>
                </c:pt>
                <c:pt idx="570">
                  <c:v>114</c:v>
                </c:pt>
                <c:pt idx="571">
                  <c:v>97</c:v>
                </c:pt>
                <c:pt idx="572">
                  <c:v>132</c:v>
                </c:pt>
                <c:pt idx="573">
                  <c:v>150</c:v>
                </c:pt>
                <c:pt idx="574">
                  <c:v>129</c:v>
                </c:pt>
                <c:pt idx="575">
                  <c:v>156</c:v>
                </c:pt>
                <c:pt idx="576">
                  <c:v>143</c:v>
                </c:pt>
                <c:pt idx="577">
                  <c:v>93</c:v>
                </c:pt>
                <c:pt idx="578">
                  <c:v>78</c:v>
                </c:pt>
                <c:pt idx="579">
                  <c:v>104</c:v>
                </c:pt>
                <c:pt idx="580">
                  <c:v>143</c:v>
                </c:pt>
                <c:pt idx="581">
                  <c:v>144</c:v>
                </c:pt>
                <c:pt idx="582">
                  <c:v>173</c:v>
                </c:pt>
                <c:pt idx="583">
                  <c:v>132</c:v>
                </c:pt>
                <c:pt idx="584">
                  <c:v>75</c:v>
                </c:pt>
                <c:pt idx="585">
                  <c:v>90</c:v>
                </c:pt>
                <c:pt idx="586">
                  <c:v>103</c:v>
                </c:pt>
                <c:pt idx="587">
                  <c:v>108</c:v>
                </c:pt>
                <c:pt idx="588">
                  <c:v>120</c:v>
                </c:pt>
                <c:pt idx="589">
                  <c:v>129</c:v>
                </c:pt>
                <c:pt idx="590">
                  <c:v>170</c:v>
                </c:pt>
                <c:pt idx="591">
                  <c:v>90</c:v>
                </c:pt>
                <c:pt idx="592">
                  <c:v>99</c:v>
                </c:pt>
                <c:pt idx="593">
                  <c:v>129</c:v>
                </c:pt>
                <c:pt idx="594">
                  <c:v>140</c:v>
                </c:pt>
                <c:pt idx="595">
                  <c:v>146</c:v>
                </c:pt>
                <c:pt idx="596">
                  <c:v>135</c:v>
                </c:pt>
                <c:pt idx="597">
                  <c:v>105</c:v>
                </c:pt>
                <c:pt idx="598">
                  <c:v>60</c:v>
                </c:pt>
                <c:pt idx="599">
                  <c:v>58</c:v>
                </c:pt>
                <c:pt idx="600">
                  <c:v>104</c:v>
                </c:pt>
                <c:pt idx="601">
                  <c:v>139</c:v>
                </c:pt>
                <c:pt idx="602">
                  <c:v>121</c:v>
                </c:pt>
                <c:pt idx="603">
                  <c:v>115</c:v>
                </c:pt>
                <c:pt idx="604">
                  <c:v>114</c:v>
                </c:pt>
                <c:pt idx="605">
                  <c:v>59</c:v>
                </c:pt>
                <c:pt idx="606">
                  <c:v>89</c:v>
                </c:pt>
                <c:pt idx="607">
                  <c:v>111</c:v>
                </c:pt>
                <c:pt idx="608">
                  <c:v>141</c:v>
                </c:pt>
                <c:pt idx="609">
                  <c:v>126</c:v>
                </c:pt>
                <c:pt idx="610">
                  <c:v>135</c:v>
                </c:pt>
                <c:pt idx="611">
                  <c:v>113</c:v>
                </c:pt>
                <c:pt idx="612">
                  <c:v>87</c:v>
                </c:pt>
                <c:pt idx="613">
                  <c:v>82</c:v>
                </c:pt>
                <c:pt idx="614">
                  <c:v>117</c:v>
                </c:pt>
                <c:pt idx="615">
                  <c:v>133</c:v>
                </c:pt>
                <c:pt idx="616">
                  <c:v>114</c:v>
                </c:pt>
                <c:pt idx="617">
                  <c:v>109</c:v>
                </c:pt>
                <c:pt idx="618">
                  <c:v>105</c:v>
                </c:pt>
                <c:pt idx="619">
                  <c:v>91</c:v>
                </c:pt>
                <c:pt idx="620">
                  <c:v>60</c:v>
                </c:pt>
                <c:pt idx="621">
                  <c:v>105</c:v>
                </c:pt>
                <c:pt idx="622">
                  <c:v>115</c:v>
                </c:pt>
                <c:pt idx="623">
                  <c:v>138</c:v>
                </c:pt>
                <c:pt idx="624">
                  <c:v>181</c:v>
                </c:pt>
                <c:pt idx="625">
                  <c:v>140</c:v>
                </c:pt>
                <c:pt idx="626">
                  <c:v>91</c:v>
                </c:pt>
                <c:pt idx="627">
                  <c:v>95</c:v>
                </c:pt>
                <c:pt idx="628">
                  <c:v>149</c:v>
                </c:pt>
                <c:pt idx="629">
                  <c:v>191</c:v>
                </c:pt>
                <c:pt idx="630">
                  <c:v>166</c:v>
                </c:pt>
                <c:pt idx="631">
                  <c:v>179</c:v>
                </c:pt>
                <c:pt idx="632">
                  <c:v>160</c:v>
                </c:pt>
                <c:pt idx="633">
                  <c:v>94</c:v>
                </c:pt>
                <c:pt idx="634">
                  <c:v>94</c:v>
                </c:pt>
                <c:pt idx="635">
                  <c:v>144</c:v>
                </c:pt>
                <c:pt idx="636">
                  <c:v>156</c:v>
                </c:pt>
                <c:pt idx="637">
                  <c:v>152</c:v>
                </c:pt>
                <c:pt idx="638">
                  <c:v>135</c:v>
                </c:pt>
                <c:pt idx="639">
                  <c:v>114</c:v>
                </c:pt>
                <c:pt idx="640">
                  <c:v>92</c:v>
                </c:pt>
                <c:pt idx="641">
                  <c:v>73</c:v>
                </c:pt>
                <c:pt idx="642">
                  <c:v>152</c:v>
                </c:pt>
                <c:pt idx="643">
                  <c:v>148</c:v>
                </c:pt>
                <c:pt idx="644">
                  <c:v>143</c:v>
                </c:pt>
                <c:pt idx="645">
                  <c:v>165</c:v>
                </c:pt>
                <c:pt idx="646">
                  <c:v>137</c:v>
                </c:pt>
                <c:pt idx="647">
                  <c:v>87</c:v>
                </c:pt>
                <c:pt idx="648">
                  <c:v>69</c:v>
                </c:pt>
                <c:pt idx="649">
                  <c:v>140</c:v>
                </c:pt>
                <c:pt idx="650">
                  <c:v>151</c:v>
                </c:pt>
                <c:pt idx="651">
                  <c:v>141</c:v>
                </c:pt>
                <c:pt idx="652">
                  <c:v>115</c:v>
                </c:pt>
                <c:pt idx="653">
                  <c:v>120</c:v>
                </c:pt>
                <c:pt idx="654">
                  <c:v>90</c:v>
                </c:pt>
                <c:pt idx="655">
                  <c:v>86</c:v>
                </c:pt>
                <c:pt idx="656">
                  <c:v>163</c:v>
                </c:pt>
                <c:pt idx="657">
                  <c:v>140</c:v>
                </c:pt>
                <c:pt idx="658">
                  <c:v>148</c:v>
                </c:pt>
                <c:pt idx="659">
                  <c:v>163</c:v>
                </c:pt>
                <c:pt idx="660">
                  <c:v>123</c:v>
                </c:pt>
                <c:pt idx="661">
                  <c:v>96</c:v>
                </c:pt>
                <c:pt idx="662">
                  <c:v>105</c:v>
                </c:pt>
                <c:pt idx="663">
                  <c:v>169</c:v>
                </c:pt>
                <c:pt idx="664">
                  <c:v>181</c:v>
                </c:pt>
                <c:pt idx="665">
                  <c:v>153</c:v>
                </c:pt>
                <c:pt idx="666">
                  <c:v>144</c:v>
                </c:pt>
                <c:pt idx="667">
                  <c:v>104</c:v>
                </c:pt>
                <c:pt idx="668">
                  <c:v>104</c:v>
                </c:pt>
                <c:pt idx="669">
                  <c:v>126</c:v>
                </c:pt>
                <c:pt idx="670">
                  <c:v>143</c:v>
                </c:pt>
                <c:pt idx="671">
                  <c:v>189</c:v>
                </c:pt>
                <c:pt idx="672">
                  <c:v>209</c:v>
                </c:pt>
                <c:pt idx="673">
                  <c:v>217</c:v>
                </c:pt>
                <c:pt idx="674">
                  <c:v>204</c:v>
                </c:pt>
                <c:pt idx="675">
                  <c:v>151</c:v>
                </c:pt>
                <c:pt idx="676">
                  <c:v>185</c:v>
                </c:pt>
                <c:pt idx="677">
                  <c:v>231</c:v>
                </c:pt>
                <c:pt idx="678">
                  <c:v>266</c:v>
                </c:pt>
                <c:pt idx="679">
                  <c:v>215</c:v>
                </c:pt>
                <c:pt idx="680">
                  <c:v>207</c:v>
                </c:pt>
                <c:pt idx="681">
                  <c:v>225</c:v>
                </c:pt>
                <c:pt idx="682">
                  <c:v>132</c:v>
                </c:pt>
                <c:pt idx="683">
                  <c:v>132</c:v>
                </c:pt>
                <c:pt idx="684">
                  <c:v>211</c:v>
                </c:pt>
                <c:pt idx="685">
                  <c:v>189</c:v>
                </c:pt>
                <c:pt idx="686">
                  <c:v>213</c:v>
                </c:pt>
                <c:pt idx="687">
                  <c:v>228</c:v>
                </c:pt>
                <c:pt idx="688">
                  <c:v>223</c:v>
                </c:pt>
                <c:pt idx="689">
                  <c:v>163</c:v>
                </c:pt>
                <c:pt idx="690">
                  <c:v>125</c:v>
                </c:pt>
                <c:pt idx="691">
                  <c:v>150</c:v>
                </c:pt>
                <c:pt idx="692">
                  <c:v>149</c:v>
                </c:pt>
                <c:pt idx="693">
                  <c:v>139</c:v>
                </c:pt>
                <c:pt idx="694">
                  <c:v>105</c:v>
                </c:pt>
                <c:pt idx="695">
                  <c:v>52</c:v>
                </c:pt>
                <c:pt idx="696">
                  <c:v>61</c:v>
                </c:pt>
                <c:pt idx="697">
                  <c:v>55</c:v>
                </c:pt>
                <c:pt idx="698">
                  <c:v>100</c:v>
                </c:pt>
                <c:pt idx="699">
                  <c:v>119</c:v>
                </c:pt>
                <c:pt idx="700">
                  <c:v>94</c:v>
                </c:pt>
                <c:pt idx="701">
                  <c:v>96</c:v>
                </c:pt>
                <c:pt idx="702">
                  <c:v>72</c:v>
                </c:pt>
                <c:pt idx="703">
                  <c:v>65</c:v>
                </c:pt>
                <c:pt idx="704">
                  <c:v>112</c:v>
                </c:pt>
                <c:pt idx="705">
                  <c:v>142</c:v>
                </c:pt>
                <c:pt idx="706">
                  <c:v>155</c:v>
                </c:pt>
                <c:pt idx="707">
                  <c:v>184</c:v>
                </c:pt>
                <c:pt idx="708">
                  <c:v>115</c:v>
                </c:pt>
                <c:pt idx="709">
                  <c:v>179</c:v>
                </c:pt>
                <c:pt idx="710">
                  <c:v>100</c:v>
                </c:pt>
                <c:pt idx="711">
                  <c:v>101</c:v>
                </c:pt>
                <c:pt idx="712">
                  <c:v>138</c:v>
                </c:pt>
                <c:pt idx="713">
                  <c:v>145</c:v>
                </c:pt>
                <c:pt idx="714">
                  <c:v>159</c:v>
                </c:pt>
                <c:pt idx="715">
                  <c:v>136</c:v>
                </c:pt>
                <c:pt idx="716">
                  <c:v>107</c:v>
                </c:pt>
                <c:pt idx="717">
                  <c:v>94</c:v>
                </c:pt>
                <c:pt idx="718">
                  <c:v>87</c:v>
                </c:pt>
                <c:pt idx="719">
                  <c:v>104</c:v>
                </c:pt>
                <c:pt idx="720">
                  <c:v>135</c:v>
                </c:pt>
                <c:pt idx="721">
                  <c:v>116</c:v>
                </c:pt>
                <c:pt idx="722">
                  <c:v>149</c:v>
                </c:pt>
                <c:pt idx="723">
                  <c:v>132</c:v>
                </c:pt>
                <c:pt idx="724">
                  <c:v>62</c:v>
                </c:pt>
                <c:pt idx="725">
                  <c:v>100</c:v>
                </c:pt>
                <c:pt idx="726">
                  <c:v>118</c:v>
                </c:pt>
                <c:pt idx="727">
                  <c:v>172</c:v>
                </c:pt>
                <c:pt idx="728">
                  <c:v>116</c:v>
                </c:pt>
                <c:pt idx="729">
                  <c:v>117</c:v>
                </c:pt>
                <c:pt idx="730">
                  <c:v>140</c:v>
                </c:pt>
                <c:pt idx="731">
                  <c:v>88</c:v>
                </c:pt>
                <c:pt idx="732">
                  <c:v>118</c:v>
                </c:pt>
                <c:pt idx="733">
                  <c:v>128</c:v>
                </c:pt>
                <c:pt idx="734">
                  <c:v>142</c:v>
                </c:pt>
                <c:pt idx="735">
                  <c:v>135</c:v>
                </c:pt>
                <c:pt idx="736">
                  <c:v>184</c:v>
                </c:pt>
                <c:pt idx="737">
                  <c:v>145</c:v>
                </c:pt>
                <c:pt idx="738">
                  <c:v>105</c:v>
                </c:pt>
                <c:pt idx="739">
                  <c:v>120</c:v>
                </c:pt>
                <c:pt idx="740">
                  <c:v>145</c:v>
                </c:pt>
                <c:pt idx="741">
                  <c:v>127</c:v>
                </c:pt>
                <c:pt idx="742">
                  <c:v>151</c:v>
                </c:pt>
                <c:pt idx="743">
                  <c:v>136</c:v>
                </c:pt>
                <c:pt idx="744">
                  <c:v>148</c:v>
                </c:pt>
                <c:pt idx="745">
                  <c:v>104</c:v>
                </c:pt>
                <c:pt idx="746">
                  <c:v>80</c:v>
                </c:pt>
                <c:pt idx="747">
                  <c:v>182</c:v>
                </c:pt>
                <c:pt idx="748">
                  <c:v>158</c:v>
                </c:pt>
                <c:pt idx="749">
                  <c:v>126</c:v>
                </c:pt>
                <c:pt idx="750">
                  <c:v>166</c:v>
                </c:pt>
                <c:pt idx="751">
                  <c:v>135</c:v>
                </c:pt>
                <c:pt idx="752">
                  <c:v>88</c:v>
                </c:pt>
                <c:pt idx="753">
                  <c:v>88</c:v>
                </c:pt>
                <c:pt idx="754">
                  <c:v>153</c:v>
                </c:pt>
                <c:pt idx="755">
                  <c:v>155</c:v>
                </c:pt>
                <c:pt idx="756">
                  <c:v>114</c:v>
                </c:pt>
                <c:pt idx="757">
                  <c:v>139</c:v>
                </c:pt>
                <c:pt idx="758">
                  <c:v>142</c:v>
                </c:pt>
                <c:pt idx="759">
                  <c:v>79</c:v>
                </c:pt>
                <c:pt idx="760">
                  <c:v>92</c:v>
                </c:pt>
                <c:pt idx="761">
                  <c:v>126</c:v>
                </c:pt>
                <c:pt idx="762">
                  <c:v>171</c:v>
                </c:pt>
                <c:pt idx="763">
                  <c:v>144</c:v>
                </c:pt>
                <c:pt idx="764">
                  <c:v>143</c:v>
                </c:pt>
                <c:pt idx="765">
                  <c:v>129</c:v>
                </c:pt>
                <c:pt idx="766">
                  <c:v>98</c:v>
                </c:pt>
                <c:pt idx="767">
                  <c:v>87</c:v>
                </c:pt>
                <c:pt idx="768">
                  <c:v>135</c:v>
                </c:pt>
                <c:pt idx="769">
                  <c:v>167</c:v>
                </c:pt>
                <c:pt idx="770">
                  <c:v>132</c:v>
                </c:pt>
                <c:pt idx="771">
                  <c:v>115</c:v>
                </c:pt>
                <c:pt idx="772">
                  <c:v>141</c:v>
                </c:pt>
                <c:pt idx="773">
                  <c:v>94</c:v>
                </c:pt>
                <c:pt idx="774">
                  <c:v>110</c:v>
                </c:pt>
                <c:pt idx="775">
                  <c:v>111</c:v>
                </c:pt>
                <c:pt idx="776">
                  <c:v>149</c:v>
                </c:pt>
                <c:pt idx="777">
                  <c:v>133</c:v>
                </c:pt>
                <c:pt idx="778">
                  <c:v>115</c:v>
                </c:pt>
                <c:pt idx="779">
                  <c:v>138</c:v>
                </c:pt>
                <c:pt idx="780">
                  <c:v>101</c:v>
                </c:pt>
                <c:pt idx="781">
                  <c:v>95</c:v>
                </c:pt>
                <c:pt idx="782">
                  <c:v>136</c:v>
                </c:pt>
                <c:pt idx="783">
                  <c:v>140</c:v>
                </c:pt>
                <c:pt idx="784">
                  <c:v>136</c:v>
                </c:pt>
                <c:pt idx="785">
                  <c:v>148</c:v>
                </c:pt>
                <c:pt idx="786">
                  <c:v>138</c:v>
                </c:pt>
                <c:pt idx="787">
                  <c:v>86</c:v>
                </c:pt>
                <c:pt idx="788">
                  <c:v>83</c:v>
                </c:pt>
                <c:pt idx="789">
                  <c:v>105</c:v>
                </c:pt>
                <c:pt idx="790">
                  <c:v>127</c:v>
                </c:pt>
                <c:pt idx="791">
                  <c:v>124</c:v>
                </c:pt>
                <c:pt idx="792">
                  <c:v>129</c:v>
                </c:pt>
                <c:pt idx="793">
                  <c:v>99</c:v>
                </c:pt>
                <c:pt idx="794">
                  <c:v>65</c:v>
                </c:pt>
                <c:pt idx="795">
                  <c:v>74</c:v>
                </c:pt>
                <c:pt idx="796">
                  <c:v>106</c:v>
                </c:pt>
                <c:pt idx="797">
                  <c:v>114</c:v>
                </c:pt>
                <c:pt idx="798">
                  <c:v>133</c:v>
                </c:pt>
                <c:pt idx="799">
                  <c:v>155</c:v>
                </c:pt>
                <c:pt idx="800">
                  <c:v>110</c:v>
                </c:pt>
                <c:pt idx="801">
                  <c:v>62</c:v>
                </c:pt>
                <c:pt idx="802">
                  <c:v>75</c:v>
                </c:pt>
                <c:pt idx="803">
                  <c:v>126</c:v>
                </c:pt>
                <c:pt idx="804">
                  <c:v>145</c:v>
                </c:pt>
                <c:pt idx="805">
                  <c:v>132</c:v>
                </c:pt>
                <c:pt idx="806">
                  <c:v>153</c:v>
                </c:pt>
                <c:pt idx="807">
                  <c:v>123</c:v>
                </c:pt>
                <c:pt idx="808">
                  <c:v>82</c:v>
                </c:pt>
                <c:pt idx="809">
                  <c:v>83</c:v>
                </c:pt>
                <c:pt idx="810">
                  <c:v>125</c:v>
                </c:pt>
                <c:pt idx="811">
                  <c:v>153</c:v>
                </c:pt>
                <c:pt idx="812">
                  <c:v>165</c:v>
                </c:pt>
                <c:pt idx="813">
                  <c:v>183</c:v>
                </c:pt>
                <c:pt idx="814">
                  <c:v>154</c:v>
                </c:pt>
                <c:pt idx="815">
                  <c:v>82</c:v>
                </c:pt>
                <c:pt idx="816">
                  <c:v>93</c:v>
                </c:pt>
                <c:pt idx="817">
                  <c:v>131</c:v>
                </c:pt>
                <c:pt idx="818">
                  <c:v>138</c:v>
                </c:pt>
                <c:pt idx="819">
                  <c:v>188</c:v>
                </c:pt>
                <c:pt idx="820">
                  <c:v>196</c:v>
                </c:pt>
                <c:pt idx="821">
                  <c:v>158</c:v>
                </c:pt>
                <c:pt idx="822">
                  <c:v>109</c:v>
                </c:pt>
                <c:pt idx="823">
                  <c:v>136</c:v>
                </c:pt>
                <c:pt idx="824">
                  <c:v>194</c:v>
                </c:pt>
                <c:pt idx="825">
                  <c:v>177</c:v>
                </c:pt>
                <c:pt idx="826">
                  <c:v>104</c:v>
                </c:pt>
                <c:pt idx="827">
                  <c:v>116</c:v>
                </c:pt>
                <c:pt idx="828">
                  <c:v>164</c:v>
                </c:pt>
                <c:pt idx="829">
                  <c:v>109</c:v>
                </c:pt>
                <c:pt idx="830">
                  <c:v>97</c:v>
                </c:pt>
                <c:pt idx="831">
                  <c:v>142</c:v>
                </c:pt>
                <c:pt idx="832">
                  <c:v>156</c:v>
                </c:pt>
                <c:pt idx="833">
                  <c:v>170</c:v>
                </c:pt>
                <c:pt idx="834">
                  <c:v>146</c:v>
                </c:pt>
                <c:pt idx="835">
                  <c:v>193</c:v>
                </c:pt>
                <c:pt idx="836">
                  <c:v>107</c:v>
                </c:pt>
                <c:pt idx="837">
                  <c:v>98</c:v>
                </c:pt>
                <c:pt idx="838">
                  <c:v>138</c:v>
                </c:pt>
                <c:pt idx="839">
                  <c:v>164</c:v>
                </c:pt>
                <c:pt idx="840">
                  <c:v>151</c:v>
                </c:pt>
                <c:pt idx="841">
                  <c:v>191</c:v>
                </c:pt>
                <c:pt idx="842">
                  <c:v>160</c:v>
                </c:pt>
                <c:pt idx="843">
                  <c:v>108</c:v>
                </c:pt>
                <c:pt idx="844">
                  <c:v>96</c:v>
                </c:pt>
                <c:pt idx="845">
                  <c:v>188</c:v>
                </c:pt>
                <c:pt idx="846">
                  <c:v>166</c:v>
                </c:pt>
                <c:pt idx="847">
                  <c:v>166</c:v>
                </c:pt>
                <c:pt idx="848">
                  <c:v>168</c:v>
                </c:pt>
                <c:pt idx="849">
                  <c:v>181</c:v>
                </c:pt>
                <c:pt idx="850">
                  <c:v>75</c:v>
                </c:pt>
                <c:pt idx="851">
                  <c:v>113</c:v>
                </c:pt>
                <c:pt idx="852">
                  <c:v>99</c:v>
                </c:pt>
                <c:pt idx="853">
                  <c:v>159</c:v>
                </c:pt>
                <c:pt idx="854">
                  <c:v>151</c:v>
                </c:pt>
                <c:pt idx="855">
                  <c:v>200</c:v>
                </c:pt>
                <c:pt idx="856">
                  <c:v>181</c:v>
                </c:pt>
                <c:pt idx="857">
                  <c:v>89</c:v>
                </c:pt>
                <c:pt idx="858">
                  <c:v>81</c:v>
                </c:pt>
                <c:pt idx="859">
                  <c:v>156</c:v>
                </c:pt>
                <c:pt idx="860">
                  <c:v>169</c:v>
                </c:pt>
                <c:pt idx="861">
                  <c:v>168</c:v>
                </c:pt>
                <c:pt idx="862">
                  <c:v>156</c:v>
                </c:pt>
                <c:pt idx="863">
                  <c:v>183</c:v>
                </c:pt>
                <c:pt idx="864">
                  <c:v>139</c:v>
                </c:pt>
                <c:pt idx="865">
                  <c:v>115</c:v>
                </c:pt>
                <c:pt idx="866">
                  <c:v>132</c:v>
                </c:pt>
                <c:pt idx="867">
                  <c:v>163</c:v>
                </c:pt>
                <c:pt idx="868">
                  <c:v>169</c:v>
                </c:pt>
                <c:pt idx="869">
                  <c:v>158</c:v>
                </c:pt>
                <c:pt idx="870">
                  <c:v>149</c:v>
                </c:pt>
                <c:pt idx="871">
                  <c:v>93</c:v>
                </c:pt>
                <c:pt idx="872">
                  <c:v>138</c:v>
                </c:pt>
                <c:pt idx="873">
                  <c:v>150</c:v>
                </c:pt>
                <c:pt idx="874">
                  <c:v>183</c:v>
                </c:pt>
                <c:pt idx="875">
                  <c:v>204</c:v>
                </c:pt>
                <c:pt idx="876">
                  <c:v>195</c:v>
                </c:pt>
                <c:pt idx="877">
                  <c:v>158</c:v>
                </c:pt>
                <c:pt idx="878">
                  <c:v>111</c:v>
                </c:pt>
                <c:pt idx="879">
                  <c:v>96</c:v>
                </c:pt>
                <c:pt idx="880">
                  <c:v>114</c:v>
                </c:pt>
                <c:pt idx="881">
                  <c:v>173</c:v>
                </c:pt>
                <c:pt idx="882">
                  <c:v>172</c:v>
                </c:pt>
                <c:pt idx="883">
                  <c:v>152</c:v>
                </c:pt>
                <c:pt idx="884">
                  <c:v>169</c:v>
                </c:pt>
                <c:pt idx="885">
                  <c:v>79</c:v>
                </c:pt>
                <c:pt idx="886">
                  <c:v>132</c:v>
                </c:pt>
                <c:pt idx="887">
                  <c:v>131</c:v>
                </c:pt>
                <c:pt idx="888">
                  <c:v>141</c:v>
                </c:pt>
                <c:pt idx="889">
                  <c:v>171</c:v>
                </c:pt>
                <c:pt idx="890">
                  <c:v>160</c:v>
                </c:pt>
                <c:pt idx="891">
                  <c:v>157</c:v>
                </c:pt>
                <c:pt idx="892">
                  <c:v>76</c:v>
                </c:pt>
                <c:pt idx="893">
                  <c:v>83</c:v>
                </c:pt>
                <c:pt idx="894">
                  <c:v>152</c:v>
                </c:pt>
                <c:pt idx="895">
                  <c:v>164</c:v>
                </c:pt>
                <c:pt idx="896">
                  <c:v>165</c:v>
                </c:pt>
                <c:pt idx="897">
                  <c:v>171</c:v>
                </c:pt>
                <c:pt idx="898">
                  <c:v>196</c:v>
                </c:pt>
                <c:pt idx="899">
                  <c:v>99</c:v>
                </c:pt>
                <c:pt idx="900">
                  <c:v>107</c:v>
                </c:pt>
                <c:pt idx="901">
                  <c:v>199</c:v>
                </c:pt>
                <c:pt idx="902">
                  <c:v>179</c:v>
                </c:pt>
                <c:pt idx="903">
                  <c:v>198</c:v>
                </c:pt>
                <c:pt idx="904">
                  <c:v>162</c:v>
                </c:pt>
                <c:pt idx="905">
                  <c:v>189</c:v>
                </c:pt>
                <c:pt idx="906">
                  <c:v>116</c:v>
                </c:pt>
                <c:pt idx="907">
                  <c:v>100</c:v>
                </c:pt>
                <c:pt idx="908">
                  <c:v>150</c:v>
                </c:pt>
                <c:pt idx="909">
                  <c:v>178</c:v>
                </c:pt>
                <c:pt idx="910">
                  <c:v>191</c:v>
                </c:pt>
                <c:pt idx="911">
                  <c:v>171</c:v>
                </c:pt>
                <c:pt idx="912">
                  <c:v>135</c:v>
                </c:pt>
                <c:pt idx="913">
                  <c:v>115</c:v>
                </c:pt>
                <c:pt idx="914">
                  <c:v>96</c:v>
                </c:pt>
                <c:pt idx="915">
                  <c:v>133</c:v>
                </c:pt>
                <c:pt idx="916">
                  <c:v>156</c:v>
                </c:pt>
                <c:pt idx="917">
                  <c:v>188</c:v>
                </c:pt>
                <c:pt idx="918">
                  <c:v>169</c:v>
                </c:pt>
                <c:pt idx="919">
                  <c:v>161</c:v>
                </c:pt>
                <c:pt idx="920">
                  <c:v>98</c:v>
                </c:pt>
                <c:pt idx="921">
                  <c:v>103</c:v>
                </c:pt>
                <c:pt idx="922">
                  <c:v>138</c:v>
                </c:pt>
                <c:pt idx="923">
                  <c:v>187</c:v>
                </c:pt>
                <c:pt idx="924">
                  <c:v>167</c:v>
                </c:pt>
                <c:pt idx="925">
                  <c:v>172</c:v>
                </c:pt>
                <c:pt idx="926">
                  <c:v>165</c:v>
                </c:pt>
                <c:pt idx="927">
                  <c:v>103</c:v>
                </c:pt>
                <c:pt idx="928">
                  <c:v>80</c:v>
                </c:pt>
                <c:pt idx="929">
                  <c:v>149</c:v>
                </c:pt>
                <c:pt idx="930">
                  <c:v>167</c:v>
                </c:pt>
                <c:pt idx="931">
                  <c:v>176</c:v>
                </c:pt>
                <c:pt idx="932">
                  <c:v>133</c:v>
                </c:pt>
                <c:pt idx="933">
                  <c:v>163</c:v>
                </c:pt>
                <c:pt idx="934">
                  <c:v>76</c:v>
                </c:pt>
                <c:pt idx="935">
                  <c:v>83</c:v>
                </c:pt>
                <c:pt idx="936">
                  <c:v>143</c:v>
                </c:pt>
                <c:pt idx="937">
                  <c:v>145</c:v>
                </c:pt>
                <c:pt idx="938">
                  <c:v>150</c:v>
                </c:pt>
                <c:pt idx="939">
                  <c:v>170</c:v>
                </c:pt>
                <c:pt idx="940">
                  <c:v>177</c:v>
                </c:pt>
                <c:pt idx="941">
                  <c:v>103</c:v>
                </c:pt>
                <c:pt idx="942">
                  <c:v>82</c:v>
                </c:pt>
                <c:pt idx="943">
                  <c:v>166</c:v>
                </c:pt>
                <c:pt idx="944">
                  <c:v>192</c:v>
                </c:pt>
                <c:pt idx="945">
                  <c:v>185</c:v>
                </c:pt>
                <c:pt idx="946">
                  <c:v>225</c:v>
                </c:pt>
                <c:pt idx="947">
                  <c:v>149</c:v>
                </c:pt>
                <c:pt idx="948">
                  <c:v>92</c:v>
                </c:pt>
                <c:pt idx="949">
                  <c:v>106</c:v>
                </c:pt>
                <c:pt idx="950">
                  <c:v>110</c:v>
                </c:pt>
                <c:pt idx="951">
                  <c:v>171</c:v>
                </c:pt>
                <c:pt idx="952">
                  <c:v>210</c:v>
                </c:pt>
                <c:pt idx="953">
                  <c:v>165</c:v>
                </c:pt>
                <c:pt idx="954">
                  <c:v>161</c:v>
                </c:pt>
                <c:pt idx="955">
                  <c:v>73</c:v>
                </c:pt>
                <c:pt idx="956">
                  <c:v>97</c:v>
                </c:pt>
                <c:pt idx="957">
                  <c:v>169</c:v>
                </c:pt>
                <c:pt idx="958">
                  <c:v>164</c:v>
                </c:pt>
                <c:pt idx="959">
                  <c:v>155</c:v>
                </c:pt>
                <c:pt idx="960">
                  <c:v>149</c:v>
                </c:pt>
                <c:pt idx="961">
                  <c:v>142</c:v>
                </c:pt>
                <c:pt idx="962">
                  <c:v>72</c:v>
                </c:pt>
                <c:pt idx="963">
                  <c:v>80</c:v>
                </c:pt>
                <c:pt idx="964">
                  <c:v>148</c:v>
                </c:pt>
                <c:pt idx="965">
                  <c:v>147</c:v>
                </c:pt>
                <c:pt idx="966">
                  <c:v>165</c:v>
                </c:pt>
                <c:pt idx="967">
                  <c:v>160</c:v>
                </c:pt>
                <c:pt idx="968">
                  <c:v>130</c:v>
                </c:pt>
                <c:pt idx="969">
                  <c:v>84</c:v>
                </c:pt>
                <c:pt idx="970">
                  <c:v>93</c:v>
                </c:pt>
                <c:pt idx="971">
                  <c:v>129</c:v>
                </c:pt>
                <c:pt idx="972">
                  <c:v>186</c:v>
                </c:pt>
                <c:pt idx="973">
                  <c:v>161</c:v>
                </c:pt>
                <c:pt idx="974">
                  <c:v>133</c:v>
                </c:pt>
                <c:pt idx="975">
                  <c:v>129</c:v>
                </c:pt>
                <c:pt idx="976">
                  <c:v>82</c:v>
                </c:pt>
                <c:pt idx="977">
                  <c:v>77</c:v>
                </c:pt>
                <c:pt idx="978">
                  <c:v>111</c:v>
                </c:pt>
                <c:pt idx="979">
                  <c:v>171</c:v>
                </c:pt>
                <c:pt idx="980">
                  <c:v>182</c:v>
                </c:pt>
                <c:pt idx="981">
                  <c:v>152</c:v>
                </c:pt>
                <c:pt idx="982">
                  <c:v>153</c:v>
                </c:pt>
                <c:pt idx="983">
                  <c:v>83</c:v>
                </c:pt>
                <c:pt idx="984">
                  <c:v>102</c:v>
                </c:pt>
                <c:pt idx="985">
                  <c:v>135</c:v>
                </c:pt>
                <c:pt idx="986">
                  <c:v>151</c:v>
                </c:pt>
                <c:pt idx="987">
                  <c:v>139</c:v>
                </c:pt>
                <c:pt idx="988">
                  <c:v>168</c:v>
                </c:pt>
                <c:pt idx="989">
                  <c:v>148</c:v>
                </c:pt>
                <c:pt idx="990">
                  <c:v>116</c:v>
                </c:pt>
                <c:pt idx="991">
                  <c:v>86</c:v>
                </c:pt>
                <c:pt idx="992">
                  <c:v>156</c:v>
                </c:pt>
                <c:pt idx="993">
                  <c:v>139</c:v>
                </c:pt>
                <c:pt idx="994">
                  <c:v>145</c:v>
                </c:pt>
                <c:pt idx="995">
                  <c:v>122</c:v>
                </c:pt>
                <c:pt idx="996">
                  <c:v>120</c:v>
                </c:pt>
                <c:pt idx="997">
                  <c:v>95</c:v>
                </c:pt>
                <c:pt idx="998">
                  <c:v>103</c:v>
                </c:pt>
                <c:pt idx="999">
                  <c:v>159</c:v>
                </c:pt>
                <c:pt idx="1000">
                  <c:v>173</c:v>
                </c:pt>
                <c:pt idx="1001">
                  <c:v>183</c:v>
                </c:pt>
                <c:pt idx="1002">
                  <c:v>155</c:v>
                </c:pt>
                <c:pt idx="1003">
                  <c:v>157</c:v>
                </c:pt>
                <c:pt idx="1004">
                  <c:v>85</c:v>
                </c:pt>
                <c:pt idx="1005">
                  <c:v>96</c:v>
                </c:pt>
                <c:pt idx="1006">
                  <c:v>121</c:v>
                </c:pt>
                <c:pt idx="1007">
                  <c:v>138</c:v>
                </c:pt>
                <c:pt idx="1008">
                  <c:v>141</c:v>
                </c:pt>
                <c:pt idx="1009">
                  <c:v>136</c:v>
                </c:pt>
                <c:pt idx="1010">
                  <c:v>143</c:v>
                </c:pt>
                <c:pt idx="1011">
                  <c:v>85</c:v>
                </c:pt>
                <c:pt idx="1012">
                  <c:v>71</c:v>
                </c:pt>
                <c:pt idx="1013">
                  <c:v>145</c:v>
                </c:pt>
                <c:pt idx="1014">
                  <c:v>192</c:v>
                </c:pt>
                <c:pt idx="1015">
                  <c:v>177</c:v>
                </c:pt>
                <c:pt idx="1016">
                  <c:v>142</c:v>
                </c:pt>
                <c:pt idx="1017">
                  <c:v>135</c:v>
                </c:pt>
                <c:pt idx="1018">
                  <c:v>84</c:v>
                </c:pt>
                <c:pt idx="1019">
                  <c:v>89</c:v>
                </c:pt>
                <c:pt idx="1020">
                  <c:v>152</c:v>
                </c:pt>
                <c:pt idx="1021">
                  <c:v>164</c:v>
                </c:pt>
                <c:pt idx="1022">
                  <c:v>174</c:v>
                </c:pt>
                <c:pt idx="1023">
                  <c:v>185</c:v>
                </c:pt>
                <c:pt idx="1024">
                  <c:v>165</c:v>
                </c:pt>
                <c:pt idx="1025">
                  <c:v>108</c:v>
                </c:pt>
                <c:pt idx="1026">
                  <c:v>92</c:v>
                </c:pt>
                <c:pt idx="1027">
                  <c:v>161</c:v>
                </c:pt>
                <c:pt idx="1028">
                  <c:v>186</c:v>
                </c:pt>
                <c:pt idx="1029">
                  <c:v>167</c:v>
                </c:pt>
                <c:pt idx="1030">
                  <c:v>112</c:v>
                </c:pt>
                <c:pt idx="1031">
                  <c:v>124</c:v>
                </c:pt>
                <c:pt idx="1032">
                  <c:v>95</c:v>
                </c:pt>
                <c:pt idx="1033">
                  <c:v>96</c:v>
                </c:pt>
                <c:pt idx="1034">
                  <c:v>167</c:v>
                </c:pt>
                <c:pt idx="1035">
                  <c:v>182</c:v>
                </c:pt>
                <c:pt idx="1036">
                  <c:v>172</c:v>
                </c:pt>
                <c:pt idx="1037">
                  <c:v>132</c:v>
                </c:pt>
                <c:pt idx="1038">
                  <c:v>165</c:v>
                </c:pt>
                <c:pt idx="1039">
                  <c:v>109</c:v>
                </c:pt>
                <c:pt idx="1040">
                  <c:v>107</c:v>
                </c:pt>
                <c:pt idx="1041">
                  <c:v>158</c:v>
                </c:pt>
                <c:pt idx="1042">
                  <c:v>183</c:v>
                </c:pt>
                <c:pt idx="1043">
                  <c:v>202</c:v>
                </c:pt>
                <c:pt idx="1044">
                  <c:v>170</c:v>
                </c:pt>
                <c:pt idx="1045">
                  <c:v>175</c:v>
                </c:pt>
                <c:pt idx="1046">
                  <c:v>98</c:v>
                </c:pt>
                <c:pt idx="1047">
                  <c:v>100</c:v>
                </c:pt>
                <c:pt idx="1048">
                  <c:v>128</c:v>
                </c:pt>
                <c:pt idx="1049">
                  <c:v>159</c:v>
                </c:pt>
                <c:pt idx="1050">
                  <c:v>179</c:v>
                </c:pt>
                <c:pt idx="1051">
                  <c:v>169</c:v>
                </c:pt>
                <c:pt idx="1052">
                  <c:v>149</c:v>
                </c:pt>
                <c:pt idx="1053">
                  <c:v>76</c:v>
                </c:pt>
                <c:pt idx="1054">
                  <c:v>98</c:v>
                </c:pt>
                <c:pt idx="1055">
                  <c:v>137</c:v>
                </c:pt>
                <c:pt idx="1056">
                  <c:v>144</c:v>
                </c:pt>
                <c:pt idx="1057">
                  <c:v>144</c:v>
                </c:pt>
                <c:pt idx="1058">
                  <c:v>143</c:v>
                </c:pt>
                <c:pt idx="1059">
                  <c:v>92</c:v>
                </c:pt>
                <c:pt idx="1060">
                  <c:v>60</c:v>
                </c:pt>
                <c:pt idx="1061">
                  <c:v>79</c:v>
                </c:pt>
                <c:pt idx="1062">
                  <c:v>112</c:v>
                </c:pt>
                <c:pt idx="1063">
                  <c:v>130</c:v>
                </c:pt>
                <c:pt idx="1064">
                  <c:v>157</c:v>
                </c:pt>
                <c:pt idx="1065">
                  <c:v>132</c:v>
                </c:pt>
                <c:pt idx="1066">
                  <c:v>125</c:v>
                </c:pt>
                <c:pt idx="1067">
                  <c:v>64</c:v>
                </c:pt>
                <c:pt idx="1068">
                  <c:v>98</c:v>
                </c:pt>
                <c:pt idx="1069">
                  <c:v>144</c:v>
                </c:pt>
                <c:pt idx="1070">
                  <c:v>182</c:v>
                </c:pt>
                <c:pt idx="1071">
                  <c:v>176</c:v>
                </c:pt>
                <c:pt idx="1072">
                  <c:v>220</c:v>
                </c:pt>
                <c:pt idx="1073">
                  <c:v>192</c:v>
                </c:pt>
                <c:pt idx="1074">
                  <c:v>120</c:v>
                </c:pt>
                <c:pt idx="1075">
                  <c:v>104</c:v>
                </c:pt>
                <c:pt idx="1076">
                  <c:v>154</c:v>
                </c:pt>
                <c:pt idx="1077">
                  <c:v>159</c:v>
                </c:pt>
                <c:pt idx="1078">
                  <c:v>159</c:v>
                </c:pt>
                <c:pt idx="1079">
                  <c:v>198</c:v>
                </c:pt>
                <c:pt idx="1080">
                  <c:v>146</c:v>
                </c:pt>
                <c:pt idx="1081">
                  <c:v>135</c:v>
                </c:pt>
                <c:pt idx="1082">
                  <c:v>92</c:v>
                </c:pt>
                <c:pt idx="1083">
                  <c:v>130</c:v>
                </c:pt>
                <c:pt idx="1084">
                  <c:v>178</c:v>
                </c:pt>
                <c:pt idx="1085">
                  <c:v>166</c:v>
                </c:pt>
                <c:pt idx="1086">
                  <c:v>192</c:v>
                </c:pt>
                <c:pt idx="1087">
                  <c:v>155</c:v>
                </c:pt>
                <c:pt idx="1088">
                  <c:v>95</c:v>
                </c:pt>
                <c:pt idx="1089">
                  <c:v>89</c:v>
                </c:pt>
                <c:pt idx="1090">
                  <c:v>142</c:v>
                </c:pt>
                <c:pt idx="1091">
                  <c:v>123</c:v>
                </c:pt>
                <c:pt idx="1092">
                  <c:v>167</c:v>
                </c:pt>
                <c:pt idx="1093">
                  <c:v>169</c:v>
                </c:pt>
                <c:pt idx="1094">
                  <c:v>172</c:v>
                </c:pt>
                <c:pt idx="1095">
                  <c:v>97</c:v>
                </c:pt>
                <c:pt idx="1096">
                  <c:v>89</c:v>
                </c:pt>
                <c:pt idx="1097">
                  <c:v>173</c:v>
                </c:pt>
                <c:pt idx="1098">
                  <c:v>173</c:v>
                </c:pt>
                <c:pt idx="1099">
                  <c:v>190</c:v>
                </c:pt>
                <c:pt idx="1100">
                  <c:v>167</c:v>
                </c:pt>
                <c:pt idx="1101">
                  <c:v>148</c:v>
                </c:pt>
                <c:pt idx="1102">
                  <c:v>114</c:v>
                </c:pt>
                <c:pt idx="1103">
                  <c:v>93</c:v>
                </c:pt>
                <c:pt idx="1104">
                  <c:v>143</c:v>
                </c:pt>
                <c:pt idx="1105">
                  <c:v>154</c:v>
                </c:pt>
                <c:pt idx="1106">
                  <c:v>135</c:v>
                </c:pt>
                <c:pt idx="1107">
                  <c:v>129</c:v>
                </c:pt>
                <c:pt idx="1108">
                  <c:v>125</c:v>
                </c:pt>
                <c:pt idx="1109">
                  <c:v>80</c:v>
                </c:pt>
                <c:pt idx="1110">
                  <c:v>77</c:v>
                </c:pt>
                <c:pt idx="1111">
                  <c:v>131</c:v>
                </c:pt>
                <c:pt idx="1112">
                  <c:v>151</c:v>
                </c:pt>
                <c:pt idx="1113">
                  <c:v>121</c:v>
                </c:pt>
                <c:pt idx="1114">
                  <c:v>149</c:v>
                </c:pt>
                <c:pt idx="1115">
                  <c:v>173</c:v>
                </c:pt>
                <c:pt idx="1116">
                  <c:v>98</c:v>
                </c:pt>
                <c:pt idx="1117">
                  <c:v>90</c:v>
                </c:pt>
                <c:pt idx="1118">
                  <c:v>155</c:v>
                </c:pt>
                <c:pt idx="1119">
                  <c:v>157</c:v>
                </c:pt>
                <c:pt idx="1120">
                  <c:v>142</c:v>
                </c:pt>
                <c:pt idx="1121">
                  <c:v>163</c:v>
                </c:pt>
                <c:pt idx="1122">
                  <c:v>154</c:v>
                </c:pt>
                <c:pt idx="1123">
                  <c:v>103</c:v>
                </c:pt>
                <c:pt idx="1124">
                  <c:v>104</c:v>
                </c:pt>
                <c:pt idx="1125">
                  <c:v>143</c:v>
                </c:pt>
                <c:pt idx="1126">
                  <c:v>191</c:v>
                </c:pt>
                <c:pt idx="1127">
                  <c:v>156</c:v>
                </c:pt>
                <c:pt idx="1128">
                  <c:v>155</c:v>
                </c:pt>
                <c:pt idx="1129">
                  <c:v>151</c:v>
                </c:pt>
                <c:pt idx="1130">
                  <c:v>91</c:v>
                </c:pt>
                <c:pt idx="1131">
                  <c:v>110</c:v>
                </c:pt>
                <c:pt idx="1132">
                  <c:v>126</c:v>
                </c:pt>
                <c:pt idx="1133">
                  <c:v>163</c:v>
                </c:pt>
                <c:pt idx="1134">
                  <c:v>171</c:v>
                </c:pt>
                <c:pt idx="1135">
                  <c:v>153</c:v>
                </c:pt>
                <c:pt idx="1136">
                  <c:v>176</c:v>
                </c:pt>
                <c:pt idx="1137">
                  <c:v>134</c:v>
                </c:pt>
                <c:pt idx="1138">
                  <c:v>118</c:v>
                </c:pt>
                <c:pt idx="1139">
                  <c:v>183</c:v>
                </c:pt>
                <c:pt idx="1140">
                  <c:v>193</c:v>
                </c:pt>
                <c:pt idx="1141">
                  <c:v>204</c:v>
                </c:pt>
                <c:pt idx="1142">
                  <c:v>165</c:v>
                </c:pt>
                <c:pt idx="1143">
                  <c:v>173</c:v>
                </c:pt>
                <c:pt idx="1144">
                  <c:v>146</c:v>
                </c:pt>
                <c:pt idx="1145">
                  <c:v>149</c:v>
                </c:pt>
                <c:pt idx="1146">
                  <c:v>176</c:v>
                </c:pt>
                <c:pt idx="1147">
                  <c:v>215</c:v>
                </c:pt>
                <c:pt idx="1148">
                  <c:v>177</c:v>
                </c:pt>
                <c:pt idx="1149">
                  <c:v>212</c:v>
                </c:pt>
                <c:pt idx="1150">
                  <c:v>182</c:v>
                </c:pt>
                <c:pt idx="1151">
                  <c:v>130</c:v>
                </c:pt>
                <c:pt idx="1152">
                  <c:v>92</c:v>
                </c:pt>
                <c:pt idx="1153">
                  <c:v>187</c:v>
                </c:pt>
                <c:pt idx="1154">
                  <c:v>210</c:v>
                </c:pt>
                <c:pt idx="1155">
                  <c:v>203</c:v>
                </c:pt>
                <c:pt idx="1156">
                  <c:v>180</c:v>
                </c:pt>
                <c:pt idx="1157">
                  <c:v>128</c:v>
                </c:pt>
                <c:pt idx="1158">
                  <c:v>136</c:v>
                </c:pt>
                <c:pt idx="1159">
                  <c:v>120</c:v>
                </c:pt>
                <c:pt idx="1160">
                  <c:v>180</c:v>
                </c:pt>
                <c:pt idx="1161">
                  <c:v>178</c:v>
                </c:pt>
                <c:pt idx="1162">
                  <c:v>185</c:v>
                </c:pt>
                <c:pt idx="1163">
                  <c:v>157</c:v>
                </c:pt>
                <c:pt idx="1164">
                  <c:v>164</c:v>
                </c:pt>
                <c:pt idx="1165">
                  <c:v>113</c:v>
                </c:pt>
                <c:pt idx="1166">
                  <c:v>99</c:v>
                </c:pt>
                <c:pt idx="1167">
                  <c:v>189</c:v>
                </c:pt>
                <c:pt idx="1168">
                  <c:v>141</c:v>
                </c:pt>
                <c:pt idx="1169">
                  <c:v>186</c:v>
                </c:pt>
                <c:pt idx="1170">
                  <c:v>172</c:v>
                </c:pt>
                <c:pt idx="1171">
                  <c:v>156</c:v>
                </c:pt>
                <c:pt idx="1172">
                  <c:v>118</c:v>
                </c:pt>
                <c:pt idx="1173">
                  <c:v>113</c:v>
                </c:pt>
                <c:pt idx="1174">
                  <c:v>184</c:v>
                </c:pt>
                <c:pt idx="1175">
                  <c:v>194</c:v>
                </c:pt>
                <c:pt idx="1176">
                  <c:v>203</c:v>
                </c:pt>
                <c:pt idx="1177">
                  <c:v>59</c:v>
                </c:pt>
                <c:pt idx="1178">
                  <c:v>85</c:v>
                </c:pt>
                <c:pt idx="1179">
                  <c:v>164</c:v>
                </c:pt>
                <c:pt idx="1180">
                  <c:v>77</c:v>
                </c:pt>
                <c:pt idx="1181">
                  <c:v>151</c:v>
                </c:pt>
                <c:pt idx="1182">
                  <c:v>172</c:v>
                </c:pt>
                <c:pt idx="1183">
                  <c:v>136</c:v>
                </c:pt>
                <c:pt idx="1184">
                  <c:v>204</c:v>
                </c:pt>
                <c:pt idx="1185">
                  <c:v>150</c:v>
                </c:pt>
                <c:pt idx="1186">
                  <c:v>94</c:v>
                </c:pt>
                <c:pt idx="1187">
                  <c:v>87</c:v>
                </c:pt>
                <c:pt idx="1188">
                  <c:v>141</c:v>
                </c:pt>
                <c:pt idx="1189">
                  <c:v>146</c:v>
                </c:pt>
                <c:pt idx="1190">
                  <c:v>178</c:v>
                </c:pt>
                <c:pt idx="1191">
                  <c:v>141</c:v>
                </c:pt>
                <c:pt idx="1192">
                  <c:v>101</c:v>
                </c:pt>
                <c:pt idx="1193">
                  <c:v>98</c:v>
                </c:pt>
                <c:pt idx="1194">
                  <c:v>95</c:v>
                </c:pt>
                <c:pt idx="1195">
                  <c:v>142</c:v>
                </c:pt>
                <c:pt idx="1196">
                  <c:v>157</c:v>
                </c:pt>
                <c:pt idx="1197">
                  <c:v>142</c:v>
                </c:pt>
                <c:pt idx="1198">
                  <c:v>142</c:v>
                </c:pt>
                <c:pt idx="1199">
                  <c:v>136</c:v>
                </c:pt>
                <c:pt idx="1200">
                  <c:v>79</c:v>
                </c:pt>
                <c:pt idx="1201">
                  <c:v>80</c:v>
                </c:pt>
                <c:pt idx="1202">
                  <c:v>132</c:v>
                </c:pt>
                <c:pt idx="1203">
                  <c:v>172</c:v>
                </c:pt>
                <c:pt idx="1204">
                  <c:v>163</c:v>
                </c:pt>
                <c:pt idx="1205">
                  <c:v>159</c:v>
                </c:pt>
                <c:pt idx="1206">
                  <c:v>131</c:v>
                </c:pt>
                <c:pt idx="1207">
                  <c:v>110</c:v>
                </c:pt>
                <c:pt idx="1208">
                  <c:v>75</c:v>
                </c:pt>
                <c:pt idx="1209">
                  <c:v>142</c:v>
                </c:pt>
                <c:pt idx="1210">
                  <c:v>187</c:v>
                </c:pt>
                <c:pt idx="1211">
                  <c:v>210</c:v>
                </c:pt>
                <c:pt idx="1212">
                  <c:v>186</c:v>
                </c:pt>
                <c:pt idx="1213">
                  <c:v>144</c:v>
                </c:pt>
                <c:pt idx="1214">
                  <c:v>89</c:v>
                </c:pt>
                <c:pt idx="1215">
                  <c:v>85</c:v>
                </c:pt>
                <c:pt idx="1216">
                  <c:v>104</c:v>
                </c:pt>
                <c:pt idx="1217">
                  <c:v>146</c:v>
                </c:pt>
                <c:pt idx="1218">
                  <c:v>180</c:v>
                </c:pt>
                <c:pt idx="1219">
                  <c:v>173</c:v>
                </c:pt>
                <c:pt idx="1220">
                  <c:v>176</c:v>
                </c:pt>
                <c:pt idx="1221">
                  <c:v>91</c:v>
                </c:pt>
                <c:pt idx="1222">
                  <c:v>94</c:v>
                </c:pt>
                <c:pt idx="1223">
                  <c:v>171</c:v>
                </c:pt>
                <c:pt idx="1224">
                  <c:v>175</c:v>
                </c:pt>
                <c:pt idx="1225">
                  <c:v>188</c:v>
                </c:pt>
                <c:pt idx="1226">
                  <c:v>202</c:v>
                </c:pt>
                <c:pt idx="1227">
                  <c:v>169</c:v>
                </c:pt>
                <c:pt idx="1228">
                  <c:v>104</c:v>
                </c:pt>
                <c:pt idx="1229">
                  <c:v>82</c:v>
                </c:pt>
                <c:pt idx="1230">
                  <c:v>144</c:v>
                </c:pt>
                <c:pt idx="1231">
                  <c:v>171</c:v>
                </c:pt>
                <c:pt idx="1232">
                  <c:v>181</c:v>
                </c:pt>
                <c:pt idx="1233">
                  <c:v>126</c:v>
                </c:pt>
                <c:pt idx="1234">
                  <c:v>139</c:v>
                </c:pt>
                <c:pt idx="1235">
                  <c:v>104</c:v>
                </c:pt>
                <c:pt idx="1236">
                  <c:v>90</c:v>
                </c:pt>
                <c:pt idx="1237">
                  <c:v>133</c:v>
                </c:pt>
                <c:pt idx="1238">
                  <c:v>165</c:v>
                </c:pt>
                <c:pt idx="1239">
                  <c:v>184</c:v>
                </c:pt>
                <c:pt idx="1240">
                  <c:v>174</c:v>
                </c:pt>
                <c:pt idx="1241">
                  <c:v>131</c:v>
                </c:pt>
                <c:pt idx="1242">
                  <c:v>93</c:v>
                </c:pt>
                <c:pt idx="1243">
                  <c:v>97</c:v>
                </c:pt>
                <c:pt idx="1244">
                  <c:v>145</c:v>
                </c:pt>
                <c:pt idx="1245">
                  <c:v>190</c:v>
                </c:pt>
                <c:pt idx="1246">
                  <c:v>138</c:v>
                </c:pt>
                <c:pt idx="1247">
                  <c:v>201</c:v>
                </c:pt>
                <c:pt idx="1248">
                  <c:v>164</c:v>
                </c:pt>
                <c:pt idx="1249">
                  <c:v>93</c:v>
                </c:pt>
                <c:pt idx="1250">
                  <c:v>125</c:v>
                </c:pt>
                <c:pt idx="1251">
                  <c:v>123</c:v>
                </c:pt>
                <c:pt idx="1252">
                  <c:v>161</c:v>
                </c:pt>
                <c:pt idx="1253">
                  <c:v>169</c:v>
                </c:pt>
                <c:pt idx="1254">
                  <c:v>163</c:v>
                </c:pt>
                <c:pt idx="1255">
                  <c:v>210</c:v>
                </c:pt>
                <c:pt idx="1256">
                  <c:v>125</c:v>
                </c:pt>
                <c:pt idx="1257">
                  <c:v>120</c:v>
                </c:pt>
                <c:pt idx="1258">
                  <c:v>193</c:v>
                </c:pt>
                <c:pt idx="1259">
                  <c:v>218</c:v>
                </c:pt>
                <c:pt idx="1260">
                  <c:v>239</c:v>
                </c:pt>
                <c:pt idx="1261">
                  <c:v>232</c:v>
                </c:pt>
                <c:pt idx="1262">
                  <c:v>216</c:v>
                </c:pt>
                <c:pt idx="1263">
                  <c:v>158</c:v>
                </c:pt>
                <c:pt idx="1264">
                  <c:v>82</c:v>
                </c:pt>
                <c:pt idx="1265">
                  <c:v>188</c:v>
                </c:pt>
                <c:pt idx="1266">
                  <c:v>226</c:v>
                </c:pt>
                <c:pt idx="1267">
                  <c:v>239</c:v>
                </c:pt>
                <c:pt idx="1268">
                  <c:v>213</c:v>
                </c:pt>
                <c:pt idx="1269">
                  <c:v>212</c:v>
                </c:pt>
                <c:pt idx="1270">
                  <c:v>97</c:v>
                </c:pt>
                <c:pt idx="1271">
                  <c:v>93</c:v>
                </c:pt>
                <c:pt idx="1272">
                  <c:v>133</c:v>
                </c:pt>
                <c:pt idx="1273">
                  <c:v>154</c:v>
                </c:pt>
                <c:pt idx="1274">
                  <c:v>135</c:v>
                </c:pt>
                <c:pt idx="1275">
                  <c:v>147</c:v>
                </c:pt>
                <c:pt idx="1276">
                  <c:v>161</c:v>
                </c:pt>
                <c:pt idx="1277">
                  <c:v>91</c:v>
                </c:pt>
                <c:pt idx="1278">
                  <c:v>82</c:v>
                </c:pt>
                <c:pt idx="1279">
                  <c:v>128</c:v>
                </c:pt>
                <c:pt idx="1280">
                  <c:v>150</c:v>
                </c:pt>
                <c:pt idx="1281">
                  <c:v>157</c:v>
                </c:pt>
                <c:pt idx="1282">
                  <c:v>143</c:v>
                </c:pt>
                <c:pt idx="1283">
                  <c:v>160</c:v>
                </c:pt>
                <c:pt idx="1284">
                  <c:v>98</c:v>
                </c:pt>
                <c:pt idx="1285">
                  <c:v>137</c:v>
                </c:pt>
                <c:pt idx="1286">
                  <c:v>196</c:v>
                </c:pt>
                <c:pt idx="1287">
                  <c:v>132</c:v>
                </c:pt>
                <c:pt idx="1288">
                  <c:v>177</c:v>
                </c:pt>
                <c:pt idx="1289">
                  <c:v>145</c:v>
                </c:pt>
                <c:pt idx="1290">
                  <c:v>139</c:v>
                </c:pt>
                <c:pt idx="1291">
                  <c:v>82</c:v>
                </c:pt>
                <c:pt idx="1292">
                  <c:v>83</c:v>
                </c:pt>
                <c:pt idx="1293">
                  <c:v>159</c:v>
                </c:pt>
                <c:pt idx="1294">
                  <c:v>154</c:v>
                </c:pt>
                <c:pt idx="1295">
                  <c:v>167</c:v>
                </c:pt>
                <c:pt idx="1296">
                  <c:v>170</c:v>
                </c:pt>
                <c:pt idx="1297">
                  <c:v>130</c:v>
                </c:pt>
                <c:pt idx="1298">
                  <c:v>123</c:v>
                </c:pt>
                <c:pt idx="1299">
                  <c:v>88</c:v>
                </c:pt>
                <c:pt idx="1300">
                  <c:v>121</c:v>
                </c:pt>
                <c:pt idx="1301">
                  <c:v>126</c:v>
                </c:pt>
                <c:pt idx="1302">
                  <c:v>160</c:v>
                </c:pt>
                <c:pt idx="1303">
                  <c:v>163</c:v>
                </c:pt>
                <c:pt idx="1304">
                  <c:v>179</c:v>
                </c:pt>
                <c:pt idx="1305">
                  <c:v>94</c:v>
                </c:pt>
                <c:pt idx="1306">
                  <c:v>69</c:v>
                </c:pt>
                <c:pt idx="1307">
                  <c:v>181</c:v>
                </c:pt>
                <c:pt idx="1308">
                  <c:v>156</c:v>
                </c:pt>
                <c:pt idx="1309">
                  <c:v>183</c:v>
                </c:pt>
                <c:pt idx="1310">
                  <c:v>133</c:v>
                </c:pt>
                <c:pt idx="1311">
                  <c:v>167</c:v>
                </c:pt>
                <c:pt idx="1312">
                  <c:v>99</c:v>
                </c:pt>
                <c:pt idx="1313">
                  <c:v>87</c:v>
                </c:pt>
                <c:pt idx="1314">
                  <c:v>123</c:v>
                </c:pt>
                <c:pt idx="1315">
                  <c:v>125</c:v>
                </c:pt>
                <c:pt idx="1316">
                  <c:v>173</c:v>
                </c:pt>
                <c:pt idx="1317">
                  <c:v>169</c:v>
                </c:pt>
                <c:pt idx="1318">
                  <c:v>172</c:v>
                </c:pt>
                <c:pt idx="1319">
                  <c:v>81</c:v>
                </c:pt>
                <c:pt idx="1320">
                  <c:v>54</c:v>
                </c:pt>
                <c:pt idx="1321">
                  <c:v>140</c:v>
                </c:pt>
                <c:pt idx="1322">
                  <c:v>139</c:v>
                </c:pt>
                <c:pt idx="1323">
                  <c:v>145</c:v>
                </c:pt>
                <c:pt idx="1324">
                  <c:v>162</c:v>
                </c:pt>
                <c:pt idx="1325">
                  <c:v>126</c:v>
                </c:pt>
                <c:pt idx="1326">
                  <c:v>100</c:v>
                </c:pt>
                <c:pt idx="1327">
                  <c:v>101</c:v>
                </c:pt>
                <c:pt idx="1328">
                  <c:v>120</c:v>
                </c:pt>
                <c:pt idx="1329">
                  <c:v>143</c:v>
                </c:pt>
                <c:pt idx="1330">
                  <c:v>136</c:v>
                </c:pt>
                <c:pt idx="1331">
                  <c:v>130</c:v>
                </c:pt>
                <c:pt idx="1332">
                  <c:v>146</c:v>
                </c:pt>
                <c:pt idx="1333">
                  <c:v>87</c:v>
                </c:pt>
                <c:pt idx="1334">
                  <c:v>80</c:v>
                </c:pt>
                <c:pt idx="1335">
                  <c:v>156</c:v>
                </c:pt>
                <c:pt idx="1336">
                  <c:v>144</c:v>
                </c:pt>
                <c:pt idx="1337">
                  <c:v>142</c:v>
                </c:pt>
                <c:pt idx="1338">
                  <c:v>144</c:v>
                </c:pt>
                <c:pt idx="1339">
                  <c:v>142</c:v>
                </c:pt>
                <c:pt idx="1340">
                  <c:v>74</c:v>
                </c:pt>
                <c:pt idx="1341">
                  <c:v>56</c:v>
                </c:pt>
                <c:pt idx="1342">
                  <c:v>132</c:v>
                </c:pt>
                <c:pt idx="1343">
                  <c:v>115</c:v>
                </c:pt>
                <c:pt idx="1344">
                  <c:v>149</c:v>
                </c:pt>
                <c:pt idx="1345">
                  <c:v>123</c:v>
                </c:pt>
                <c:pt idx="1346">
                  <c:v>132</c:v>
                </c:pt>
                <c:pt idx="1347">
                  <c:v>83</c:v>
                </c:pt>
                <c:pt idx="1348">
                  <c:v>69</c:v>
                </c:pt>
                <c:pt idx="1349">
                  <c:v>93</c:v>
                </c:pt>
                <c:pt idx="1350">
                  <c:v>119</c:v>
                </c:pt>
                <c:pt idx="1351">
                  <c:v>139</c:v>
                </c:pt>
                <c:pt idx="1352">
                  <c:v>137</c:v>
                </c:pt>
                <c:pt idx="1353">
                  <c:v>136</c:v>
                </c:pt>
                <c:pt idx="1354">
                  <c:v>75</c:v>
                </c:pt>
                <c:pt idx="1355">
                  <c:v>70</c:v>
                </c:pt>
                <c:pt idx="1356">
                  <c:v>142</c:v>
                </c:pt>
                <c:pt idx="1357">
                  <c:v>140</c:v>
                </c:pt>
                <c:pt idx="1358">
                  <c:v>132</c:v>
                </c:pt>
                <c:pt idx="1359">
                  <c:v>148</c:v>
                </c:pt>
                <c:pt idx="1360">
                  <c:v>144</c:v>
                </c:pt>
                <c:pt idx="1361">
                  <c:v>89</c:v>
                </c:pt>
                <c:pt idx="1362">
                  <c:v>102</c:v>
                </c:pt>
                <c:pt idx="1363">
                  <c:v>143</c:v>
                </c:pt>
                <c:pt idx="1364">
                  <c:v>162</c:v>
                </c:pt>
                <c:pt idx="1365">
                  <c:v>175</c:v>
                </c:pt>
                <c:pt idx="1366">
                  <c:v>124</c:v>
                </c:pt>
                <c:pt idx="1367">
                  <c:v>176</c:v>
                </c:pt>
                <c:pt idx="1368">
                  <c:v>101</c:v>
                </c:pt>
                <c:pt idx="1369">
                  <c:v>100</c:v>
                </c:pt>
                <c:pt idx="1370">
                  <c:v>160</c:v>
                </c:pt>
                <c:pt idx="1371">
                  <c:v>142</c:v>
                </c:pt>
                <c:pt idx="1372">
                  <c:v>151</c:v>
                </c:pt>
                <c:pt idx="1373">
                  <c:v>143</c:v>
                </c:pt>
                <c:pt idx="1374">
                  <c:v>157</c:v>
                </c:pt>
                <c:pt idx="1375">
                  <c:v>97</c:v>
                </c:pt>
                <c:pt idx="1376">
                  <c:v>106</c:v>
                </c:pt>
                <c:pt idx="1377">
                  <c:v>180</c:v>
                </c:pt>
                <c:pt idx="1378">
                  <c:v>152</c:v>
                </c:pt>
                <c:pt idx="1379">
                  <c:v>151</c:v>
                </c:pt>
                <c:pt idx="1380">
                  <c:v>172</c:v>
                </c:pt>
                <c:pt idx="1381">
                  <c:v>131</c:v>
                </c:pt>
                <c:pt idx="1382">
                  <c:v>92</c:v>
                </c:pt>
                <c:pt idx="1383">
                  <c:v>90</c:v>
                </c:pt>
                <c:pt idx="1384">
                  <c:v>125</c:v>
                </c:pt>
                <c:pt idx="1385">
                  <c:v>143</c:v>
                </c:pt>
                <c:pt idx="1386">
                  <c:v>158</c:v>
                </c:pt>
                <c:pt idx="1387">
                  <c:v>135</c:v>
                </c:pt>
                <c:pt idx="1388">
                  <c:v>156</c:v>
                </c:pt>
                <c:pt idx="1389">
                  <c:v>88</c:v>
                </c:pt>
                <c:pt idx="1390">
                  <c:v>97</c:v>
                </c:pt>
                <c:pt idx="1391">
                  <c:v>143</c:v>
                </c:pt>
                <c:pt idx="1392">
                  <c:v>137</c:v>
                </c:pt>
                <c:pt idx="1393">
                  <c:v>151</c:v>
                </c:pt>
                <c:pt idx="1394">
                  <c:v>104</c:v>
                </c:pt>
                <c:pt idx="1395">
                  <c:v>113</c:v>
                </c:pt>
                <c:pt idx="1396">
                  <c:v>108</c:v>
                </c:pt>
                <c:pt idx="1397">
                  <c:v>103</c:v>
                </c:pt>
                <c:pt idx="1398">
                  <c:v>166</c:v>
                </c:pt>
                <c:pt idx="1399">
                  <c:v>152</c:v>
                </c:pt>
                <c:pt idx="1400">
                  <c:v>178</c:v>
                </c:pt>
                <c:pt idx="1401">
                  <c:v>143</c:v>
                </c:pt>
                <c:pt idx="1402">
                  <c:v>145</c:v>
                </c:pt>
                <c:pt idx="1403">
                  <c:v>77</c:v>
                </c:pt>
                <c:pt idx="1404">
                  <c:v>92</c:v>
                </c:pt>
                <c:pt idx="1405">
                  <c:v>154</c:v>
                </c:pt>
                <c:pt idx="1406">
                  <c:v>170</c:v>
                </c:pt>
                <c:pt idx="1407">
                  <c:v>89</c:v>
                </c:pt>
                <c:pt idx="1408">
                  <c:v>185</c:v>
                </c:pt>
                <c:pt idx="1409">
                  <c:v>162</c:v>
                </c:pt>
                <c:pt idx="1410">
                  <c:v>100</c:v>
                </c:pt>
                <c:pt idx="1411">
                  <c:v>95</c:v>
                </c:pt>
                <c:pt idx="1412">
                  <c:v>146</c:v>
                </c:pt>
                <c:pt idx="1413">
                  <c:v>165</c:v>
                </c:pt>
                <c:pt idx="1414">
                  <c:v>155</c:v>
                </c:pt>
                <c:pt idx="1415">
                  <c:v>152</c:v>
                </c:pt>
                <c:pt idx="1416">
                  <c:v>139</c:v>
                </c:pt>
                <c:pt idx="1417">
                  <c:v>96</c:v>
                </c:pt>
                <c:pt idx="1418">
                  <c:v>89</c:v>
                </c:pt>
                <c:pt idx="1419">
                  <c:v>124</c:v>
                </c:pt>
                <c:pt idx="1420">
                  <c:v>120</c:v>
                </c:pt>
                <c:pt idx="1421">
                  <c:v>144</c:v>
                </c:pt>
                <c:pt idx="1422">
                  <c:v>145</c:v>
                </c:pt>
                <c:pt idx="1423">
                  <c:v>98</c:v>
                </c:pt>
                <c:pt idx="1424">
                  <c:v>64</c:v>
                </c:pt>
                <c:pt idx="1425">
                  <c:v>39</c:v>
                </c:pt>
                <c:pt idx="1426">
                  <c:v>83</c:v>
                </c:pt>
                <c:pt idx="1427">
                  <c:v>113</c:v>
                </c:pt>
                <c:pt idx="1428">
                  <c:v>118</c:v>
                </c:pt>
                <c:pt idx="1429">
                  <c:v>124</c:v>
                </c:pt>
                <c:pt idx="1430">
                  <c:v>141</c:v>
                </c:pt>
                <c:pt idx="1431">
                  <c:v>90</c:v>
                </c:pt>
                <c:pt idx="1432">
                  <c:v>74</c:v>
                </c:pt>
                <c:pt idx="1433">
                  <c:v>127</c:v>
                </c:pt>
                <c:pt idx="1434">
                  <c:v>142</c:v>
                </c:pt>
                <c:pt idx="1435">
                  <c:v>132</c:v>
                </c:pt>
                <c:pt idx="1436">
                  <c:v>152</c:v>
                </c:pt>
                <c:pt idx="1437">
                  <c:v>140</c:v>
                </c:pt>
                <c:pt idx="1438">
                  <c:v>117</c:v>
                </c:pt>
                <c:pt idx="1439">
                  <c:v>85</c:v>
                </c:pt>
                <c:pt idx="1440">
                  <c:v>127</c:v>
                </c:pt>
                <c:pt idx="1441">
                  <c:v>161</c:v>
                </c:pt>
                <c:pt idx="1442">
                  <c:v>183</c:v>
                </c:pt>
                <c:pt idx="1443">
                  <c:v>147</c:v>
                </c:pt>
                <c:pt idx="1444">
                  <c:v>143</c:v>
                </c:pt>
                <c:pt idx="1445">
                  <c:v>93</c:v>
                </c:pt>
                <c:pt idx="1446">
                  <c:v>111</c:v>
                </c:pt>
                <c:pt idx="1447">
                  <c:v>137</c:v>
                </c:pt>
                <c:pt idx="1448">
                  <c:v>157</c:v>
                </c:pt>
                <c:pt idx="1449">
                  <c:v>57</c:v>
                </c:pt>
                <c:pt idx="1450">
                  <c:v>192</c:v>
                </c:pt>
                <c:pt idx="1451">
                  <c:v>166</c:v>
                </c:pt>
                <c:pt idx="1452">
                  <c:v>104</c:v>
                </c:pt>
                <c:pt idx="1453">
                  <c:v>77</c:v>
                </c:pt>
                <c:pt idx="1454">
                  <c:v>156</c:v>
                </c:pt>
                <c:pt idx="1455">
                  <c:v>155</c:v>
                </c:pt>
                <c:pt idx="1456">
                  <c:v>166</c:v>
                </c:pt>
                <c:pt idx="1457">
                  <c:v>167</c:v>
                </c:pt>
                <c:pt idx="1458">
                  <c:v>158</c:v>
                </c:pt>
                <c:pt idx="1459">
                  <c:v>124</c:v>
                </c:pt>
                <c:pt idx="1460">
                  <c:v>87</c:v>
                </c:pt>
                <c:pt idx="1461">
                  <c:v>155</c:v>
                </c:pt>
                <c:pt idx="1462">
                  <c:v>174</c:v>
                </c:pt>
                <c:pt idx="1463">
                  <c:v>176</c:v>
                </c:pt>
                <c:pt idx="1464">
                  <c:v>191</c:v>
                </c:pt>
                <c:pt idx="1465">
                  <c:v>161</c:v>
                </c:pt>
                <c:pt idx="1466">
                  <c:v>95</c:v>
                </c:pt>
                <c:pt idx="1467">
                  <c:v>88</c:v>
                </c:pt>
                <c:pt idx="1468">
                  <c:v>143</c:v>
                </c:pt>
                <c:pt idx="1469">
                  <c:v>168</c:v>
                </c:pt>
                <c:pt idx="1470">
                  <c:v>182</c:v>
                </c:pt>
                <c:pt idx="1471">
                  <c:v>165</c:v>
                </c:pt>
                <c:pt idx="1472">
                  <c:v>168</c:v>
                </c:pt>
                <c:pt idx="1473">
                  <c:v>81</c:v>
                </c:pt>
                <c:pt idx="1474">
                  <c:v>73</c:v>
                </c:pt>
                <c:pt idx="1475">
                  <c:v>138</c:v>
                </c:pt>
                <c:pt idx="1476">
                  <c:v>171</c:v>
                </c:pt>
                <c:pt idx="1477">
                  <c:v>176</c:v>
                </c:pt>
                <c:pt idx="1478">
                  <c:v>166</c:v>
                </c:pt>
                <c:pt idx="1479">
                  <c:v>189</c:v>
                </c:pt>
                <c:pt idx="1480">
                  <c:v>113</c:v>
                </c:pt>
                <c:pt idx="1481">
                  <c:v>109</c:v>
                </c:pt>
                <c:pt idx="1482">
                  <c:v>136</c:v>
                </c:pt>
                <c:pt idx="1483">
                  <c:v>192</c:v>
                </c:pt>
                <c:pt idx="1484">
                  <c:v>179</c:v>
                </c:pt>
                <c:pt idx="1485">
                  <c:v>175</c:v>
                </c:pt>
                <c:pt idx="1486">
                  <c:v>177</c:v>
                </c:pt>
                <c:pt idx="1487">
                  <c:v>128</c:v>
                </c:pt>
                <c:pt idx="1488">
                  <c:v>99</c:v>
                </c:pt>
                <c:pt idx="1489">
                  <c:v>188</c:v>
                </c:pt>
                <c:pt idx="1490">
                  <c:v>172</c:v>
                </c:pt>
                <c:pt idx="1491">
                  <c:v>183</c:v>
                </c:pt>
                <c:pt idx="1492">
                  <c:v>221</c:v>
                </c:pt>
                <c:pt idx="1493">
                  <c:v>193</c:v>
                </c:pt>
                <c:pt idx="1494">
                  <c:v>142</c:v>
                </c:pt>
                <c:pt idx="1495">
                  <c:v>105</c:v>
                </c:pt>
                <c:pt idx="1496">
                  <c:v>149</c:v>
                </c:pt>
                <c:pt idx="1497">
                  <c:v>152</c:v>
                </c:pt>
                <c:pt idx="1498">
                  <c:v>138</c:v>
                </c:pt>
                <c:pt idx="1499">
                  <c:v>170</c:v>
                </c:pt>
                <c:pt idx="1500">
                  <c:v>168</c:v>
                </c:pt>
                <c:pt idx="1501">
                  <c:v>119</c:v>
                </c:pt>
                <c:pt idx="1502">
                  <c:v>112</c:v>
                </c:pt>
                <c:pt idx="1503">
                  <c:v>165</c:v>
                </c:pt>
                <c:pt idx="1504">
                  <c:v>205</c:v>
                </c:pt>
                <c:pt idx="1505">
                  <c:v>169</c:v>
                </c:pt>
                <c:pt idx="1506">
                  <c:v>127</c:v>
                </c:pt>
                <c:pt idx="1507">
                  <c:v>155</c:v>
                </c:pt>
                <c:pt idx="1508">
                  <c:v>104</c:v>
                </c:pt>
                <c:pt idx="1509">
                  <c:v>106</c:v>
                </c:pt>
                <c:pt idx="1510">
                  <c:v>136</c:v>
                </c:pt>
                <c:pt idx="1511">
                  <c:v>193</c:v>
                </c:pt>
                <c:pt idx="1512">
                  <c:v>192</c:v>
                </c:pt>
                <c:pt idx="1513">
                  <c:v>192</c:v>
                </c:pt>
                <c:pt idx="1514">
                  <c:v>149</c:v>
                </c:pt>
                <c:pt idx="1515">
                  <c:v>121</c:v>
                </c:pt>
                <c:pt idx="1516">
                  <c:v>101</c:v>
                </c:pt>
                <c:pt idx="1517">
                  <c:v>192</c:v>
                </c:pt>
                <c:pt idx="1518">
                  <c:v>179</c:v>
                </c:pt>
                <c:pt idx="1519">
                  <c:v>186</c:v>
                </c:pt>
                <c:pt idx="1520">
                  <c:v>183</c:v>
                </c:pt>
                <c:pt idx="1521">
                  <c:v>173</c:v>
                </c:pt>
                <c:pt idx="1522">
                  <c:v>136</c:v>
                </c:pt>
                <c:pt idx="1523">
                  <c:v>79</c:v>
                </c:pt>
                <c:pt idx="1524">
                  <c:v>144</c:v>
                </c:pt>
                <c:pt idx="1525">
                  <c:v>158</c:v>
                </c:pt>
                <c:pt idx="1526">
                  <c:v>196</c:v>
                </c:pt>
                <c:pt idx="1527">
                  <c:v>186</c:v>
                </c:pt>
                <c:pt idx="1528">
                  <c:v>162</c:v>
                </c:pt>
                <c:pt idx="1529">
                  <c:v>117</c:v>
                </c:pt>
                <c:pt idx="1530">
                  <c:v>78</c:v>
                </c:pt>
                <c:pt idx="1531">
                  <c:v>189</c:v>
                </c:pt>
                <c:pt idx="1532">
                  <c:v>205</c:v>
                </c:pt>
                <c:pt idx="1533">
                  <c:v>197</c:v>
                </c:pt>
                <c:pt idx="1534">
                  <c:v>230</c:v>
                </c:pt>
                <c:pt idx="1535">
                  <c:v>192</c:v>
                </c:pt>
                <c:pt idx="1536">
                  <c:v>162</c:v>
                </c:pt>
                <c:pt idx="1537">
                  <c:v>162</c:v>
                </c:pt>
                <c:pt idx="1538">
                  <c:v>155</c:v>
                </c:pt>
                <c:pt idx="1539">
                  <c:v>197</c:v>
                </c:pt>
                <c:pt idx="1540">
                  <c:v>204</c:v>
                </c:pt>
                <c:pt idx="1541">
                  <c:v>190</c:v>
                </c:pt>
                <c:pt idx="1542">
                  <c:v>197</c:v>
                </c:pt>
                <c:pt idx="1543">
                  <c:v>125</c:v>
                </c:pt>
                <c:pt idx="1544">
                  <c:v>175</c:v>
                </c:pt>
                <c:pt idx="1545">
                  <c:v>202</c:v>
                </c:pt>
                <c:pt idx="1546">
                  <c:v>192</c:v>
                </c:pt>
                <c:pt idx="1547">
                  <c:v>188</c:v>
                </c:pt>
                <c:pt idx="1548">
                  <c:v>218</c:v>
                </c:pt>
                <c:pt idx="1549">
                  <c:v>178</c:v>
                </c:pt>
                <c:pt idx="1550">
                  <c:v>124</c:v>
                </c:pt>
                <c:pt idx="1551">
                  <c:v>100</c:v>
                </c:pt>
                <c:pt idx="1552">
                  <c:v>171</c:v>
                </c:pt>
                <c:pt idx="1553">
                  <c:v>154</c:v>
                </c:pt>
                <c:pt idx="1554">
                  <c:v>188</c:v>
                </c:pt>
                <c:pt idx="1555">
                  <c:v>155</c:v>
                </c:pt>
                <c:pt idx="1556">
                  <c:v>182</c:v>
                </c:pt>
                <c:pt idx="1557">
                  <c:v>137</c:v>
                </c:pt>
                <c:pt idx="1558">
                  <c:v>83</c:v>
                </c:pt>
                <c:pt idx="1559">
                  <c:v>151</c:v>
                </c:pt>
                <c:pt idx="1560">
                  <c:v>170</c:v>
                </c:pt>
                <c:pt idx="1561">
                  <c:v>186</c:v>
                </c:pt>
                <c:pt idx="1562">
                  <c:v>179</c:v>
                </c:pt>
                <c:pt idx="1563">
                  <c:v>159</c:v>
                </c:pt>
                <c:pt idx="1564">
                  <c:v>102</c:v>
                </c:pt>
                <c:pt idx="1565">
                  <c:v>116</c:v>
                </c:pt>
                <c:pt idx="1566">
                  <c:v>157</c:v>
                </c:pt>
                <c:pt idx="1567">
                  <c:v>197</c:v>
                </c:pt>
                <c:pt idx="1568">
                  <c:v>170</c:v>
                </c:pt>
                <c:pt idx="1569">
                  <c:v>178</c:v>
                </c:pt>
                <c:pt idx="1570">
                  <c:v>190</c:v>
                </c:pt>
                <c:pt idx="1571">
                  <c:v>100</c:v>
                </c:pt>
                <c:pt idx="1572">
                  <c:v>105</c:v>
                </c:pt>
                <c:pt idx="1573">
                  <c:v>177</c:v>
                </c:pt>
                <c:pt idx="1574">
                  <c:v>159</c:v>
                </c:pt>
                <c:pt idx="1575">
                  <c:v>188</c:v>
                </c:pt>
                <c:pt idx="1576">
                  <c:v>198</c:v>
                </c:pt>
                <c:pt idx="1577">
                  <c:v>171</c:v>
                </c:pt>
                <c:pt idx="1578">
                  <c:v>111</c:v>
                </c:pt>
                <c:pt idx="1579">
                  <c:v>126</c:v>
                </c:pt>
                <c:pt idx="1580">
                  <c:v>110</c:v>
                </c:pt>
                <c:pt idx="1581">
                  <c:v>191</c:v>
                </c:pt>
                <c:pt idx="1582">
                  <c:v>175</c:v>
                </c:pt>
                <c:pt idx="1583">
                  <c:v>160</c:v>
                </c:pt>
                <c:pt idx="1584">
                  <c:v>145</c:v>
                </c:pt>
                <c:pt idx="1585">
                  <c:v>105</c:v>
                </c:pt>
                <c:pt idx="1586">
                  <c:v>84</c:v>
                </c:pt>
                <c:pt idx="1587">
                  <c:v>162</c:v>
                </c:pt>
                <c:pt idx="1588">
                  <c:v>164</c:v>
                </c:pt>
                <c:pt idx="1589">
                  <c:v>152</c:v>
                </c:pt>
                <c:pt idx="1590">
                  <c:v>199</c:v>
                </c:pt>
                <c:pt idx="1591">
                  <c:v>178</c:v>
                </c:pt>
                <c:pt idx="1592">
                  <c:v>73</c:v>
                </c:pt>
                <c:pt idx="1593">
                  <c:v>99</c:v>
                </c:pt>
                <c:pt idx="1594">
                  <c:v>159</c:v>
                </c:pt>
                <c:pt idx="1595">
                  <c:v>188</c:v>
                </c:pt>
                <c:pt idx="1596">
                  <c:v>177</c:v>
                </c:pt>
                <c:pt idx="1597">
                  <c:v>195</c:v>
                </c:pt>
                <c:pt idx="1598">
                  <c:v>150</c:v>
                </c:pt>
                <c:pt idx="1599">
                  <c:v>92</c:v>
                </c:pt>
                <c:pt idx="1600">
                  <c:v>111</c:v>
                </c:pt>
                <c:pt idx="1601">
                  <c:v>165</c:v>
                </c:pt>
                <c:pt idx="1602">
                  <c:v>167</c:v>
                </c:pt>
                <c:pt idx="1603">
                  <c:v>193</c:v>
                </c:pt>
                <c:pt idx="1604">
                  <c:v>206</c:v>
                </c:pt>
                <c:pt idx="1605">
                  <c:v>179</c:v>
                </c:pt>
                <c:pt idx="1606">
                  <c:v>118</c:v>
                </c:pt>
                <c:pt idx="1607">
                  <c:v>103</c:v>
                </c:pt>
                <c:pt idx="1608">
                  <c:v>183</c:v>
                </c:pt>
                <c:pt idx="1609">
                  <c:v>188</c:v>
                </c:pt>
                <c:pt idx="1610">
                  <c:v>207</c:v>
                </c:pt>
                <c:pt idx="1611">
                  <c:v>159</c:v>
                </c:pt>
                <c:pt idx="1612">
                  <c:v>166</c:v>
                </c:pt>
                <c:pt idx="1613">
                  <c:v>109</c:v>
                </c:pt>
                <c:pt idx="1614">
                  <c:v>102</c:v>
                </c:pt>
                <c:pt idx="1615">
                  <c:v>150</c:v>
                </c:pt>
                <c:pt idx="1616">
                  <c:v>156</c:v>
                </c:pt>
                <c:pt idx="1617">
                  <c:v>114</c:v>
                </c:pt>
                <c:pt idx="1618">
                  <c:v>153</c:v>
                </c:pt>
                <c:pt idx="1619">
                  <c:v>179</c:v>
                </c:pt>
                <c:pt idx="1620">
                  <c:v>119</c:v>
                </c:pt>
                <c:pt idx="1621">
                  <c:v>107</c:v>
                </c:pt>
                <c:pt idx="1622">
                  <c:v>178</c:v>
                </c:pt>
                <c:pt idx="1623">
                  <c:v>182</c:v>
                </c:pt>
                <c:pt idx="1624">
                  <c:v>180</c:v>
                </c:pt>
                <c:pt idx="1625">
                  <c:v>147</c:v>
                </c:pt>
                <c:pt idx="1626">
                  <c:v>154</c:v>
                </c:pt>
                <c:pt idx="1627">
                  <c:v>107</c:v>
                </c:pt>
                <c:pt idx="1628">
                  <c:v>123</c:v>
                </c:pt>
                <c:pt idx="1629">
                  <c:v>207</c:v>
                </c:pt>
                <c:pt idx="1630">
                  <c:v>195</c:v>
                </c:pt>
                <c:pt idx="1631">
                  <c:v>174</c:v>
                </c:pt>
                <c:pt idx="1632">
                  <c:v>185</c:v>
                </c:pt>
                <c:pt idx="1633">
                  <c:v>181</c:v>
                </c:pt>
                <c:pt idx="1634">
                  <c:v>107</c:v>
                </c:pt>
                <c:pt idx="1635">
                  <c:v>101</c:v>
                </c:pt>
                <c:pt idx="1636">
                  <c:v>133</c:v>
                </c:pt>
                <c:pt idx="1637">
                  <c:v>182</c:v>
                </c:pt>
                <c:pt idx="1638">
                  <c:v>201</c:v>
                </c:pt>
                <c:pt idx="1639">
                  <c:v>186</c:v>
                </c:pt>
                <c:pt idx="1640">
                  <c:v>162</c:v>
                </c:pt>
                <c:pt idx="1641">
                  <c:v>107</c:v>
                </c:pt>
                <c:pt idx="1642">
                  <c:v>120</c:v>
                </c:pt>
                <c:pt idx="1643">
                  <c:v>143</c:v>
                </c:pt>
                <c:pt idx="1644">
                  <c:v>161</c:v>
                </c:pt>
                <c:pt idx="1645">
                  <c:v>159</c:v>
                </c:pt>
                <c:pt idx="1646">
                  <c:v>199</c:v>
                </c:pt>
                <c:pt idx="1647">
                  <c:v>159</c:v>
                </c:pt>
                <c:pt idx="1648">
                  <c:v>106</c:v>
                </c:pt>
                <c:pt idx="1649">
                  <c:v>111</c:v>
                </c:pt>
                <c:pt idx="1650">
                  <c:v>130</c:v>
                </c:pt>
                <c:pt idx="1651">
                  <c:v>176</c:v>
                </c:pt>
                <c:pt idx="1652">
                  <c:v>211</c:v>
                </c:pt>
                <c:pt idx="1653">
                  <c:v>175</c:v>
                </c:pt>
                <c:pt idx="1654">
                  <c:v>154</c:v>
                </c:pt>
                <c:pt idx="1655">
                  <c:v>107</c:v>
                </c:pt>
                <c:pt idx="1656">
                  <c:v>103</c:v>
                </c:pt>
                <c:pt idx="1657">
                  <c:v>145</c:v>
                </c:pt>
                <c:pt idx="1658">
                  <c:v>144</c:v>
                </c:pt>
                <c:pt idx="1659">
                  <c:v>173</c:v>
                </c:pt>
                <c:pt idx="1660">
                  <c:v>183</c:v>
                </c:pt>
                <c:pt idx="1661">
                  <c:v>165</c:v>
                </c:pt>
                <c:pt idx="1662">
                  <c:v>94</c:v>
                </c:pt>
                <c:pt idx="1663">
                  <c:v>87</c:v>
                </c:pt>
                <c:pt idx="1664">
                  <c:v>142</c:v>
                </c:pt>
                <c:pt idx="1665">
                  <c:v>189</c:v>
                </c:pt>
                <c:pt idx="1666">
                  <c:v>166</c:v>
                </c:pt>
                <c:pt idx="1667">
                  <c:v>164</c:v>
                </c:pt>
                <c:pt idx="1668">
                  <c:v>169</c:v>
                </c:pt>
                <c:pt idx="1669">
                  <c:v>103</c:v>
                </c:pt>
                <c:pt idx="1670">
                  <c:v>142</c:v>
                </c:pt>
                <c:pt idx="1671">
                  <c:v>179</c:v>
                </c:pt>
                <c:pt idx="1672">
                  <c:v>216</c:v>
                </c:pt>
                <c:pt idx="1673">
                  <c:v>177</c:v>
                </c:pt>
                <c:pt idx="1674">
                  <c:v>169</c:v>
                </c:pt>
                <c:pt idx="1675">
                  <c:v>159</c:v>
                </c:pt>
                <c:pt idx="1676">
                  <c:v>92</c:v>
                </c:pt>
                <c:pt idx="1677">
                  <c:v>101</c:v>
                </c:pt>
                <c:pt idx="1678">
                  <c:v>133</c:v>
                </c:pt>
                <c:pt idx="1679">
                  <c:v>187</c:v>
                </c:pt>
                <c:pt idx="1680">
                  <c:v>195</c:v>
                </c:pt>
                <c:pt idx="1681">
                  <c:v>157</c:v>
                </c:pt>
                <c:pt idx="1682">
                  <c:v>166</c:v>
                </c:pt>
                <c:pt idx="1683">
                  <c:v>133</c:v>
                </c:pt>
                <c:pt idx="1684">
                  <c:v>92</c:v>
                </c:pt>
                <c:pt idx="1685">
                  <c:v>163</c:v>
                </c:pt>
                <c:pt idx="1686">
                  <c:v>168</c:v>
                </c:pt>
                <c:pt idx="1687">
                  <c:v>169</c:v>
                </c:pt>
                <c:pt idx="1688">
                  <c:v>175</c:v>
                </c:pt>
                <c:pt idx="1689">
                  <c:v>195</c:v>
                </c:pt>
                <c:pt idx="1690">
                  <c:v>125</c:v>
                </c:pt>
                <c:pt idx="1691">
                  <c:v>88</c:v>
                </c:pt>
                <c:pt idx="1692">
                  <c:v>192</c:v>
                </c:pt>
                <c:pt idx="1693">
                  <c:v>165</c:v>
                </c:pt>
                <c:pt idx="1694">
                  <c:v>189</c:v>
                </c:pt>
                <c:pt idx="1695">
                  <c:v>159</c:v>
                </c:pt>
                <c:pt idx="1696">
                  <c:v>170</c:v>
                </c:pt>
                <c:pt idx="1697">
                  <c:v>86</c:v>
                </c:pt>
                <c:pt idx="1698">
                  <c:v>96</c:v>
                </c:pt>
                <c:pt idx="1699">
                  <c:v>175</c:v>
                </c:pt>
                <c:pt idx="1700">
                  <c:v>199</c:v>
                </c:pt>
                <c:pt idx="1701">
                  <c:v>167</c:v>
                </c:pt>
                <c:pt idx="1702">
                  <c:v>187</c:v>
                </c:pt>
                <c:pt idx="1703">
                  <c:v>147</c:v>
                </c:pt>
                <c:pt idx="1704">
                  <c:v>100</c:v>
                </c:pt>
                <c:pt idx="1705">
                  <c:v>101</c:v>
                </c:pt>
                <c:pt idx="1706">
                  <c:v>169</c:v>
                </c:pt>
                <c:pt idx="1707">
                  <c:v>163</c:v>
                </c:pt>
                <c:pt idx="1708">
                  <c:v>203</c:v>
                </c:pt>
                <c:pt idx="1709">
                  <c:v>152</c:v>
                </c:pt>
                <c:pt idx="1710">
                  <c:v>150</c:v>
                </c:pt>
                <c:pt idx="1711">
                  <c:v>97</c:v>
                </c:pt>
                <c:pt idx="1712">
                  <c:v>88</c:v>
                </c:pt>
                <c:pt idx="1713">
                  <c:v>159</c:v>
                </c:pt>
                <c:pt idx="1714">
                  <c:v>166</c:v>
                </c:pt>
                <c:pt idx="1715">
                  <c:v>153</c:v>
                </c:pt>
                <c:pt idx="1716">
                  <c:v>175</c:v>
                </c:pt>
                <c:pt idx="1717">
                  <c:v>152</c:v>
                </c:pt>
                <c:pt idx="1718">
                  <c:v>93</c:v>
                </c:pt>
                <c:pt idx="1719">
                  <c:v>95</c:v>
                </c:pt>
                <c:pt idx="1720">
                  <c:v>166</c:v>
                </c:pt>
                <c:pt idx="1721">
                  <c:v>153</c:v>
                </c:pt>
                <c:pt idx="1722">
                  <c:v>159</c:v>
                </c:pt>
                <c:pt idx="1723">
                  <c:v>193</c:v>
                </c:pt>
                <c:pt idx="1724">
                  <c:v>179</c:v>
                </c:pt>
                <c:pt idx="1725">
                  <c:v>86</c:v>
                </c:pt>
                <c:pt idx="1726">
                  <c:v>101</c:v>
                </c:pt>
                <c:pt idx="1727">
                  <c:v>137</c:v>
                </c:pt>
                <c:pt idx="1728">
                  <c:v>177</c:v>
                </c:pt>
                <c:pt idx="1729">
                  <c:v>181</c:v>
                </c:pt>
                <c:pt idx="1730">
                  <c:v>179</c:v>
                </c:pt>
                <c:pt idx="1731">
                  <c:v>179</c:v>
                </c:pt>
                <c:pt idx="1732">
                  <c:v>123</c:v>
                </c:pt>
                <c:pt idx="1733">
                  <c:v>156</c:v>
                </c:pt>
                <c:pt idx="1734">
                  <c:v>257</c:v>
                </c:pt>
                <c:pt idx="1735">
                  <c:v>217</c:v>
                </c:pt>
                <c:pt idx="1736">
                  <c:v>185</c:v>
                </c:pt>
                <c:pt idx="1737">
                  <c:v>185</c:v>
                </c:pt>
                <c:pt idx="1738">
                  <c:v>160</c:v>
                </c:pt>
                <c:pt idx="1739">
                  <c:v>115</c:v>
                </c:pt>
                <c:pt idx="1740">
                  <c:v>102</c:v>
                </c:pt>
                <c:pt idx="1741">
                  <c:v>157</c:v>
                </c:pt>
                <c:pt idx="1742">
                  <c:v>125</c:v>
                </c:pt>
                <c:pt idx="1743">
                  <c:v>133</c:v>
                </c:pt>
                <c:pt idx="1744">
                  <c:v>145</c:v>
                </c:pt>
                <c:pt idx="1745">
                  <c:v>158</c:v>
                </c:pt>
                <c:pt idx="1746">
                  <c:v>87</c:v>
                </c:pt>
                <c:pt idx="1747">
                  <c:v>77</c:v>
                </c:pt>
                <c:pt idx="1748">
                  <c:v>145</c:v>
                </c:pt>
                <c:pt idx="1749">
                  <c:v>166</c:v>
                </c:pt>
                <c:pt idx="1750">
                  <c:v>163</c:v>
                </c:pt>
                <c:pt idx="1751">
                  <c:v>190</c:v>
                </c:pt>
                <c:pt idx="1752">
                  <c:v>177</c:v>
                </c:pt>
                <c:pt idx="1753">
                  <c:v>112</c:v>
                </c:pt>
                <c:pt idx="1754">
                  <c:v>107</c:v>
                </c:pt>
                <c:pt idx="1755">
                  <c:v>173</c:v>
                </c:pt>
                <c:pt idx="1756">
                  <c:v>191</c:v>
                </c:pt>
                <c:pt idx="1757">
                  <c:v>126</c:v>
                </c:pt>
                <c:pt idx="1758">
                  <c:v>122</c:v>
                </c:pt>
                <c:pt idx="1759">
                  <c:v>86</c:v>
                </c:pt>
                <c:pt idx="1760">
                  <c:v>86</c:v>
                </c:pt>
                <c:pt idx="1761">
                  <c:v>104</c:v>
                </c:pt>
                <c:pt idx="1762">
                  <c:v>160</c:v>
                </c:pt>
                <c:pt idx="1763">
                  <c:v>157</c:v>
                </c:pt>
                <c:pt idx="1764">
                  <c:v>214</c:v>
                </c:pt>
                <c:pt idx="1765">
                  <c:v>185</c:v>
                </c:pt>
                <c:pt idx="1766">
                  <c:v>164</c:v>
                </c:pt>
                <c:pt idx="1767">
                  <c:v>107</c:v>
                </c:pt>
                <c:pt idx="1768">
                  <c:v>98</c:v>
                </c:pt>
                <c:pt idx="1769">
                  <c:v>207</c:v>
                </c:pt>
                <c:pt idx="1770">
                  <c:v>195</c:v>
                </c:pt>
                <c:pt idx="1771">
                  <c:v>201</c:v>
                </c:pt>
                <c:pt idx="1772">
                  <c:v>153</c:v>
                </c:pt>
                <c:pt idx="1773">
                  <c:v>153</c:v>
                </c:pt>
                <c:pt idx="1774">
                  <c:v>96</c:v>
                </c:pt>
                <c:pt idx="1775">
                  <c:v>132</c:v>
                </c:pt>
                <c:pt idx="1776">
                  <c:v>154</c:v>
                </c:pt>
                <c:pt idx="1777">
                  <c:v>160</c:v>
                </c:pt>
                <c:pt idx="1778">
                  <c:v>143</c:v>
                </c:pt>
                <c:pt idx="1779">
                  <c:v>146</c:v>
                </c:pt>
                <c:pt idx="1780">
                  <c:v>133</c:v>
                </c:pt>
                <c:pt idx="1781">
                  <c:v>86</c:v>
                </c:pt>
                <c:pt idx="1782">
                  <c:v>85</c:v>
                </c:pt>
                <c:pt idx="1783">
                  <c:v>126</c:v>
                </c:pt>
                <c:pt idx="1784">
                  <c:v>137</c:v>
                </c:pt>
                <c:pt idx="1785">
                  <c:v>152</c:v>
                </c:pt>
                <c:pt idx="1786">
                  <c:v>149</c:v>
                </c:pt>
                <c:pt idx="1787">
                  <c:v>106</c:v>
                </c:pt>
                <c:pt idx="1788">
                  <c:v>90</c:v>
                </c:pt>
                <c:pt idx="1789">
                  <c:v>77</c:v>
                </c:pt>
                <c:pt idx="1790">
                  <c:v>91</c:v>
                </c:pt>
                <c:pt idx="1791">
                  <c:v>81</c:v>
                </c:pt>
                <c:pt idx="1792">
                  <c:v>71</c:v>
                </c:pt>
                <c:pt idx="1793">
                  <c:v>123</c:v>
                </c:pt>
                <c:pt idx="1794">
                  <c:v>108</c:v>
                </c:pt>
                <c:pt idx="1795">
                  <c:v>83</c:v>
                </c:pt>
                <c:pt idx="1796">
                  <c:v>72</c:v>
                </c:pt>
                <c:pt idx="1797">
                  <c:v>84</c:v>
                </c:pt>
                <c:pt idx="1798">
                  <c:v>69</c:v>
                </c:pt>
                <c:pt idx="1799">
                  <c:v>153</c:v>
                </c:pt>
                <c:pt idx="1800">
                  <c:v>179</c:v>
                </c:pt>
                <c:pt idx="1801">
                  <c:v>149</c:v>
                </c:pt>
                <c:pt idx="1802">
                  <c:v>104</c:v>
                </c:pt>
                <c:pt idx="1803">
                  <c:v>120</c:v>
                </c:pt>
                <c:pt idx="1804">
                  <c:v>155</c:v>
                </c:pt>
                <c:pt idx="1805">
                  <c:v>184</c:v>
                </c:pt>
                <c:pt idx="1806">
                  <c:v>174</c:v>
                </c:pt>
                <c:pt idx="1807">
                  <c:v>179</c:v>
                </c:pt>
                <c:pt idx="1808">
                  <c:v>177</c:v>
                </c:pt>
                <c:pt idx="1809">
                  <c:v>121</c:v>
                </c:pt>
                <c:pt idx="1810">
                  <c:v>104</c:v>
                </c:pt>
                <c:pt idx="1811">
                  <c:v>173</c:v>
                </c:pt>
                <c:pt idx="1812">
                  <c:v>159</c:v>
                </c:pt>
                <c:pt idx="1813">
                  <c:v>182</c:v>
                </c:pt>
                <c:pt idx="1814">
                  <c:v>155</c:v>
                </c:pt>
                <c:pt idx="1815">
                  <c:v>217</c:v>
                </c:pt>
                <c:pt idx="1816">
                  <c:v>126</c:v>
                </c:pt>
                <c:pt idx="1817">
                  <c:v>113</c:v>
                </c:pt>
                <c:pt idx="1818">
                  <c:v>171</c:v>
                </c:pt>
                <c:pt idx="1819">
                  <c:v>177</c:v>
                </c:pt>
                <c:pt idx="1820">
                  <c:v>226</c:v>
                </c:pt>
                <c:pt idx="1821">
                  <c:v>194</c:v>
                </c:pt>
                <c:pt idx="1822">
                  <c:v>183</c:v>
                </c:pt>
                <c:pt idx="1823">
                  <c:v>120</c:v>
                </c:pt>
                <c:pt idx="1824">
                  <c:v>153</c:v>
                </c:pt>
                <c:pt idx="1825">
                  <c:v>206</c:v>
                </c:pt>
                <c:pt idx="1826">
                  <c:v>187</c:v>
                </c:pt>
                <c:pt idx="1827">
                  <c:v>195</c:v>
                </c:pt>
                <c:pt idx="1828">
                  <c:v>203</c:v>
                </c:pt>
                <c:pt idx="1829">
                  <c:v>153</c:v>
                </c:pt>
                <c:pt idx="1830">
                  <c:v>108</c:v>
                </c:pt>
                <c:pt idx="1831">
                  <c:v>118</c:v>
                </c:pt>
                <c:pt idx="1832">
                  <c:v>167</c:v>
                </c:pt>
                <c:pt idx="1833">
                  <c:v>162</c:v>
                </c:pt>
                <c:pt idx="1834">
                  <c:v>161</c:v>
                </c:pt>
                <c:pt idx="1835">
                  <c:v>199</c:v>
                </c:pt>
                <c:pt idx="1836">
                  <c:v>195</c:v>
                </c:pt>
                <c:pt idx="1837">
                  <c:v>153</c:v>
                </c:pt>
                <c:pt idx="1838">
                  <c:v>113</c:v>
                </c:pt>
                <c:pt idx="1839">
                  <c:v>225</c:v>
                </c:pt>
                <c:pt idx="1840">
                  <c:v>199</c:v>
                </c:pt>
                <c:pt idx="1841">
                  <c:v>170</c:v>
                </c:pt>
                <c:pt idx="1842">
                  <c:v>183</c:v>
                </c:pt>
                <c:pt idx="1843">
                  <c:v>151</c:v>
                </c:pt>
                <c:pt idx="1844">
                  <c:v>84</c:v>
                </c:pt>
                <c:pt idx="1845">
                  <c:v>105</c:v>
                </c:pt>
                <c:pt idx="1846">
                  <c:v>147</c:v>
                </c:pt>
                <c:pt idx="1847">
                  <c:v>184</c:v>
                </c:pt>
                <c:pt idx="1848">
                  <c:v>197</c:v>
                </c:pt>
                <c:pt idx="1849">
                  <c:v>216</c:v>
                </c:pt>
                <c:pt idx="1850">
                  <c:v>204</c:v>
                </c:pt>
                <c:pt idx="1851">
                  <c:v>106</c:v>
                </c:pt>
                <c:pt idx="1852">
                  <c:v>122</c:v>
                </c:pt>
                <c:pt idx="1853">
                  <c:v>158</c:v>
                </c:pt>
                <c:pt idx="1854">
                  <c:v>220</c:v>
                </c:pt>
                <c:pt idx="1855">
                  <c:v>183</c:v>
                </c:pt>
                <c:pt idx="1856">
                  <c:v>192</c:v>
                </c:pt>
                <c:pt idx="1857">
                  <c:v>171</c:v>
                </c:pt>
                <c:pt idx="1858">
                  <c:v>112</c:v>
                </c:pt>
                <c:pt idx="1859">
                  <c:v>102</c:v>
                </c:pt>
                <c:pt idx="1860">
                  <c:v>175</c:v>
                </c:pt>
                <c:pt idx="1861">
                  <c:v>173</c:v>
                </c:pt>
                <c:pt idx="1862">
                  <c:v>173</c:v>
                </c:pt>
                <c:pt idx="1863">
                  <c:v>207</c:v>
                </c:pt>
                <c:pt idx="1864">
                  <c:v>175</c:v>
                </c:pt>
                <c:pt idx="1865">
                  <c:v>126</c:v>
                </c:pt>
                <c:pt idx="1866">
                  <c:v>109</c:v>
                </c:pt>
                <c:pt idx="1867">
                  <c:v>154</c:v>
                </c:pt>
                <c:pt idx="1868">
                  <c:v>188</c:v>
                </c:pt>
                <c:pt idx="1869">
                  <c:v>182</c:v>
                </c:pt>
                <c:pt idx="1870">
                  <c:v>170</c:v>
                </c:pt>
                <c:pt idx="1871">
                  <c:v>186</c:v>
                </c:pt>
                <c:pt idx="1872">
                  <c:v>137</c:v>
                </c:pt>
                <c:pt idx="1873">
                  <c:v>114</c:v>
                </c:pt>
                <c:pt idx="1874">
                  <c:v>146</c:v>
                </c:pt>
                <c:pt idx="1875">
                  <c:v>201</c:v>
                </c:pt>
                <c:pt idx="1876">
                  <c:v>214</c:v>
                </c:pt>
                <c:pt idx="1877">
                  <c:v>180</c:v>
                </c:pt>
                <c:pt idx="1878">
                  <c:v>215</c:v>
                </c:pt>
                <c:pt idx="1879">
                  <c:v>127</c:v>
                </c:pt>
                <c:pt idx="1880">
                  <c:v>85</c:v>
                </c:pt>
                <c:pt idx="1881">
                  <c:v>167</c:v>
                </c:pt>
                <c:pt idx="1882">
                  <c:v>179</c:v>
                </c:pt>
                <c:pt idx="1883">
                  <c:v>172</c:v>
                </c:pt>
                <c:pt idx="1884">
                  <c:v>199</c:v>
                </c:pt>
                <c:pt idx="1885">
                  <c:v>185</c:v>
                </c:pt>
                <c:pt idx="1886">
                  <c:v>153</c:v>
                </c:pt>
                <c:pt idx="1887">
                  <c:v>115</c:v>
                </c:pt>
                <c:pt idx="1888">
                  <c:v>169</c:v>
                </c:pt>
                <c:pt idx="1889">
                  <c:v>215</c:v>
                </c:pt>
                <c:pt idx="1890">
                  <c:v>223</c:v>
                </c:pt>
                <c:pt idx="1891">
                  <c:v>185</c:v>
                </c:pt>
                <c:pt idx="1892">
                  <c:v>192</c:v>
                </c:pt>
                <c:pt idx="1893">
                  <c:v>136</c:v>
                </c:pt>
                <c:pt idx="1894">
                  <c:v>130</c:v>
                </c:pt>
                <c:pt idx="1895">
                  <c:v>202</c:v>
                </c:pt>
                <c:pt idx="1896">
                  <c:v>214</c:v>
                </c:pt>
                <c:pt idx="1897">
                  <c:v>184</c:v>
                </c:pt>
                <c:pt idx="1898">
                  <c:v>198</c:v>
                </c:pt>
                <c:pt idx="1899">
                  <c:v>167</c:v>
                </c:pt>
                <c:pt idx="1900">
                  <c:v>113</c:v>
                </c:pt>
                <c:pt idx="1901">
                  <c:v>109</c:v>
                </c:pt>
                <c:pt idx="1902">
                  <c:v>192</c:v>
                </c:pt>
                <c:pt idx="1903">
                  <c:v>170</c:v>
                </c:pt>
                <c:pt idx="1904">
                  <c:v>174</c:v>
                </c:pt>
                <c:pt idx="1905">
                  <c:v>187</c:v>
                </c:pt>
                <c:pt idx="1906">
                  <c:v>169</c:v>
                </c:pt>
                <c:pt idx="1907">
                  <c:v>122</c:v>
                </c:pt>
                <c:pt idx="1908">
                  <c:v>103</c:v>
                </c:pt>
                <c:pt idx="1909">
                  <c:v>234</c:v>
                </c:pt>
                <c:pt idx="1910">
                  <c:v>185</c:v>
                </c:pt>
                <c:pt idx="1911">
                  <c:v>218</c:v>
                </c:pt>
                <c:pt idx="1912">
                  <c:v>198</c:v>
                </c:pt>
                <c:pt idx="1913">
                  <c:v>173</c:v>
                </c:pt>
                <c:pt idx="1914">
                  <c:v>119</c:v>
                </c:pt>
                <c:pt idx="1915">
                  <c:v>99</c:v>
                </c:pt>
                <c:pt idx="1916">
                  <c:v>174</c:v>
                </c:pt>
                <c:pt idx="1917">
                  <c:v>179</c:v>
                </c:pt>
                <c:pt idx="1918">
                  <c:v>154</c:v>
                </c:pt>
                <c:pt idx="1919">
                  <c:v>172</c:v>
                </c:pt>
                <c:pt idx="1920">
                  <c:v>155</c:v>
                </c:pt>
                <c:pt idx="1921">
                  <c:v>90</c:v>
                </c:pt>
                <c:pt idx="1922">
                  <c:v>122</c:v>
                </c:pt>
                <c:pt idx="1923">
                  <c:v>183</c:v>
                </c:pt>
                <c:pt idx="1924">
                  <c:v>166</c:v>
                </c:pt>
                <c:pt idx="1925">
                  <c:v>173</c:v>
                </c:pt>
                <c:pt idx="1926">
                  <c:v>196</c:v>
                </c:pt>
                <c:pt idx="1927">
                  <c:v>163</c:v>
                </c:pt>
                <c:pt idx="1928">
                  <c:v>140</c:v>
                </c:pt>
                <c:pt idx="1929">
                  <c:v>97</c:v>
                </c:pt>
                <c:pt idx="1930">
                  <c:v>155</c:v>
                </c:pt>
                <c:pt idx="1931">
                  <c:v>195</c:v>
                </c:pt>
                <c:pt idx="1932">
                  <c:v>199</c:v>
                </c:pt>
                <c:pt idx="1933">
                  <c:v>205</c:v>
                </c:pt>
                <c:pt idx="1934">
                  <c:v>177</c:v>
                </c:pt>
                <c:pt idx="1935">
                  <c:v>100</c:v>
                </c:pt>
                <c:pt idx="1936">
                  <c:v>106</c:v>
                </c:pt>
                <c:pt idx="1937">
                  <c:v>190</c:v>
                </c:pt>
                <c:pt idx="1938">
                  <c:v>187</c:v>
                </c:pt>
                <c:pt idx="1939">
                  <c:v>182</c:v>
                </c:pt>
                <c:pt idx="1940">
                  <c:v>174</c:v>
                </c:pt>
                <c:pt idx="1941">
                  <c:v>149</c:v>
                </c:pt>
                <c:pt idx="1942">
                  <c:v>126</c:v>
                </c:pt>
                <c:pt idx="1943">
                  <c:v>108</c:v>
                </c:pt>
                <c:pt idx="1944">
                  <c:v>108</c:v>
                </c:pt>
                <c:pt idx="1945">
                  <c:v>178</c:v>
                </c:pt>
                <c:pt idx="1946">
                  <c:v>174</c:v>
                </c:pt>
                <c:pt idx="1947">
                  <c:v>169</c:v>
                </c:pt>
                <c:pt idx="1948">
                  <c:v>182</c:v>
                </c:pt>
                <c:pt idx="1949">
                  <c:v>125</c:v>
                </c:pt>
                <c:pt idx="1950">
                  <c:v>118</c:v>
                </c:pt>
                <c:pt idx="1951">
                  <c:v>150</c:v>
                </c:pt>
                <c:pt idx="1952">
                  <c:v>175</c:v>
                </c:pt>
                <c:pt idx="1953">
                  <c:v>186</c:v>
                </c:pt>
                <c:pt idx="1954">
                  <c:v>141</c:v>
                </c:pt>
                <c:pt idx="1955">
                  <c:v>164</c:v>
                </c:pt>
                <c:pt idx="1956">
                  <c:v>92</c:v>
                </c:pt>
                <c:pt idx="1957">
                  <c:v>120</c:v>
                </c:pt>
                <c:pt idx="1958">
                  <c:v>147</c:v>
                </c:pt>
                <c:pt idx="1959">
                  <c:v>168</c:v>
                </c:pt>
                <c:pt idx="1960">
                  <c:v>181</c:v>
                </c:pt>
                <c:pt idx="1961">
                  <c:v>221</c:v>
                </c:pt>
                <c:pt idx="1962">
                  <c:v>172</c:v>
                </c:pt>
                <c:pt idx="1963">
                  <c:v>103</c:v>
                </c:pt>
                <c:pt idx="1964">
                  <c:v>87</c:v>
                </c:pt>
                <c:pt idx="1965">
                  <c:v>182</c:v>
                </c:pt>
                <c:pt idx="1966">
                  <c:v>180</c:v>
                </c:pt>
                <c:pt idx="1967">
                  <c:v>180</c:v>
                </c:pt>
                <c:pt idx="1968">
                  <c:v>193</c:v>
                </c:pt>
                <c:pt idx="1969">
                  <c:v>175</c:v>
                </c:pt>
                <c:pt idx="1970">
                  <c:v>129</c:v>
                </c:pt>
                <c:pt idx="1971">
                  <c:v>106</c:v>
                </c:pt>
                <c:pt idx="1972">
                  <c:v>188</c:v>
                </c:pt>
                <c:pt idx="1973">
                  <c:v>178</c:v>
                </c:pt>
                <c:pt idx="1974">
                  <c:v>173</c:v>
                </c:pt>
                <c:pt idx="1975">
                  <c:v>210</c:v>
                </c:pt>
                <c:pt idx="1976">
                  <c:v>203</c:v>
                </c:pt>
                <c:pt idx="1977">
                  <c:v>102</c:v>
                </c:pt>
                <c:pt idx="1978">
                  <c:v>99</c:v>
                </c:pt>
                <c:pt idx="1979">
                  <c:v>150</c:v>
                </c:pt>
                <c:pt idx="1980">
                  <c:v>195</c:v>
                </c:pt>
                <c:pt idx="1981">
                  <c:v>179</c:v>
                </c:pt>
                <c:pt idx="1982">
                  <c:v>126</c:v>
                </c:pt>
                <c:pt idx="1983">
                  <c:v>153</c:v>
                </c:pt>
                <c:pt idx="1984">
                  <c:v>109</c:v>
                </c:pt>
                <c:pt idx="1985">
                  <c:v>94</c:v>
                </c:pt>
                <c:pt idx="1986">
                  <c:v>170</c:v>
                </c:pt>
                <c:pt idx="1987">
                  <c:v>185</c:v>
                </c:pt>
                <c:pt idx="1988">
                  <c:v>215</c:v>
                </c:pt>
                <c:pt idx="1989">
                  <c:v>213</c:v>
                </c:pt>
                <c:pt idx="1990">
                  <c:v>196</c:v>
                </c:pt>
                <c:pt idx="1991">
                  <c:v>115</c:v>
                </c:pt>
                <c:pt idx="1992">
                  <c:v>100</c:v>
                </c:pt>
                <c:pt idx="1993">
                  <c:v>168</c:v>
                </c:pt>
                <c:pt idx="1994">
                  <c:v>176</c:v>
                </c:pt>
                <c:pt idx="1995">
                  <c:v>147</c:v>
                </c:pt>
                <c:pt idx="1996">
                  <c:v>168</c:v>
                </c:pt>
                <c:pt idx="1997">
                  <c:v>155</c:v>
                </c:pt>
                <c:pt idx="1998">
                  <c:v>103</c:v>
                </c:pt>
                <c:pt idx="1999">
                  <c:v>102</c:v>
                </c:pt>
                <c:pt idx="2000">
                  <c:v>161</c:v>
                </c:pt>
                <c:pt idx="2001">
                  <c:v>175</c:v>
                </c:pt>
                <c:pt idx="2002">
                  <c:v>180</c:v>
                </c:pt>
                <c:pt idx="2003">
                  <c:v>204</c:v>
                </c:pt>
                <c:pt idx="2004">
                  <c:v>169</c:v>
                </c:pt>
                <c:pt idx="2005">
                  <c:v>114</c:v>
                </c:pt>
                <c:pt idx="2006">
                  <c:v>98</c:v>
                </c:pt>
                <c:pt idx="2007">
                  <c:v>180</c:v>
                </c:pt>
                <c:pt idx="2008">
                  <c:v>195</c:v>
                </c:pt>
                <c:pt idx="2009">
                  <c:v>173</c:v>
                </c:pt>
                <c:pt idx="2010">
                  <c:v>207</c:v>
                </c:pt>
                <c:pt idx="2011">
                  <c:v>180</c:v>
                </c:pt>
                <c:pt idx="2012">
                  <c:v>123</c:v>
                </c:pt>
                <c:pt idx="2013">
                  <c:v>99</c:v>
                </c:pt>
                <c:pt idx="2014">
                  <c:v>153</c:v>
                </c:pt>
                <c:pt idx="2015">
                  <c:v>186</c:v>
                </c:pt>
                <c:pt idx="2016">
                  <c:v>205</c:v>
                </c:pt>
                <c:pt idx="2017">
                  <c:v>165</c:v>
                </c:pt>
                <c:pt idx="2018">
                  <c:v>137</c:v>
                </c:pt>
                <c:pt idx="2019">
                  <c:v>99</c:v>
                </c:pt>
                <c:pt idx="2020">
                  <c:v>106</c:v>
                </c:pt>
                <c:pt idx="2021">
                  <c:v>167</c:v>
                </c:pt>
                <c:pt idx="2022">
                  <c:v>173</c:v>
                </c:pt>
                <c:pt idx="2023">
                  <c:v>170</c:v>
                </c:pt>
                <c:pt idx="2024">
                  <c:v>163</c:v>
                </c:pt>
                <c:pt idx="2025">
                  <c:v>155</c:v>
                </c:pt>
                <c:pt idx="2026">
                  <c:v>108</c:v>
                </c:pt>
                <c:pt idx="2027">
                  <c:v>81</c:v>
                </c:pt>
                <c:pt idx="2028">
                  <c:v>156</c:v>
                </c:pt>
                <c:pt idx="2029">
                  <c:v>177</c:v>
                </c:pt>
                <c:pt idx="2030">
                  <c:v>185</c:v>
                </c:pt>
                <c:pt idx="2031">
                  <c:v>166</c:v>
                </c:pt>
                <c:pt idx="2032">
                  <c:v>188</c:v>
                </c:pt>
                <c:pt idx="2033">
                  <c:v>104</c:v>
                </c:pt>
                <c:pt idx="2034">
                  <c:v>107</c:v>
                </c:pt>
                <c:pt idx="2035">
                  <c:v>182</c:v>
                </c:pt>
                <c:pt idx="2036">
                  <c:v>179</c:v>
                </c:pt>
                <c:pt idx="2037">
                  <c:v>181</c:v>
                </c:pt>
                <c:pt idx="2038">
                  <c:v>152</c:v>
                </c:pt>
                <c:pt idx="2039">
                  <c:v>144</c:v>
                </c:pt>
                <c:pt idx="2040">
                  <c:v>88</c:v>
                </c:pt>
                <c:pt idx="2041">
                  <c:v>96</c:v>
                </c:pt>
                <c:pt idx="2042">
                  <c:v>114</c:v>
                </c:pt>
                <c:pt idx="2043">
                  <c:v>179</c:v>
                </c:pt>
                <c:pt idx="2044">
                  <c:v>160</c:v>
                </c:pt>
                <c:pt idx="2045">
                  <c:v>169</c:v>
                </c:pt>
                <c:pt idx="2046">
                  <c:v>158</c:v>
                </c:pt>
                <c:pt idx="2047">
                  <c:v>101</c:v>
                </c:pt>
                <c:pt idx="2048">
                  <c:v>108</c:v>
                </c:pt>
                <c:pt idx="2049">
                  <c:v>176</c:v>
                </c:pt>
                <c:pt idx="2050">
                  <c:v>185</c:v>
                </c:pt>
                <c:pt idx="2051">
                  <c:v>177</c:v>
                </c:pt>
                <c:pt idx="2052">
                  <c:v>182</c:v>
                </c:pt>
                <c:pt idx="2053">
                  <c:v>143</c:v>
                </c:pt>
                <c:pt idx="2054">
                  <c:v>139</c:v>
                </c:pt>
                <c:pt idx="2055">
                  <c:v>131</c:v>
                </c:pt>
                <c:pt idx="2056">
                  <c:v>213</c:v>
                </c:pt>
                <c:pt idx="2057">
                  <c:v>182</c:v>
                </c:pt>
                <c:pt idx="2058">
                  <c:v>198</c:v>
                </c:pt>
                <c:pt idx="2059">
                  <c:v>211</c:v>
                </c:pt>
                <c:pt idx="2060">
                  <c:v>192</c:v>
                </c:pt>
                <c:pt idx="2061">
                  <c:v>108</c:v>
                </c:pt>
                <c:pt idx="2062">
                  <c:v>96</c:v>
                </c:pt>
                <c:pt idx="2063">
                  <c:v>159</c:v>
                </c:pt>
                <c:pt idx="2064">
                  <c:v>190</c:v>
                </c:pt>
                <c:pt idx="2065">
                  <c:v>210</c:v>
                </c:pt>
                <c:pt idx="2066">
                  <c:v>183</c:v>
                </c:pt>
                <c:pt idx="2067">
                  <c:v>204</c:v>
                </c:pt>
                <c:pt idx="2068">
                  <c:v>107</c:v>
                </c:pt>
                <c:pt idx="2069">
                  <c:v>78</c:v>
                </c:pt>
                <c:pt idx="2070">
                  <c:v>177</c:v>
                </c:pt>
                <c:pt idx="2071">
                  <c:v>154</c:v>
                </c:pt>
                <c:pt idx="2072">
                  <c:v>154</c:v>
                </c:pt>
                <c:pt idx="2073">
                  <c:v>194</c:v>
                </c:pt>
                <c:pt idx="2074">
                  <c:v>156</c:v>
                </c:pt>
                <c:pt idx="2075">
                  <c:v>107</c:v>
                </c:pt>
                <c:pt idx="2076">
                  <c:v>96</c:v>
                </c:pt>
                <c:pt idx="2077">
                  <c:v>200</c:v>
                </c:pt>
                <c:pt idx="2078">
                  <c:v>182</c:v>
                </c:pt>
                <c:pt idx="2079">
                  <c:v>184</c:v>
                </c:pt>
                <c:pt idx="2080">
                  <c:v>191</c:v>
                </c:pt>
                <c:pt idx="2081">
                  <c:v>157</c:v>
                </c:pt>
                <c:pt idx="2082">
                  <c:v>82</c:v>
                </c:pt>
                <c:pt idx="2083">
                  <c:v>86</c:v>
                </c:pt>
                <c:pt idx="2084">
                  <c:v>166</c:v>
                </c:pt>
                <c:pt idx="2085">
                  <c:v>171</c:v>
                </c:pt>
                <c:pt idx="2086">
                  <c:v>182</c:v>
                </c:pt>
                <c:pt idx="2087">
                  <c:v>158</c:v>
                </c:pt>
                <c:pt idx="2088">
                  <c:v>170</c:v>
                </c:pt>
                <c:pt idx="2089">
                  <c:v>101</c:v>
                </c:pt>
                <c:pt idx="2090">
                  <c:v>95</c:v>
                </c:pt>
                <c:pt idx="2091">
                  <c:v>187</c:v>
                </c:pt>
                <c:pt idx="2092">
                  <c:v>188</c:v>
                </c:pt>
                <c:pt idx="2093">
                  <c:v>184</c:v>
                </c:pt>
                <c:pt idx="2094">
                  <c:v>176</c:v>
                </c:pt>
                <c:pt idx="2095">
                  <c:v>184</c:v>
                </c:pt>
                <c:pt idx="2096">
                  <c:v>120</c:v>
                </c:pt>
                <c:pt idx="2097">
                  <c:v>88</c:v>
                </c:pt>
                <c:pt idx="2098">
                  <c:v>168</c:v>
                </c:pt>
                <c:pt idx="2099">
                  <c:v>178</c:v>
                </c:pt>
                <c:pt idx="2100">
                  <c:v>139</c:v>
                </c:pt>
                <c:pt idx="2101">
                  <c:v>150</c:v>
                </c:pt>
                <c:pt idx="2102">
                  <c:v>145</c:v>
                </c:pt>
                <c:pt idx="2103">
                  <c:v>94</c:v>
                </c:pt>
                <c:pt idx="2104">
                  <c:v>115</c:v>
                </c:pt>
                <c:pt idx="2105">
                  <c:v>163</c:v>
                </c:pt>
                <c:pt idx="2106">
                  <c:v>204</c:v>
                </c:pt>
                <c:pt idx="2107">
                  <c:v>197</c:v>
                </c:pt>
                <c:pt idx="2108">
                  <c:v>208</c:v>
                </c:pt>
                <c:pt idx="2109">
                  <c:v>196</c:v>
                </c:pt>
                <c:pt idx="2110">
                  <c:v>100</c:v>
                </c:pt>
                <c:pt idx="2111">
                  <c:v>126</c:v>
                </c:pt>
                <c:pt idx="2112">
                  <c:v>173</c:v>
                </c:pt>
                <c:pt idx="2113">
                  <c:v>223</c:v>
                </c:pt>
                <c:pt idx="2114">
                  <c:v>189</c:v>
                </c:pt>
                <c:pt idx="2115">
                  <c:v>212</c:v>
                </c:pt>
                <c:pt idx="2116">
                  <c:v>210</c:v>
                </c:pt>
                <c:pt idx="2117">
                  <c:v>172</c:v>
                </c:pt>
                <c:pt idx="2118">
                  <c:v>131</c:v>
                </c:pt>
                <c:pt idx="2119">
                  <c:v>164</c:v>
                </c:pt>
                <c:pt idx="2120">
                  <c:v>177</c:v>
                </c:pt>
                <c:pt idx="2121">
                  <c:v>202</c:v>
                </c:pt>
                <c:pt idx="2122">
                  <c:v>185</c:v>
                </c:pt>
                <c:pt idx="2123">
                  <c:v>206</c:v>
                </c:pt>
                <c:pt idx="2124">
                  <c:v>111</c:v>
                </c:pt>
                <c:pt idx="2125">
                  <c:v>129</c:v>
                </c:pt>
                <c:pt idx="2126">
                  <c:v>171</c:v>
                </c:pt>
                <c:pt idx="2127">
                  <c:v>186</c:v>
                </c:pt>
                <c:pt idx="2128">
                  <c:v>182</c:v>
                </c:pt>
                <c:pt idx="2129">
                  <c:v>111</c:v>
                </c:pt>
                <c:pt idx="2130">
                  <c:v>104</c:v>
                </c:pt>
                <c:pt idx="2131">
                  <c:v>119</c:v>
                </c:pt>
                <c:pt idx="2132">
                  <c:v>69</c:v>
                </c:pt>
                <c:pt idx="2133">
                  <c:v>150</c:v>
                </c:pt>
                <c:pt idx="2134">
                  <c:v>185</c:v>
                </c:pt>
                <c:pt idx="2135">
                  <c:v>172</c:v>
                </c:pt>
                <c:pt idx="2136">
                  <c:v>197</c:v>
                </c:pt>
                <c:pt idx="2137">
                  <c:v>220</c:v>
                </c:pt>
                <c:pt idx="2138">
                  <c:v>134</c:v>
                </c:pt>
                <c:pt idx="2139">
                  <c:v>107</c:v>
                </c:pt>
                <c:pt idx="2140">
                  <c:v>204</c:v>
                </c:pt>
                <c:pt idx="2141">
                  <c:v>217</c:v>
                </c:pt>
                <c:pt idx="2142">
                  <c:v>194</c:v>
                </c:pt>
                <c:pt idx="2143">
                  <c:v>185</c:v>
                </c:pt>
                <c:pt idx="2144">
                  <c:v>188</c:v>
                </c:pt>
                <c:pt idx="2145">
                  <c:v>123</c:v>
                </c:pt>
                <c:pt idx="2146">
                  <c:v>117</c:v>
                </c:pt>
                <c:pt idx="2147">
                  <c:v>180</c:v>
                </c:pt>
                <c:pt idx="2148">
                  <c:v>192</c:v>
                </c:pt>
                <c:pt idx="2149">
                  <c:v>212</c:v>
                </c:pt>
                <c:pt idx="2150">
                  <c:v>185</c:v>
                </c:pt>
                <c:pt idx="2151">
                  <c:v>187</c:v>
                </c:pt>
                <c:pt idx="2152">
                  <c:v>109</c:v>
                </c:pt>
                <c:pt idx="2153">
                  <c:v>122</c:v>
                </c:pt>
                <c:pt idx="2154">
                  <c:v>154</c:v>
                </c:pt>
                <c:pt idx="2155">
                  <c:v>126</c:v>
                </c:pt>
                <c:pt idx="2156">
                  <c:v>82</c:v>
                </c:pt>
                <c:pt idx="2157">
                  <c:v>99</c:v>
                </c:pt>
                <c:pt idx="2158">
                  <c:v>124</c:v>
                </c:pt>
                <c:pt idx="2159">
                  <c:v>94</c:v>
                </c:pt>
                <c:pt idx="2160">
                  <c:v>108</c:v>
                </c:pt>
                <c:pt idx="2161">
                  <c:v>140</c:v>
                </c:pt>
                <c:pt idx="2162">
                  <c:v>155</c:v>
                </c:pt>
                <c:pt idx="2163">
                  <c:v>95</c:v>
                </c:pt>
                <c:pt idx="2164">
                  <c:v>159</c:v>
                </c:pt>
                <c:pt idx="2165">
                  <c:v>182</c:v>
                </c:pt>
                <c:pt idx="2166">
                  <c:v>171</c:v>
                </c:pt>
                <c:pt idx="2167">
                  <c:v>142</c:v>
                </c:pt>
                <c:pt idx="2168">
                  <c:v>234</c:v>
                </c:pt>
                <c:pt idx="2169">
                  <c:v>262</c:v>
                </c:pt>
                <c:pt idx="2170">
                  <c:v>229</c:v>
                </c:pt>
                <c:pt idx="2171">
                  <c:v>193</c:v>
                </c:pt>
                <c:pt idx="2172">
                  <c:v>224</c:v>
                </c:pt>
                <c:pt idx="2173">
                  <c:v>126</c:v>
                </c:pt>
                <c:pt idx="2174">
                  <c:v>162</c:v>
                </c:pt>
                <c:pt idx="2175">
                  <c:v>222</c:v>
                </c:pt>
                <c:pt idx="2176">
                  <c:v>228</c:v>
                </c:pt>
                <c:pt idx="2177">
                  <c:v>265</c:v>
                </c:pt>
                <c:pt idx="2178">
                  <c:v>212</c:v>
                </c:pt>
                <c:pt idx="2179">
                  <c:v>228</c:v>
                </c:pt>
                <c:pt idx="2180">
                  <c:v>164</c:v>
                </c:pt>
                <c:pt idx="2181">
                  <c:v>130</c:v>
                </c:pt>
                <c:pt idx="2182">
                  <c:v>166</c:v>
                </c:pt>
                <c:pt idx="2183">
                  <c:v>200</c:v>
                </c:pt>
                <c:pt idx="2184">
                  <c:v>236</c:v>
                </c:pt>
                <c:pt idx="2185">
                  <c:v>212</c:v>
                </c:pt>
                <c:pt idx="2186">
                  <c:v>216</c:v>
                </c:pt>
                <c:pt idx="2187">
                  <c:v>140</c:v>
                </c:pt>
                <c:pt idx="2188">
                  <c:v>139</c:v>
                </c:pt>
                <c:pt idx="2189">
                  <c:v>203</c:v>
                </c:pt>
                <c:pt idx="2190">
                  <c:v>225</c:v>
                </c:pt>
                <c:pt idx="2191">
                  <c:v>250</c:v>
                </c:pt>
                <c:pt idx="2192">
                  <c:v>267</c:v>
                </c:pt>
                <c:pt idx="2193">
                  <c:v>244</c:v>
                </c:pt>
                <c:pt idx="2194">
                  <c:v>166</c:v>
                </c:pt>
                <c:pt idx="2195">
                  <c:v>143</c:v>
                </c:pt>
                <c:pt idx="2196">
                  <c:v>197</c:v>
                </c:pt>
                <c:pt idx="2197">
                  <c:v>208</c:v>
                </c:pt>
                <c:pt idx="2198">
                  <c:v>215</c:v>
                </c:pt>
                <c:pt idx="2199">
                  <c:v>204</c:v>
                </c:pt>
                <c:pt idx="2200">
                  <c:v>191</c:v>
                </c:pt>
                <c:pt idx="2201">
                  <c:v>116</c:v>
                </c:pt>
                <c:pt idx="2202">
                  <c:v>112</c:v>
                </c:pt>
                <c:pt idx="2203">
                  <c:v>172</c:v>
                </c:pt>
                <c:pt idx="2204">
                  <c:v>226</c:v>
                </c:pt>
                <c:pt idx="2205">
                  <c:v>263</c:v>
                </c:pt>
                <c:pt idx="2206">
                  <c:v>241</c:v>
                </c:pt>
                <c:pt idx="2207">
                  <c:v>221</c:v>
                </c:pt>
                <c:pt idx="2208">
                  <c:v>156</c:v>
                </c:pt>
                <c:pt idx="2209">
                  <c:v>150</c:v>
                </c:pt>
                <c:pt idx="2210">
                  <c:v>176</c:v>
                </c:pt>
                <c:pt idx="2211">
                  <c:v>215</c:v>
                </c:pt>
                <c:pt idx="2212">
                  <c:v>212</c:v>
                </c:pt>
                <c:pt idx="2213">
                  <c:v>236</c:v>
                </c:pt>
                <c:pt idx="2214">
                  <c:v>185</c:v>
                </c:pt>
                <c:pt idx="2215">
                  <c:v>131</c:v>
                </c:pt>
                <c:pt idx="2216">
                  <c:v>117</c:v>
                </c:pt>
                <c:pt idx="2217">
                  <c:v>223</c:v>
                </c:pt>
                <c:pt idx="2218">
                  <c:v>217</c:v>
                </c:pt>
                <c:pt idx="2219">
                  <c:v>247</c:v>
                </c:pt>
                <c:pt idx="2220">
                  <c:v>237</c:v>
                </c:pt>
                <c:pt idx="2221">
                  <c:v>210</c:v>
                </c:pt>
                <c:pt idx="2222">
                  <c:v>139</c:v>
                </c:pt>
                <c:pt idx="2223">
                  <c:v>106</c:v>
                </c:pt>
                <c:pt idx="2224">
                  <c:v>202</c:v>
                </c:pt>
                <c:pt idx="2225">
                  <c:v>211</c:v>
                </c:pt>
                <c:pt idx="2226">
                  <c:v>235</c:v>
                </c:pt>
                <c:pt idx="2227">
                  <c:v>219</c:v>
                </c:pt>
                <c:pt idx="2228">
                  <c:v>167</c:v>
                </c:pt>
                <c:pt idx="2229">
                  <c:v>107</c:v>
                </c:pt>
                <c:pt idx="2230">
                  <c:v>113</c:v>
                </c:pt>
                <c:pt idx="2231">
                  <c:v>179</c:v>
                </c:pt>
                <c:pt idx="2232">
                  <c:v>190</c:v>
                </c:pt>
                <c:pt idx="2233">
                  <c:v>181</c:v>
                </c:pt>
                <c:pt idx="2234">
                  <c:v>187</c:v>
                </c:pt>
                <c:pt idx="2235">
                  <c:v>202</c:v>
                </c:pt>
                <c:pt idx="2236">
                  <c:v>111</c:v>
                </c:pt>
                <c:pt idx="2237">
                  <c:v>121</c:v>
                </c:pt>
                <c:pt idx="2238">
                  <c:v>166</c:v>
                </c:pt>
                <c:pt idx="2239">
                  <c:v>208</c:v>
                </c:pt>
                <c:pt idx="2240">
                  <c:v>185</c:v>
                </c:pt>
                <c:pt idx="2241">
                  <c:v>179</c:v>
                </c:pt>
                <c:pt idx="2242">
                  <c:v>152</c:v>
                </c:pt>
                <c:pt idx="2243">
                  <c:v>102</c:v>
                </c:pt>
                <c:pt idx="2244">
                  <c:v>116</c:v>
                </c:pt>
                <c:pt idx="2245">
                  <c:v>185</c:v>
                </c:pt>
                <c:pt idx="2246">
                  <c:v>222</c:v>
                </c:pt>
                <c:pt idx="2247">
                  <c:v>239</c:v>
                </c:pt>
                <c:pt idx="2248">
                  <c:v>186</c:v>
                </c:pt>
                <c:pt idx="2249">
                  <c:v>165</c:v>
                </c:pt>
                <c:pt idx="2250">
                  <c:v>134</c:v>
                </c:pt>
                <c:pt idx="2251">
                  <c:v>136</c:v>
                </c:pt>
                <c:pt idx="2252">
                  <c:v>210</c:v>
                </c:pt>
                <c:pt idx="2253">
                  <c:v>205</c:v>
                </c:pt>
                <c:pt idx="2254">
                  <c:v>188</c:v>
                </c:pt>
                <c:pt idx="2255">
                  <c:v>188</c:v>
                </c:pt>
                <c:pt idx="2256">
                  <c:v>186</c:v>
                </c:pt>
                <c:pt idx="2257">
                  <c:v>88</c:v>
                </c:pt>
                <c:pt idx="2258">
                  <c:v>95</c:v>
                </c:pt>
                <c:pt idx="2259">
                  <c:v>177</c:v>
                </c:pt>
                <c:pt idx="2260">
                  <c:v>232</c:v>
                </c:pt>
                <c:pt idx="2261">
                  <c:v>198</c:v>
                </c:pt>
                <c:pt idx="2262">
                  <c:v>197</c:v>
                </c:pt>
                <c:pt idx="2263">
                  <c:v>170</c:v>
                </c:pt>
                <c:pt idx="2264">
                  <c:v>112</c:v>
                </c:pt>
                <c:pt idx="2265">
                  <c:v>140</c:v>
                </c:pt>
                <c:pt idx="2266">
                  <c:v>183</c:v>
                </c:pt>
                <c:pt idx="2267">
                  <c:v>229</c:v>
                </c:pt>
                <c:pt idx="2268">
                  <c:v>191</c:v>
                </c:pt>
                <c:pt idx="2269">
                  <c:v>188</c:v>
                </c:pt>
                <c:pt idx="2270">
                  <c:v>152</c:v>
                </c:pt>
                <c:pt idx="2271">
                  <c:v>109</c:v>
                </c:pt>
                <c:pt idx="2272">
                  <c:v>97</c:v>
                </c:pt>
                <c:pt idx="2273">
                  <c:v>167</c:v>
                </c:pt>
                <c:pt idx="2274">
                  <c:v>284</c:v>
                </c:pt>
                <c:pt idx="2275">
                  <c:v>204</c:v>
                </c:pt>
                <c:pt idx="2276">
                  <c:v>195</c:v>
                </c:pt>
                <c:pt idx="2277">
                  <c:v>166</c:v>
                </c:pt>
                <c:pt idx="2278">
                  <c:v>127</c:v>
                </c:pt>
                <c:pt idx="2279">
                  <c:v>101</c:v>
                </c:pt>
                <c:pt idx="2280">
                  <c:v>190</c:v>
                </c:pt>
                <c:pt idx="2281">
                  <c:v>188</c:v>
                </c:pt>
                <c:pt idx="2282">
                  <c:v>198</c:v>
                </c:pt>
                <c:pt idx="2283">
                  <c:v>207</c:v>
                </c:pt>
                <c:pt idx="2284">
                  <c:v>198</c:v>
                </c:pt>
                <c:pt idx="2285">
                  <c:v>115</c:v>
                </c:pt>
                <c:pt idx="2286">
                  <c:v>107</c:v>
                </c:pt>
                <c:pt idx="2287">
                  <c:v>155</c:v>
                </c:pt>
                <c:pt idx="2288">
                  <c:v>217</c:v>
                </c:pt>
                <c:pt idx="2289">
                  <c:v>227</c:v>
                </c:pt>
                <c:pt idx="2290">
                  <c:v>188</c:v>
                </c:pt>
                <c:pt idx="2291">
                  <c:v>177</c:v>
                </c:pt>
                <c:pt idx="2292">
                  <c:v>104</c:v>
                </c:pt>
                <c:pt idx="2293">
                  <c:v>129</c:v>
                </c:pt>
                <c:pt idx="2294">
                  <c:v>241</c:v>
                </c:pt>
                <c:pt idx="2295">
                  <c:v>247</c:v>
                </c:pt>
                <c:pt idx="2296">
                  <c:v>229</c:v>
                </c:pt>
                <c:pt idx="2297">
                  <c:v>219</c:v>
                </c:pt>
                <c:pt idx="2298">
                  <c:v>229</c:v>
                </c:pt>
                <c:pt idx="2299">
                  <c:v>132</c:v>
                </c:pt>
                <c:pt idx="2300">
                  <c:v>135</c:v>
                </c:pt>
                <c:pt idx="2301">
                  <c:v>249</c:v>
                </c:pt>
                <c:pt idx="2302">
                  <c:v>225</c:v>
                </c:pt>
                <c:pt idx="2303">
                  <c:v>256</c:v>
                </c:pt>
                <c:pt idx="2304">
                  <c:v>230</c:v>
                </c:pt>
                <c:pt idx="2305">
                  <c:v>211</c:v>
                </c:pt>
                <c:pt idx="2306">
                  <c:v>108</c:v>
                </c:pt>
                <c:pt idx="2307">
                  <c:v>121</c:v>
                </c:pt>
                <c:pt idx="2308">
                  <c:v>94</c:v>
                </c:pt>
                <c:pt idx="2309">
                  <c:v>207</c:v>
                </c:pt>
                <c:pt idx="2310">
                  <c:v>234</c:v>
                </c:pt>
                <c:pt idx="2311">
                  <c:v>214</c:v>
                </c:pt>
                <c:pt idx="2312">
                  <c:v>190</c:v>
                </c:pt>
                <c:pt idx="2313">
                  <c:v>85</c:v>
                </c:pt>
                <c:pt idx="2314">
                  <c:v>119</c:v>
                </c:pt>
                <c:pt idx="2315">
                  <c:v>209</c:v>
                </c:pt>
                <c:pt idx="2316">
                  <c:v>215</c:v>
                </c:pt>
                <c:pt idx="2317">
                  <c:v>236</c:v>
                </c:pt>
                <c:pt idx="2318">
                  <c:v>180</c:v>
                </c:pt>
                <c:pt idx="2319">
                  <c:v>151</c:v>
                </c:pt>
                <c:pt idx="2320">
                  <c:v>112</c:v>
                </c:pt>
                <c:pt idx="2321">
                  <c:v>117</c:v>
                </c:pt>
                <c:pt idx="2322">
                  <c:v>211</c:v>
                </c:pt>
                <c:pt idx="2323">
                  <c:v>201</c:v>
                </c:pt>
                <c:pt idx="2324">
                  <c:v>167</c:v>
                </c:pt>
                <c:pt idx="2325">
                  <c:v>155</c:v>
                </c:pt>
                <c:pt idx="2326">
                  <c:v>161</c:v>
                </c:pt>
                <c:pt idx="2327">
                  <c:v>122</c:v>
                </c:pt>
                <c:pt idx="2328">
                  <c:v>107</c:v>
                </c:pt>
                <c:pt idx="2329">
                  <c:v>162</c:v>
                </c:pt>
                <c:pt idx="2330">
                  <c:v>194</c:v>
                </c:pt>
                <c:pt idx="2331">
                  <c:v>227</c:v>
                </c:pt>
                <c:pt idx="2332">
                  <c:v>186</c:v>
                </c:pt>
                <c:pt idx="2333">
                  <c:v>175</c:v>
                </c:pt>
                <c:pt idx="2334">
                  <c:v>108</c:v>
                </c:pt>
                <c:pt idx="2335">
                  <c:v>116</c:v>
                </c:pt>
                <c:pt idx="2336">
                  <c:v>189</c:v>
                </c:pt>
                <c:pt idx="2337">
                  <c:v>214</c:v>
                </c:pt>
                <c:pt idx="2338">
                  <c:v>199</c:v>
                </c:pt>
                <c:pt idx="2339">
                  <c:v>187</c:v>
                </c:pt>
                <c:pt idx="2340">
                  <c:v>167</c:v>
                </c:pt>
                <c:pt idx="2341">
                  <c:v>91</c:v>
                </c:pt>
                <c:pt idx="2342">
                  <c:v>109</c:v>
                </c:pt>
                <c:pt idx="2343">
                  <c:v>160</c:v>
                </c:pt>
                <c:pt idx="2344">
                  <c:v>200</c:v>
                </c:pt>
                <c:pt idx="2345">
                  <c:v>190</c:v>
                </c:pt>
                <c:pt idx="2346">
                  <c:v>205</c:v>
                </c:pt>
                <c:pt idx="2347">
                  <c:v>167</c:v>
                </c:pt>
                <c:pt idx="2348">
                  <c:v>106</c:v>
                </c:pt>
                <c:pt idx="2349">
                  <c:v>122</c:v>
                </c:pt>
                <c:pt idx="2350">
                  <c:v>169</c:v>
                </c:pt>
                <c:pt idx="2351">
                  <c:v>188</c:v>
                </c:pt>
                <c:pt idx="2352">
                  <c:v>202</c:v>
                </c:pt>
                <c:pt idx="2353">
                  <c:v>189</c:v>
                </c:pt>
                <c:pt idx="2354">
                  <c:v>168</c:v>
                </c:pt>
                <c:pt idx="2355">
                  <c:v>95</c:v>
                </c:pt>
                <c:pt idx="2356">
                  <c:v>107</c:v>
                </c:pt>
                <c:pt idx="2357">
                  <c:v>162</c:v>
                </c:pt>
                <c:pt idx="2358">
                  <c:v>169</c:v>
                </c:pt>
                <c:pt idx="2359">
                  <c:v>186</c:v>
                </c:pt>
                <c:pt idx="2360">
                  <c:v>181</c:v>
                </c:pt>
                <c:pt idx="2361">
                  <c:v>162</c:v>
                </c:pt>
                <c:pt idx="2362">
                  <c:v>116</c:v>
                </c:pt>
                <c:pt idx="2363">
                  <c:v>98</c:v>
                </c:pt>
                <c:pt idx="2364">
                  <c:v>174</c:v>
                </c:pt>
                <c:pt idx="2365">
                  <c:v>210</c:v>
                </c:pt>
                <c:pt idx="2366">
                  <c:v>182</c:v>
                </c:pt>
                <c:pt idx="2367">
                  <c:v>183</c:v>
                </c:pt>
                <c:pt idx="2368">
                  <c:v>165</c:v>
                </c:pt>
                <c:pt idx="2369">
                  <c:v>114</c:v>
                </c:pt>
                <c:pt idx="2370">
                  <c:v>114</c:v>
                </c:pt>
                <c:pt idx="2371">
                  <c:v>203</c:v>
                </c:pt>
                <c:pt idx="2372">
                  <c:v>182</c:v>
                </c:pt>
                <c:pt idx="2373">
                  <c:v>199</c:v>
                </c:pt>
                <c:pt idx="2374">
                  <c:v>177</c:v>
                </c:pt>
                <c:pt idx="2375">
                  <c:v>184</c:v>
                </c:pt>
                <c:pt idx="2376">
                  <c:v>107</c:v>
                </c:pt>
                <c:pt idx="2377">
                  <c:v>102</c:v>
                </c:pt>
                <c:pt idx="2378">
                  <c:v>195</c:v>
                </c:pt>
                <c:pt idx="2379">
                  <c:v>177</c:v>
                </c:pt>
                <c:pt idx="2380">
                  <c:v>206</c:v>
                </c:pt>
                <c:pt idx="2381">
                  <c:v>201</c:v>
                </c:pt>
                <c:pt idx="2382">
                  <c:v>168</c:v>
                </c:pt>
                <c:pt idx="2383">
                  <c:v>121</c:v>
                </c:pt>
                <c:pt idx="2384">
                  <c:v>111</c:v>
                </c:pt>
                <c:pt idx="2385">
                  <c:v>185</c:v>
                </c:pt>
                <c:pt idx="2386">
                  <c:v>196</c:v>
                </c:pt>
                <c:pt idx="2387">
                  <c:v>172</c:v>
                </c:pt>
                <c:pt idx="2388">
                  <c:v>220</c:v>
                </c:pt>
                <c:pt idx="2389">
                  <c:v>184</c:v>
                </c:pt>
                <c:pt idx="2390">
                  <c:v>134</c:v>
                </c:pt>
                <c:pt idx="2391">
                  <c:v>123</c:v>
                </c:pt>
                <c:pt idx="2392">
                  <c:v>208</c:v>
                </c:pt>
                <c:pt idx="2393">
                  <c:v>241</c:v>
                </c:pt>
                <c:pt idx="2394">
                  <c:v>267</c:v>
                </c:pt>
                <c:pt idx="2395">
                  <c:v>218</c:v>
                </c:pt>
                <c:pt idx="2396">
                  <c:v>213</c:v>
                </c:pt>
                <c:pt idx="2397">
                  <c:v>128</c:v>
                </c:pt>
                <c:pt idx="2398">
                  <c:v>128</c:v>
                </c:pt>
                <c:pt idx="2399">
                  <c:v>195</c:v>
                </c:pt>
                <c:pt idx="2400">
                  <c:v>232</c:v>
                </c:pt>
                <c:pt idx="2401">
                  <c:v>206</c:v>
                </c:pt>
                <c:pt idx="2402">
                  <c:v>183</c:v>
                </c:pt>
                <c:pt idx="2403">
                  <c:v>180</c:v>
                </c:pt>
                <c:pt idx="2404">
                  <c:v>153</c:v>
                </c:pt>
                <c:pt idx="2405">
                  <c:v>135</c:v>
                </c:pt>
                <c:pt idx="2406">
                  <c:v>149</c:v>
                </c:pt>
                <c:pt idx="2407">
                  <c:v>209</c:v>
                </c:pt>
                <c:pt idx="2408">
                  <c:v>224</c:v>
                </c:pt>
                <c:pt idx="2409">
                  <c:v>232</c:v>
                </c:pt>
                <c:pt idx="2410">
                  <c:v>189</c:v>
                </c:pt>
                <c:pt idx="2411">
                  <c:v>149</c:v>
                </c:pt>
                <c:pt idx="2412">
                  <c:v>134</c:v>
                </c:pt>
                <c:pt idx="2413">
                  <c:v>237</c:v>
                </c:pt>
                <c:pt idx="2414">
                  <c:v>237</c:v>
                </c:pt>
                <c:pt idx="2415">
                  <c:v>180</c:v>
                </c:pt>
                <c:pt idx="2416">
                  <c:v>229</c:v>
                </c:pt>
                <c:pt idx="2417">
                  <c:v>241</c:v>
                </c:pt>
                <c:pt idx="2418">
                  <c:v>135</c:v>
                </c:pt>
                <c:pt idx="2419">
                  <c:v>116</c:v>
                </c:pt>
                <c:pt idx="2420">
                  <c:v>237</c:v>
                </c:pt>
                <c:pt idx="2421">
                  <c:v>212</c:v>
                </c:pt>
                <c:pt idx="2422">
                  <c:v>202</c:v>
                </c:pt>
                <c:pt idx="2423">
                  <c:v>189</c:v>
                </c:pt>
                <c:pt idx="2424">
                  <c:v>188</c:v>
                </c:pt>
                <c:pt idx="2425">
                  <c:v>154</c:v>
                </c:pt>
                <c:pt idx="2426">
                  <c:v>159</c:v>
                </c:pt>
                <c:pt idx="2427">
                  <c:v>260</c:v>
                </c:pt>
                <c:pt idx="2428">
                  <c:v>270</c:v>
                </c:pt>
                <c:pt idx="2429">
                  <c:v>224</c:v>
                </c:pt>
                <c:pt idx="2430">
                  <c:v>188</c:v>
                </c:pt>
                <c:pt idx="2431">
                  <c:v>189</c:v>
                </c:pt>
                <c:pt idx="2432">
                  <c:v>114</c:v>
                </c:pt>
                <c:pt idx="2433">
                  <c:v>100</c:v>
                </c:pt>
                <c:pt idx="2434">
                  <c:v>197</c:v>
                </c:pt>
                <c:pt idx="2435">
                  <c:v>240</c:v>
                </c:pt>
                <c:pt idx="2436">
                  <c:v>217</c:v>
                </c:pt>
                <c:pt idx="2437">
                  <c:v>202</c:v>
                </c:pt>
                <c:pt idx="2438">
                  <c:v>156</c:v>
                </c:pt>
                <c:pt idx="2439">
                  <c:v>111</c:v>
                </c:pt>
                <c:pt idx="2440">
                  <c:v>106</c:v>
                </c:pt>
                <c:pt idx="2441">
                  <c:v>165</c:v>
                </c:pt>
                <c:pt idx="2442">
                  <c:v>176</c:v>
                </c:pt>
                <c:pt idx="2443">
                  <c:v>188</c:v>
                </c:pt>
                <c:pt idx="2444">
                  <c:v>197</c:v>
                </c:pt>
                <c:pt idx="2445">
                  <c:v>166</c:v>
                </c:pt>
                <c:pt idx="2446">
                  <c:v>121</c:v>
                </c:pt>
                <c:pt idx="2447">
                  <c:v>98</c:v>
                </c:pt>
                <c:pt idx="2448">
                  <c:v>171</c:v>
                </c:pt>
                <c:pt idx="2449">
                  <c:v>200</c:v>
                </c:pt>
                <c:pt idx="2450">
                  <c:v>210</c:v>
                </c:pt>
                <c:pt idx="2451">
                  <c:v>169</c:v>
                </c:pt>
                <c:pt idx="2452">
                  <c:v>157</c:v>
                </c:pt>
                <c:pt idx="2453">
                  <c:v>96</c:v>
                </c:pt>
                <c:pt idx="2454">
                  <c:v>98</c:v>
                </c:pt>
                <c:pt idx="2455">
                  <c:v>156</c:v>
                </c:pt>
                <c:pt idx="2456">
                  <c:v>195</c:v>
                </c:pt>
                <c:pt idx="2457">
                  <c:v>172</c:v>
                </c:pt>
                <c:pt idx="2458">
                  <c:v>192</c:v>
                </c:pt>
                <c:pt idx="2459">
                  <c:v>135</c:v>
                </c:pt>
                <c:pt idx="2460">
                  <c:v>83</c:v>
                </c:pt>
                <c:pt idx="2461">
                  <c:v>98</c:v>
                </c:pt>
                <c:pt idx="2462">
                  <c:v>164</c:v>
                </c:pt>
                <c:pt idx="2463">
                  <c:v>178</c:v>
                </c:pt>
                <c:pt idx="2464">
                  <c:v>225</c:v>
                </c:pt>
                <c:pt idx="2465">
                  <c:v>182</c:v>
                </c:pt>
                <c:pt idx="2466">
                  <c:v>140</c:v>
                </c:pt>
                <c:pt idx="2467">
                  <c:v>87</c:v>
                </c:pt>
                <c:pt idx="2468">
                  <c:v>111</c:v>
                </c:pt>
                <c:pt idx="2469">
                  <c:v>151</c:v>
                </c:pt>
                <c:pt idx="2470">
                  <c:v>184</c:v>
                </c:pt>
                <c:pt idx="2471">
                  <c:v>167</c:v>
                </c:pt>
                <c:pt idx="2472">
                  <c:v>179</c:v>
                </c:pt>
                <c:pt idx="2473">
                  <c:v>191</c:v>
                </c:pt>
                <c:pt idx="2474">
                  <c:v>128</c:v>
                </c:pt>
                <c:pt idx="2475">
                  <c:v>102</c:v>
                </c:pt>
                <c:pt idx="2476">
                  <c:v>167</c:v>
                </c:pt>
                <c:pt idx="2477">
                  <c:v>171</c:v>
                </c:pt>
                <c:pt idx="2478">
                  <c:v>214</c:v>
                </c:pt>
                <c:pt idx="2479">
                  <c:v>203</c:v>
                </c:pt>
                <c:pt idx="2480">
                  <c:v>187</c:v>
                </c:pt>
                <c:pt idx="2481">
                  <c:v>124</c:v>
                </c:pt>
                <c:pt idx="2482">
                  <c:v>117</c:v>
                </c:pt>
                <c:pt idx="2483">
                  <c:v>196</c:v>
                </c:pt>
                <c:pt idx="2484">
                  <c:v>246</c:v>
                </c:pt>
                <c:pt idx="2485">
                  <c:v>207</c:v>
                </c:pt>
                <c:pt idx="2486">
                  <c:v>202</c:v>
                </c:pt>
                <c:pt idx="2487">
                  <c:v>154</c:v>
                </c:pt>
                <c:pt idx="2488">
                  <c:v>111</c:v>
                </c:pt>
                <c:pt idx="2489">
                  <c:v>106</c:v>
                </c:pt>
                <c:pt idx="2490">
                  <c:v>163</c:v>
                </c:pt>
                <c:pt idx="2491">
                  <c:v>193</c:v>
                </c:pt>
                <c:pt idx="2492">
                  <c:v>151</c:v>
                </c:pt>
                <c:pt idx="2493">
                  <c:v>128</c:v>
                </c:pt>
                <c:pt idx="2494">
                  <c:v>122</c:v>
                </c:pt>
                <c:pt idx="2495">
                  <c:v>95</c:v>
                </c:pt>
                <c:pt idx="2496">
                  <c:v>117</c:v>
                </c:pt>
                <c:pt idx="2497">
                  <c:v>173</c:v>
                </c:pt>
                <c:pt idx="2498">
                  <c:v>201</c:v>
                </c:pt>
                <c:pt idx="2499">
                  <c:v>188</c:v>
                </c:pt>
                <c:pt idx="2500">
                  <c:v>196</c:v>
                </c:pt>
                <c:pt idx="2501">
                  <c:v>163</c:v>
                </c:pt>
                <c:pt idx="2502">
                  <c:v>97</c:v>
                </c:pt>
                <c:pt idx="2503">
                  <c:v>132</c:v>
                </c:pt>
                <c:pt idx="2504">
                  <c:v>189</c:v>
                </c:pt>
                <c:pt idx="2505">
                  <c:v>207</c:v>
                </c:pt>
                <c:pt idx="2506">
                  <c:v>205</c:v>
                </c:pt>
                <c:pt idx="2507">
                  <c:v>206</c:v>
                </c:pt>
                <c:pt idx="2508">
                  <c:v>180</c:v>
                </c:pt>
                <c:pt idx="2509">
                  <c:v>123</c:v>
                </c:pt>
                <c:pt idx="2510">
                  <c:v>127</c:v>
                </c:pt>
                <c:pt idx="2511">
                  <c:v>197</c:v>
                </c:pt>
                <c:pt idx="2512">
                  <c:v>212</c:v>
                </c:pt>
                <c:pt idx="2513">
                  <c:v>238</c:v>
                </c:pt>
                <c:pt idx="2514">
                  <c:v>204</c:v>
                </c:pt>
                <c:pt idx="2515">
                  <c:v>176</c:v>
                </c:pt>
                <c:pt idx="2516">
                  <c:v>108</c:v>
                </c:pt>
                <c:pt idx="2517">
                  <c:v>107</c:v>
                </c:pt>
                <c:pt idx="2518">
                  <c:v>139</c:v>
                </c:pt>
                <c:pt idx="2519">
                  <c:v>171</c:v>
                </c:pt>
                <c:pt idx="2520">
                  <c:v>122</c:v>
                </c:pt>
                <c:pt idx="2521">
                  <c:v>80</c:v>
                </c:pt>
                <c:pt idx="2522">
                  <c:v>90</c:v>
                </c:pt>
                <c:pt idx="2523">
                  <c:v>69</c:v>
                </c:pt>
                <c:pt idx="2524">
                  <c:v>74</c:v>
                </c:pt>
                <c:pt idx="2525">
                  <c:v>135</c:v>
                </c:pt>
                <c:pt idx="2526">
                  <c:v>132</c:v>
                </c:pt>
                <c:pt idx="2527">
                  <c:v>116</c:v>
                </c:pt>
                <c:pt idx="2528">
                  <c:v>80</c:v>
                </c:pt>
                <c:pt idx="2529">
                  <c:v>121</c:v>
                </c:pt>
                <c:pt idx="2530">
                  <c:v>118</c:v>
                </c:pt>
                <c:pt idx="2531">
                  <c:v>123</c:v>
                </c:pt>
                <c:pt idx="2532">
                  <c:v>204</c:v>
                </c:pt>
                <c:pt idx="2533">
                  <c:v>199</c:v>
                </c:pt>
                <c:pt idx="2534">
                  <c:v>198</c:v>
                </c:pt>
                <c:pt idx="2535">
                  <c:v>179</c:v>
                </c:pt>
                <c:pt idx="2536">
                  <c:v>161</c:v>
                </c:pt>
                <c:pt idx="2537">
                  <c:v>98</c:v>
                </c:pt>
                <c:pt idx="2538">
                  <c:v>90</c:v>
                </c:pt>
                <c:pt idx="2539">
                  <c:v>186</c:v>
                </c:pt>
                <c:pt idx="2540">
                  <c:v>180</c:v>
                </c:pt>
                <c:pt idx="2541">
                  <c:v>226</c:v>
                </c:pt>
                <c:pt idx="2542">
                  <c:v>214</c:v>
                </c:pt>
                <c:pt idx="2543">
                  <c:v>187</c:v>
                </c:pt>
                <c:pt idx="2544">
                  <c:v>126</c:v>
                </c:pt>
                <c:pt idx="2545">
                  <c:v>99</c:v>
                </c:pt>
                <c:pt idx="2546">
                  <c:v>159</c:v>
                </c:pt>
                <c:pt idx="2547">
                  <c:v>196</c:v>
                </c:pt>
                <c:pt idx="2548">
                  <c:v>211</c:v>
                </c:pt>
                <c:pt idx="2549">
                  <c:v>212</c:v>
                </c:pt>
                <c:pt idx="2550">
                  <c:v>185</c:v>
                </c:pt>
                <c:pt idx="2551">
                  <c:v>119</c:v>
                </c:pt>
                <c:pt idx="2552">
                  <c:v>134</c:v>
                </c:pt>
                <c:pt idx="2553">
                  <c:v>238</c:v>
                </c:pt>
                <c:pt idx="2554">
                  <c:v>219</c:v>
                </c:pt>
                <c:pt idx="2555">
                  <c:v>238</c:v>
                </c:pt>
                <c:pt idx="2556">
                  <c:v>194</c:v>
                </c:pt>
                <c:pt idx="2557">
                  <c:v>182</c:v>
                </c:pt>
                <c:pt idx="2558">
                  <c:v>109</c:v>
                </c:pt>
                <c:pt idx="2559">
                  <c:v>108</c:v>
                </c:pt>
                <c:pt idx="2560">
                  <c:v>183</c:v>
                </c:pt>
                <c:pt idx="2561">
                  <c:v>197</c:v>
                </c:pt>
                <c:pt idx="2562">
                  <c:v>192</c:v>
                </c:pt>
                <c:pt idx="2563">
                  <c:v>193</c:v>
                </c:pt>
                <c:pt idx="2564">
                  <c:v>194</c:v>
                </c:pt>
                <c:pt idx="2565">
                  <c:v>124</c:v>
                </c:pt>
                <c:pt idx="2566">
                  <c:v>120</c:v>
                </c:pt>
                <c:pt idx="2567">
                  <c:v>229</c:v>
                </c:pt>
                <c:pt idx="2568">
                  <c:v>208</c:v>
                </c:pt>
                <c:pt idx="2569">
                  <c:v>239</c:v>
                </c:pt>
                <c:pt idx="2570">
                  <c:v>238</c:v>
                </c:pt>
                <c:pt idx="2571">
                  <c:v>208</c:v>
                </c:pt>
                <c:pt idx="2572">
                  <c:v>124</c:v>
                </c:pt>
                <c:pt idx="2573">
                  <c:v>127</c:v>
                </c:pt>
                <c:pt idx="2574">
                  <c:v>165</c:v>
                </c:pt>
                <c:pt idx="2575">
                  <c:v>176</c:v>
                </c:pt>
                <c:pt idx="2576">
                  <c:v>214</c:v>
                </c:pt>
                <c:pt idx="2577">
                  <c:v>237</c:v>
                </c:pt>
                <c:pt idx="2578">
                  <c:v>169</c:v>
                </c:pt>
                <c:pt idx="2579">
                  <c:v>133</c:v>
                </c:pt>
                <c:pt idx="2580">
                  <c:v>147</c:v>
                </c:pt>
                <c:pt idx="2581">
                  <c:v>173</c:v>
                </c:pt>
                <c:pt idx="2582">
                  <c:v>230</c:v>
                </c:pt>
                <c:pt idx="2583">
                  <c:v>199</c:v>
                </c:pt>
                <c:pt idx="2584">
                  <c:v>222</c:v>
                </c:pt>
                <c:pt idx="2585">
                  <c:v>193</c:v>
                </c:pt>
                <c:pt idx="2586">
                  <c:v>124</c:v>
                </c:pt>
                <c:pt idx="2587">
                  <c:v>146</c:v>
                </c:pt>
                <c:pt idx="2588">
                  <c:v>182</c:v>
                </c:pt>
                <c:pt idx="2589">
                  <c:v>221</c:v>
                </c:pt>
                <c:pt idx="2590">
                  <c:v>216</c:v>
                </c:pt>
                <c:pt idx="2591">
                  <c:v>263</c:v>
                </c:pt>
                <c:pt idx="2592">
                  <c:v>207</c:v>
                </c:pt>
                <c:pt idx="2593">
                  <c:v>141</c:v>
                </c:pt>
                <c:pt idx="2594">
                  <c:v>111</c:v>
                </c:pt>
                <c:pt idx="2595">
                  <c:v>195</c:v>
                </c:pt>
                <c:pt idx="2596">
                  <c:v>218</c:v>
                </c:pt>
                <c:pt idx="2597">
                  <c:v>214</c:v>
                </c:pt>
                <c:pt idx="2598">
                  <c:v>217</c:v>
                </c:pt>
                <c:pt idx="2599">
                  <c:v>225</c:v>
                </c:pt>
                <c:pt idx="2600">
                  <c:v>130</c:v>
                </c:pt>
                <c:pt idx="2601">
                  <c:v>98</c:v>
                </c:pt>
                <c:pt idx="2602">
                  <c:v>214</c:v>
                </c:pt>
                <c:pt idx="2603">
                  <c:v>214</c:v>
                </c:pt>
                <c:pt idx="2604">
                  <c:v>193</c:v>
                </c:pt>
                <c:pt idx="2605">
                  <c:v>199</c:v>
                </c:pt>
                <c:pt idx="2606">
                  <c:v>223</c:v>
                </c:pt>
                <c:pt idx="2607">
                  <c:v>140</c:v>
                </c:pt>
                <c:pt idx="2608">
                  <c:v>128</c:v>
                </c:pt>
                <c:pt idx="2609">
                  <c:v>234</c:v>
                </c:pt>
                <c:pt idx="2610">
                  <c:v>228</c:v>
                </c:pt>
                <c:pt idx="2611">
                  <c:v>224</c:v>
                </c:pt>
                <c:pt idx="2612">
                  <c:v>221</c:v>
                </c:pt>
                <c:pt idx="2613">
                  <c:v>222</c:v>
                </c:pt>
                <c:pt idx="2614">
                  <c:v>123</c:v>
                </c:pt>
                <c:pt idx="2615">
                  <c:v>124</c:v>
                </c:pt>
                <c:pt idx="2616">
                  <c:v>232</c:v>
                </c:pt>
                <c:pt idx="2617">
                  <c:v>193</c:v>
                </c:pt>
                <c:pt idx="2618">
                  <c:v>230</c:v>
                </c:pt>
                <c:pt idx="2619">
                  <c:v>191</c:v>
                </c:pt>
                <c:pt idx="2620">
                  <c:v>190</c:v>
                </c:pt>
                <c:pt idx="2621">
                  <c:v>105</c:v>
                </c:pt>
                <c:pt idx="2622">
                  <c:v>86</c:v>
                </c:pt>
                <c:pt idx="2623">
                  <c:v>183</c:v>
                </c:pt>
                <c:pt idx="2624">
                  <c:v>209</c:v>
                </c:pt>
                <c:pt idx="2625">
                  <c:v>246</c:v>
                </c:pt>
                <c:pt idx="2626">
                  <c:v>240</c:v>
                </c:pt>
                <c:pt idx="2627">
                  <c:v>222</c:v>
                </c:pt>
                <c:pt idx="2628">
                  <c:v>128</c:v>
                </c:pt>
                <c:pt idx="2629">
                  <c:v>105</c:v>
                </c:pt>
                <c:pt idx="2630">
                  <c:v>189</c:v>
                </c:pt>
                <c:pt idx="2631">
                  <c:v>213</c:v>
                </c:pt>
                <c:pt idx="2632">
                  <c:v>205</c:v>
                </c:pt>
                <c:pt idx="2633">
                  <c:v>197</c:v>
                </c:pt>
                <c:pt idx="2634">
                  <c:v>194</c:v>
                </c:pt>
                <c:pt idx="2635">
                  <c:v>137</c:v>
                </c:pt>
                <c:pt idx="2636">
                  <c:v>154</c:v>
                </c:pt>
                <c:pt idx="2637">
                  <c:v>206</c:v>
                </c:pt>
                <c:pt idx="2638">
                  <c:v>209</c:v>
                </c:pt>
                <c:pt idx="2639">
                  <c:v>301</c:v>
                </c:pt>
                <c:pt idx="2640">
                  <c:v>218</c:v>
                </c:pt>
                <c:pt idx="2641">
                  <c:v>193</c:v>
                </c:pt>
                <c:pt idx="2642">
                  <c:v>155</c:v>
                </c:pt>
                <c:pt idx="2643">
                  <c:v>119</c:v>
                </c:pt>
                <c:pt idx="2644">
                  <c:v>230</c:v>
                </c:pt>
                <c:pt idx="2645">
                  <c:v>223</c:v>
                </c:pt>
                <c:pt idx="2646">
                  <c:v>257</c:v>
                </c:pt>
                <c:pt idx="2647">
                  <c:v>202</c:v>
                </c:pt>
                <c:pt idx="2648">
                  <c:v>213</c:v>
                </c:pt>
                <c:pt idx="2649">
                  <c:v>138</c:v>
                </c:pt>
                <c:pt idx="2650">
                  <c:v>133</c:v>
                </c:pt>
                <c:pt idx="2651">
                  <c:v>212</c:v>
                </c:pt>
                <c:pt idx="2652">
                  <c:v>204</c:v>
                </c:pt>
                <c:pt idx="2653">
                  <c:v>261</c:v>
                </c:pt>
                <c:pt idx="2654">
                  <c:v>246</c:v>
                </c:pt>
                <c:pt idx="2655">
                  <c:v>202</c:v>
                </c:pt>
                <c:pt idx="2656">
                  <c:v>143</c:v>
                </c:pt>
                <c:pt idx="2657">
                  <c:v>131</c:v>
                </c:pt>
                <c:pt idx="2658">
                  <c:v>229</c:v>
                </c:pt>
                <c:pt idx="2659">
                  <c:v>216</c:v>
                </c:pt>
                <c:pt idx="2660">
                  <c:v>234</c:v>
                </c:pt>
                <c:pt idx="2661">
                  <c:v>215</c:v>
                </c:pt>
                <c:pt idx="2662">
                  <c:v>194</c:v>
                </c:pt>
                <c:pt idx="2663">
                  <c:v>179</c:v>
                </c:pt>
                <c:pt idx="2664">
                  <c:v>113</c:v>
                </c:pt>
                <c:pt idx="2665">
                  <c:v>209</c:v>
                </c:pt>
                <c:pt idx="2666">
                  <c:v>255</c:v>
                </c:pt>
                <c:pt idx="2667">
                  <c:v>243</c:v>
                </c:pt>
                <c:pt idx="2668">
                  <c:v>242</c:v>
                </c:pt>
                <c:pt idx="2669">
                  <c:v>214</c:v>
                </c:pt>
                <c:pt idx="2670">
                  <c:v>140</c:v>
                </c:pt>
                <c:pt idx="2671">
                  <c:v>112</c:v>
                </c:pt>
                <c:pt idx="2672">
                  <c:v>171</c:v>
                </c:pt>
                <c:pt idx="2673">
                  <c:v>229</c:v>
                </c:pt>
                <c:pt idx="2674">
                  <c:v>254</c:v>
                </c:pt>
                <c:pt idx="2675">
                  <c:v>243</c:v>
                </c:pt>
                <c:pt idx="2676">
                  <c:v>224</c:v>
                </c:pt>
                <c:pt idx="2677">
                  <c:v>127</c:v>
                </c:pt>
                <c:pt idx="2678">
                  <c:v>117</c:v>
                </c:pt>
                <c:pt idx="2679">
                  <c:v>202</c:v>
                </c:pt>
                <c:pt idx="2680">
                  <c:v>234</c:v>
                </c:pt>
                <c:pt idx="2681">
                  <c:v>218</c:v>
                </c:pt>
                <c:pt idx="2682">
                  <c:v>229</c:v>
                </c:pt>
                <c:pt idx="2683">
                  <c:v>217</c:v>
                </c:pt>
                <c:pt idx="2684">
                  <c:v>142</c:v>
                </c:pt>
                <c:pt idx="2685">
                  <c:v>117</c:v>
                </c:pt>
                <c:pt idx="2686">
                  <c:v>218</c:v>
                </c:pt>
                <c:pt idx="2687">
                  <c:v>262</c:v>
                </c:pt>
                <c:pt idx="2688">
                  <c:v>229</c:v>
                </c:pt>
                <c:pt idx="2689">
                  <c:v>229</c:v>
                </c:pt>
                <c:pt idx="2690">
                  <c:v>207</c:v>
                </c:pt>
                <c:pt idx="2691">
                  <c:v>120</c:v>
                </c:pt>
                <c:pt idx="2692">
                  <c:v>102</c:v>
                </c:pt>
                <c:pt idx="2693">
                  <c:v>233</c:v>
                </c:pt>
                <c:pt idx="2694">
                  <c:v>219</c:v>
                </c:pt>
                <c:pt idx="2695">
                  <c:v>249</c:v>
                </c:pt>
                <c:pt idx="2696">
                  <c:v>233</c:v>
                </c:pt>
                <c:pt idx="2697">
                  <c:v>201</c:v>
                </c:pt>
                <c:pt idx="2698">
                  <c:v>167</c:v>
                </c:pt>
                <c:pt idx="2699">
                  <c:v>121</c:v>
                </c:pt>
                <c:pt idx="2700">
                  <c:v>198</c:v>
                </c:pt>
                <c:pt idx="2701">
                  <c:v>239</c:v>
                </c:pt>
                <c:pt idx="2702">
                  <c:v>270</c:v>
                </c:pt>
                <c:pt idx="2703">
                  <c:v>286</c:v>
                </c:pt>
                <c:pt idx="2704">
                  <c:v>196</c:v>
                </c:pt>
                <c:pt idx="2705">
                  <c:v>147</c:v>
                </c:pt>
                <c:pt idx="2706">
                  <c:v>142</c:v>
                </c:pt>
                <c:pt idx="2707">
                  <c:v>222</c:v>
                </c:pt>
                <c:pt idx="2708">
                  <c:v>191</c:v>
                </c:pt>
                <c:pt idx="2709">
                  <c:v>211</c:v>
                </c:pt>
                <c:pt idx="2710">
                  <c:v>193</c:v>
                </c:pt>
                <c:pt idx="2711">
                  <c:v>167</c:v>
                </c:pt>
                <c:pt idx="2712">
                  <c:v>116</c:v>
                </c:pt>
                <c:pt idx="2713">
                  <c:v>140</c:v>
                </c:pt>
                <c:pt idx="2714">
                  <c:v>185</c:v>
                </c:pt>
                <c:pt idx="2715">
                  <c:v>187</c:v>
                </c:pt>
                <c:pt idx="2716">
                  <c:v>217</c:v>
                </c:pt>
                <c:pt idx="2717">
                  <c:v>218</c:v>
                </c:pt>
                <c:pt idx="2718">
                  <c:v>214</c:v>
                </c:pt>
                <c:pt idx="2719">
                  <c:v>155</c:v>
                </c:pt>
                <c:pt idx="2720">
                  <c:v>155</c:v>
                </c:pt>
                <c:pt idx="2721">
                  <c:v>243</c:v>
                </c:pt>
                <c:pt idx="2722">
                  <c:v>234</c:v>
                </c:pt>
                <c:pt idx="2723">
                  <c:v>205</c:v>
                </c:pt>
                <c:pt idx="2724">
                  <c:v>223</c:v>
                </c:pt>
                <c:pt idx="2725">
                  <c:v>231</c:v>
                </c:pt>
                <c:pt idx="2726">
                  <c:v>160</c:v>
                </c:pt>
                <c:pt idx="2727">
                  <c:v>151</c:v>
                </c:pt>
                <c:pt idx="2728">
                  <c:v>224</c:v>
                </c:pt>
                <c:pt idx="2729">
                  <c:v>222</c:v>
                </c:pt>
                <c:pt idx="2730">
                  <c:v>233</c:v>
                </c:pt>
                <c:pt idx="2731">
                  <c:v>211</c:v>
                </c:pt>
                <c:pt idx="2732">
                  <c:v>167</c:v>
                </c:pt>
                <c:pt idx="2733">
                  <c:v>149</c:v>
                </c:pt>
                <c:pt idx="2734">
                  <c:v>118</c:v>
                </c:pt>
                <c:pt idx="2735">
                  <c:v>214</c:v>
                </c:pt>
                <c:pt idx="2736">
                  <c:v>211</c:v>
                </c:pt>
                <c:pt idx="2737">
                  <c:v>229</c:v>
                </c:pt>
                <c:pt idx="2738">
                  <c:v>200</c:v>
                </c:pt>
                <c:pt idx="2739">
                  <c:v>214</c:v>
                </c:pt>
                <c:pt idx="2740">
                  <c:v>118</c:v>
                </c:pt>
                <c:pt idx="2741">
                  <c:v>134</c:v>
                </c:pt>
                <c:pt idx="2742">
                  <c:v>203</c:v>
                </c:pt>
                <c:pt idx="2743">
                  <c:v>214</c:v>
                </c:pt>
                <c:pt idx="2744">
                  <c:v>216</c:v>
                </c:pt>
                <c:pt idx="2745">
                  <c:v>203</c:v>
                </c:pt>
                <c:pt idx="2746">
                  <c:v>184</c:v>
                </c:pt>
                <c:pt idx="2747">
                  <c:v>142</c:v>
                </c:pt>
                <c:pt idx="2748">
                  <c:v>134</c:v>
                </c:pt>
                <c:pt idx="2749">
                  <c:v>203</c:v>
                </c:pt>
                <c:pt idx="2750">
                  <c:v>235</c:v>
                </c:pt>
                <c:pt idx="2751">
                  <c:v>232</c:v>
                </c:pt>
                <c:pt idx="2752">
                  <c:v>224</c:v>
                </c:pt>
                <c:pt idx="2753">
                  <c:v>244</c:v>
                </c:pt>
                <c:pt idx="2754">
                  <c:v>119</c:v>
                </c:pt>
                <c:pt idx="2755">
                  <c:v>100</c:v>
                </c:pt>
                <c:pt idx="2756">
                  <c:v>208</c:v>
                </c:pt>
                <c:pt idx="2757">
                  <c:v>231</c:v>
                </c:pt>
                <c:pt idx="2758">
                  <c:v>206</c:v>
                </c:pt>
                <c:pt idx="2759">
                  <c:v>235</c:v>
                </c:pt>
                <c:pt idx="2760">
                  <c:v>262</c:v>
                </c:pt>
                <c:pt idx="2761">
                  <c:v>139</c:v>
                </c:pt>
                <c:pt idx="2762">
                  <c:v>134</c:v>
                </c:pt>
                <c:pt idx="2763">
                  <c:v>193</c:v>
                </c:pt>
                <c:pt idx="2764">
                  <c:v>268</c:v>
                </c:pt>
                <c:pt idx="2765">
                  <c:v>198</c:v>
                </c:pt>
                <c:pt idx="2766">
                  <c:v>223</c:v>
                </c:pt>
                <c:pt idx="2767">
                  <c:v>200</c:v>
                </c:pt>
                <c:pt idx="2768">
                  <c:v>117</c:v>
                </c:pt>
                <c:pt idx="2769">
                  <c:v>136</c:v>
                </c:pt>
                <c:pt idx="2770">
                  <c:v>210</c:v>
                </c:pt>
                <c:pt idx="2771">
                  <c:v>224</c:v>
                </c:pt>
                <c:pt idx="2772">
                  <c:v>227</c:v>
                </c:pt>
                <c:pt idx="2773">
                  <c:v>236</c:v>
                </c:pt>
                <c:pt idx="2774">
                  <c:v>189</c:v>
                </c:pt>
                <c:pt idx="2775">
                  <c:v>122</c:v>
                </c:pt>
                <c:pt idx="2776">
                  <c:v>116</c:v>
                </c:pt>
                <c:pt idx="2777">
                  <c:v>138</c:v>
                </c:pt>
                <c:pt idx="2778">
                  <c:v>190</c:v>
                </c:pt>
                <c:pt idx="2779">
                  <c:v>235</c:v>
                </c:pt>
                <c:pt idx="2780">
                  <c:v>210</c:v>
                </c:pt>
                <c:pt idx="2781">
                  <c:v>187</c:v>
                </c:pt>
                <c:pt idx="2782">
                  <c:v>120</c:v>
                </c:pt>
                <c:pt idx="2783">
                  <c:v>119</c:v>
                </c:pt>
                <c:pt idx="2784">
                  <c:v>226</c:v>
                </c:pt>
                <c:pt idx="2785">
                  <c:v>252</c:v>
                </c:pt>
                <c:pt idx="2786">
                  <c:v>248</c:v>
                </c:pt>
                <c:pt idx="2787">
                  <c:v>241</c:v>
                </c:pt>
                <c:pt idx="2788">
                  <c:v>231</c:v>
                </c:pt>
                <c:pt idx="2789">
                  <c:v>133</c:v>
                </c:pt>
                <c:pt idx="2790">
                  <c:v>99</c:v>
                </c:pt>
                <c:pt idx="2791">
                  <c:v>186</c:v>
                </c:pt>
                <c:pt idx="2792">
                  <c:v>242</c:v>
                </c:pt>
                <c:pt idx="2793">
                  <c:v>199</c:v>
                </c:pt>
                <c:pt idx="2794">
                  <c:v>200</c:v>
                </c:pt>
                <c:pt idx="2795">
                  <c:v>191</c:v>
                </c:pt>
                <c:pt idx="2796">
                  <c:v>124</c:v>
                </c:pt>
                <c:pt idx="2797">
                  <c:v>157</c:v>
                </c:pt>
                <c:pt idx="2798">
                  <c:v>212</c:v>
                </c:pt>
                <c:pt idx="2799">
                  <c:v>277</c:v>
                </c:pt>
                <c:pt idx="2800">
                  <c:v>229</c:v>
                </c:pt>
                <c:pt idx="2801">
                  <c:v>205</c:v>
                </c:pt>
                <c:pt idx="2802">
                  <c:v>204</c:v>
                </c:pt>
                <c:pt idx="2803">
                  <c:v>118</c:v>
                </c:pt>
                <c:pt idx="2804">
                  <c:v>114</c:v>
                </c:pt>
                <c:pt idx="2805">
                  <c:v>221</c:v>
                </c:pt>
                <c:pt idx="2806">
                  <c:v>216</c:v>
                </c:pt>
                <c:pt idx="2807">
                  <c:v>244</c:v>
                </c:pt>
                <c:pt idx="2808">
                  <c:v>204</c:v>
                </c:pt>
                <c:pt idx="2809">
                  <c:v>224</c:v>
                </c:pt>
                <c:pt idx="2810">
                  <c:v>128</c:v>
                </c:pt>
                <c:pt idx="2811">
                  <c:v>115</c:v>
                </c:pt>
                <c:pt idx="2812">
                  <c:v>185</c:v>
                </c:pt>
                <c:pt idx="2813">
                  <c:v>236</c:v>
                </c:pt>
                <c:pt idx="2814">
                  <c:v>232</c:v>
                </c:pt>
                <c:pt idx="2815">
                  <c:v>223</c:v>
                </c:pt>
                <c:pt idx="2816">
                  <c:v>213</c:v>
                </c:pt>
                <c:pt idx="2817">
                  <c:v>130</c:v>
                </c:pt>
                <c:pt idx="2818">
                  <c:v>113</c:v>
                </c:pt>
                <c:pt idx="2819">
                  <c:v>240</c:v>
                </c:pt>
                <c:pt idx="2820">
                  <c:v>236</c:v>
                </c:pt>
                <c:pt idx="2821">
                  <c:v>257</c:v>
                </c:pt>
                <c:pt idx="2822">
                  <c:v>221</c:v>
                </c:pt>
                <c:pt idx="2823">
                  <c:v>226</c:v>
                </c:pt>
                <c:pt idx="2824">
                  <c:v>136</c:v>
                </c:pt>
                <c:pt idx="2825">
                  <c:v>142</c:v>
                </c:pt>
                <c:pt idx="2826">
                  <c:v>212</c:v>
                </c:pt>
                <c:pt idx="2827">
                  <c:v>222</c:v>
                </c:pt>
                <c:pt idx="2828">
                  <c:v>255</c:v>
                </c:pt>
                <c:pt idx="2829">
                  <c:v>215</c:v>
                </c:pt>
                <c:pt idx="2830">
                  <c:v>236</c:v>
                </c:pt>
                <c:pt idx="2831">
                  <c:v>120</c:v>
                </c:pt>
                <c:pt idx="2832">
                  <c:v>153</c:v>
                </c:pt>
                <c:pt idx="2833">
                  <c:v>236</c:v>
                </c:pt>
                <c:pt idx="2834">
                  <c:v>247</c:v>
                </c:pt>
                <c:pt idx="2835">
                  <c:v>287</c:v>
                </c:pt>
                <c:pt idx="2836">
                  <c:v>223</c:v>
                </c:pt>
                <c:pt idx="2837">
                  <c:v>249</c:v>
                </c:pt>
                <c:pt idx="2838">
                  <c:v>130</c:v>
                </c:pt>
                <c:pt idx="2839">
                  <c:v>134</c:v>
                </c:pt>
                <c:pt idx="2840">
                  <c:v>240</c:v>
                </c:pt>
                <c:pt idx="2841">
                  <c:v>191</c:v>
                </c:pt>
                <c:pt idx="2842">
                  <c:v>206</c:v>
                </c:pt>
                <c:pt idx="2843">
                  <c:v>224</c:v>
                </c:pt>
                <c:pt idx="2844">
                  <c:v>204</c:v>
                </c:pt>
                <c:pt idx="2845">
                  <c:v>94</c:v>
                </c:pt>
                <c:pt idx="2846">
                  <c:v>148</c:v>
                </c:pt>
                <c:pt idx="2847">
                  <c:v>228</c:v>
                </c:pt>
                <c:pt idx="2848">
                  <c:v>246</c:v>
                </c:pt>
                <c:pt idx="2849">
                  <c:v>235</c:v>
                </c:pt>
                <c:pt idx="2850">
                  <c:v>209</c:v>
                </c:pt>
                <c:pt idx="2851">
                  <c:v>186</c:v>
                </c:pt>
                <c:pt idx="2852">
                  <c:v>140</c:v>
                </c:pt>
                <c:pt idx="2853">
                  <c:v>132</c:v>
                </c:pt>
                <c:pt idx="2854">
                  <c:v>187</c:v>
                </c:pt>
                <c:pt idx="2855">
                  <c:v>236</c:v>
                </c:pt>
                <c:pt idx="2856">
                  <c:v>222</c:v>
                </c:pt>
                <c:pt idx="2857">
                  <c:v>190</c:v>
                </c:pt>
                <c:pt idx="2858">
                  <c:v>187</c:v>
                </c:pt>
                <c:pt idx="2859">
                  <c:v>180</c:v>
                </c:pt>
                <c:pt idx="2860">
                  <c:v>188</c:v>
                </c:pt>
                <c:pt idx="2861">
                  <c:v>323</c:v>
                </c:pt>
                <c:pt idx="2862">
                  <c:v>304</c:v>
                </c:pt>
                <c:pt idx="2863">
                  <c:v>285</c:v>
                </c:pt>
                <c:pt idx="2864">
                  <c:v>281</c:v>
                </c:pt>
                <c:pt idx="2865">
                  <c:v>221</c:v>
                </c:pt>
                <c:pt idx="2866">
                  <c:v>160</c:v>
                </c:pt>
                <c:pt idx="2867">
                  <c:v>116</c:v>
                </c:pt>
                <c:pt idx="2868">
                  <c:v>236</c:v>
                </c:pt>
                <c:pt idx="2869">
                  <c:v>245</c:v>
                </c:pt>
                <c:pt idx="2870">
                  <c:v>265</c:v>
                </c:pt>
                <c:pt idx="2871">
                  <c:v>302</c:v>
                </c:pt>
                <c:pt idx="2872">
                  <c:v>244</c:v>
                </c:pt>
                <c:pt idx="2873">
                  <c:v>192</c:v>
                </c:pt>
                <c:pt idx="2874">
                  <c:v>151</c:v>
                </c:pt>
                <c:pt idx="2875">
                  <c:v>235</c:v>
                </c:pt>
                <c:pt idx="2876">
                  <c:v>255</c:v>
                </c:pt>
                <c:pt idx="2877">
                  <c:v>249</c:v>
                </c:pt>
                <c:pt idx="2878">
                  <c:v>242</c:v>
                </c:pt>
                <c:pt idx="2879">
                  <c:v>226</c:v>
                </c:pt>
                <c:pt idx="2880">
                  <c:v>162</c:v>
                </c:pt>
                <c:pt idx="2881">
                  <c:v>146</c:v>
                </c:pt>
                <c:pt idx="2882">
                  <c:v>206</c:v>
                </c:pt>
                <c:pt idx="2883">
                  <c:v>203</c:v>
                </c:pt>
                <c:pt idx="2884">
                  <c:v>188</c:v>
                </c:pt>
                <c:pt idx="2885">
                  <c:v>158</c:v>
                </c:pt>
                <c:pt idx="2886">
                  <c:v>115</c:v>
                </c:pt>
                <c:pt idx="2887">
                  <c:v>122</c:v>
                </c:pt>
                <c:pt idx="2888">
                  <c:v>154</c:v>
                </c:pt>
                <c:pt idx="2889">
                  <c:v>186</c:v>
                </c:pt>
                <c:pt idx="2890">
                  <c:v>190</c:v>
                </c:pt>
                <c:pt idx="2891">
                  <c:v>203</c:v>
                </c:pt>
                <c:pt idx="2892">
                  <c:v>142</c:v>
                </c:pt>
                <c:pt idx="2893">
                  <c:v>114</c:v>
                </c:pt>
                <c:pt idx="2894">
                  <c:v>105</c:v>
                </c:pt>
                <c:pt idx="2895">
                  <c:v>139</c:v>
                </c:pt>
                <c:pt idx="2896">
                  <c:v>190</c:v>
                </c:pt>
                <c:pt idx="2897">
                  <c:v>195</c:v>
                </c:pt>
                <c:pt idx="2898">
                  <c:v>253</c:v>
                </c:pt>
                <c:pt idx="2899">
                  <c:v>257</c:v>
                </c:pt>
                <c:pt idx="2900">
                  <c:v>211</c:v>
                </c:pt>
                <c:pt idx="2901">
                  <c:v>132</c:v>
                </c:pt>
                <c:pt idx="2902">
                  <c:v>128</c:v>
                </c:pt>
                <c:pt idx="2903">
                  <c:v>225</c:v>
                </c:pt>
                <c:pt idx="2904">
                  <c:v>202</c:v>
                </c:pt>
                <c:pt idx="2905">
                  <c:v>250</c:v>
                </c:pt>
                <c:pt idx="2906">
                  <c:v>242</c:v>
                </c:pt>
                <c:pt idx="2907">
                  <c:v>254</c:v>
                </c:pt>
                <c:pt idx="2908">
                  <c:v>114</c:v>
                </c:pt>
                <c:pt idx="2909">
                  <c:v>128</c:v>
                </c:pt>
                <c:pt idx="2910">
                  <c:v>236</c:v>
                </c:pt>
                <c:pt idx="2911">
                  <c:v>242</c:v>
                </c:pt>
                <c:pt idx="2912">
                  <c:v>294</c:v>
                </c:pt>
                <c:pt idx="2913">
                  <c:v>294</c:v>
                </c:pt>
                <c:pt idx="2914">
                  <c:v>257</c:v>
                </c:pt>
                <c:pt idx="2915">
                  <c:v>195</c:v>
                </c:pt>
                <c:pt idx="2916">
                  <c:v>150</c:v>
                </c:pt>
                <c:pt idx="2917">
                  <c:v>237</c:v>
                </c:pt>
                <c:pt idx="2918">
                  <c:v>270</c:v>
                </c:pt>
                <c:pt idx="2919">
                  <c:v>211</c:v>
                </c:pt>
                <c:pt idx="2920">
                  <c:v>227</c:v>
                </c:pt>
                <c:pt idx="2921">
                  <c:v>221</c:v>
                </c:pt>
                <c:pt idx="2922">
                  <c:v>163</c:v>
                </c:pt>
                <c:pt idx="2923">
                  <c:v>180</c:v>
                </c:pt>
                <c:pt idx="2924">
                  <c:v>221</c:v>
                </c:pt>
                <c:pt idx="2925">
                  <c:v>243</c:v>
                </c:pt>
                <c:pt idx="2926">
                  <c:v>226</c:v>
                </c:pt>
                <c:pt idx="2927">
                  <c:v>239</c:v>
                </c:pt>
                <c:pt idx="2928">
                  <c:v>226</c:v>
                </c:pt>
                <c:pt idx="2929">
                  <c:v>139</c:v>
                </c:pt>
                <c:pt idx="2930">
                  <c:v>128</c:v>
                </c:pt>
                <c:pt idx="2931">
                  <c:v>230</c:v>
                </c:pt>
                <c:pt idx="2932">
                  <c:v>237</c:v>
                </c:pt>
                <c:pt idx="2933">
                  <c:v>233</c:v>
                </c:pt>
                <c:pt idx="2934">
                  <c:v>218</c:v>
                </c:pt>
                <c:pt idx="2935">
                  <c:v>248</c:v>
                </c:pt>
                <c:pt idx="2936">
                  <c:v>178</c:v>
                </c:pt>
                <c:pt idx="2937">
                  <c:v>193</c:v>
                </c:pt>
                <c:pt idx="2938">
                  <c:v>235</c:v>
                </c:pt>
                <c:pt idx="2939">
                  <c:v>231</c:v>
                </c:pt>
                <c:pt idx="2940">
                  <c:v>275</c:v>
                </c:pt>
                <c:pt idx="2941">
                  <c:v>215</c:v>
                </c:pt>
                <c:pt idx="2942">
                  <c:v>216</c:v>
                </c:pt>
                <c:pt idx="2943">
                  <c:v>133</c:v>
                </c:pt>
                <c:pt idx="2944">
                  <c:v>123</c:v>
                </c:pt>
                <c:pt idx="2945">
                  <c:v>215</c:v>
                </c:pt>
                <c:pt idx="2946">
                  <c:v>282</c:v>
                </c:pt>
                <c:pt idx="2947">
                  <c:v>289</c:v>
                </c:pt>
                <c:pt idx="2948">
                  <c:v>280</c:v>
                </c:pt>
                <c:pt idx="2949">
                  <c:v>241</c:v>
                </c:pt>
                <c:pt idx="2950">
                  <c:v>251</c:v>
                </c:pt>
                <c:pt idx="2951">
                  <c:v>291</c:v>
                </c:pt>
                <c:pt idx="2952">
                  <c:v>223</c:v>
                </c:pt>
                <c:pt idx="2953">
                  <c:v>239</c:v>
                </c:pt>
                <c:pt idx="2954">
                  <c:v>234</c:v>
                </c:pt>
                <c:pt idx="2955">
                  <c:v>261</c:v>
                </c:pt>
                <c:pt idx="2956">
                  <c:v>206</c:v>
                </c:pt>
                <c:pt idx="2957">
                  <c:v>145</c:v>
                </c:pt>
                <c:pt idx="2958">
                  <c:v>137</c:v>
                </c:pt>
                <c:pt idx="2959">
                  <c:v>199</c:v>
                </c:pt>
                <c:pt idx="2960">
                  <c:v>237</c:v>
                </c:pt>
                <c:pt idx="2961">
                  <c:v>226</c:v>
                </c:pt>
                <c:pt idx="2962">
                  <c:v>235</c:v>
                </c:pt>
                <c:pt idx="2963">
                  <c:v>203</c:v>
                </c:pt>
                <c:pt idx="2964">
                  <c:v>127</c:v>
                </c:pt>
                <c:pt idx="2965">
                  <c:v>121</c:v>
                </c:pt>
                <c:pt idx="2966">
                  <c:v>211</c:v>
                </c:pt>
                <c:pt idx="2967">
                  <c:v>212</c:v>
                </c:pt>
                <c:pt idx="2968">
                  <c:v>256</c:v>
                </c:pt>
                <c:pt idx="2969">
                  <c:v>259</c:v>
                </c:pt>
                <c:pt idx="2970">
                  <c:v>203</c:v>
                </c:pt>
                <c:pt idx="2971">
                  <c:v>171</c:v>
                </c:pt>
                <c:pt idx="2972">
                  <c:v>119</c:v>
                </c:pt>
                <c:pt idx="2973">
                  <c:v>253</c:v>
                </c:pt>
                <c:pt idx="2974">
                  <c:v>213</c:v>
                </c:pt>
                <c:pt idx="2975">
                  <c:v>238</c:v>
                </c:pt>
                <c:pt idx="2976">
                  <c:v>202</c:v>
                </c:pt>
                <c:pt idx="2977">
                  <c:v>176</c:v>
                </c:pt>
                <c:pt idx="2978">
                  <c:v>119</c:v>
                </c:pt>
                <c:pt idx="2979">
                  <c:v>103</c:v>
                </c:pt>
                <c:pt idx="2980">
                  <c:v>161</c:v>
                </c:pt>
                <c:pt idx="2981">
                  <c:v>192</c:v>
                </c:pt>
                <c:pt idx="2982">
                  <c:v>244</c:v>
                </c:pt>
                <c:pt idx="2983">
                  <c:v>270</c:v>
                </c:pt>
                <c:pt idx="2984">
                  <c:v>208</c:v>
                </c:pt>
                <c:pt idx="2985">
                  <c:v>138</c:v>
                </c:pt>
                <c:pt idx="2986">
                  <c:v>133</c:v>
                </c:pt>
                <c:pt idx="2987">
                  <c:v>188</c:v>
                </c:pt>
                <c:pt idx="2988">
                  <c:v>194</c:v>
                </c:pt>
                <c:pt idx="2989">
                  <c:v>216</c:v>
                </c:pt>
                <c:pt idx="2990">
                  <c:v>208</c:v>
                </c:pt>
                <c:pt idx="2991">
                  <c:v>207</c:v>
                </c:pt>
                <c:pt idx="2992">
                  <c:v>154</c:v>
                </c:pt>
                <c:pt idx="2993">
                  <c:v>124</c:v>
                </c:pt>
                <c:pt idx="2994">
                  <c:v>227</c:v>
                </c:pt>
                <c:pt idx="2995">
                  <c:v>234</c:v>
                </c:pt>
                <c:pt idx="2996">
                  <c:v>276</c:v>
                </c:pt>
                <c:pt idx="2997">
                  <c:v>235</c:v>
                </c:pt>
                <c:pt idx="2998">
                  <c:v>203</c:v>
                </c:pt>
                <c:pt idx="2999">
                  <c:v>140</c:v>
                </c:pt>
                <c:pt idx="3000">
                  <c:v>126</c:v>
                </c:pt>
                <c:pt idx="3001">
                  <c:v>220</c:v>
                </c:pt>
                <c:pt idx="3002">
                  <c:v>228</c:v>
                </c:pt>
                <c:pt idx="3003">
                  <c:v>251</c:v>
                </c:pt>
                <c:pt idx="3004">
                  <c:v>228</c:v>
                </c:pt>
                <c:pt idx="3005">
                  <c:v>248</c:v>
                </c:pt>
                <c:pt idx="3006">
                  <c:v>141</c:v>
                </c:pt>
                <c:pt idx="3007">
                  <c:v>159</c:v>
                </c:pt>
                <c:pt idx="3008">
                  <c:v>225</c:v>
                </c:pt>
                <c:pt idx="3009">
                  <c:v>224</c:v>
                </c:pt>
                <c:pt idx="3010">
                  <c:v>238</c:v>
                </c:pt>
                <c:pt idx="3011">
                  <c:v>259</c:v>
                </c:pt>
                <c:pt idx="3012">
                  <c:v>208</c:v>
                </c:pt>
                <c:pt idx="3013">
                  <c:v>149</c:v>
                </c:pt>
                <c:pt idx="3014">
                  <c:v>134</c:v>
                </c:pt>
                <c:pt idx="3015">
                  <c:v>220</c:v>
                </c:pt>
                <c:pt idx="3016">
                  <c:v>219</c:v>
                </c:pt>
                <c:pt idx="3017">
                  <c:v>227</c:v>
                </c:pt>
                <c:pt idx="3018">
                  <c:v>213</c:v>
                </c:pt>
                <c:pt idx="3019">
                  <c:v>216</c:v>
                </c:pt>
                <c:pt idx="3020">
                  <c:v>128</c:v>
                </c:pt>
                <c:pt idx="3021">
                  <c:v>145</c:v>
                </c:pt>
                <c:pt idx="3022">
                  <c:v>230</c:v>
                </c:pt>
                <c:pt idx="3023">
                  <c:v>279</c:v>
                </c:pt>
                <c:pt idx="3024">
                  <c:v>222</c:v>
                </c:pt>
                <c:pt idx="3025">
                  <c:v>214</c:v>
                </c:pt>
                <c:pt idx="3026">
                  <c:v>210</c:v>
                </c:pt>
                <c:pt idx="3027">
                  <c:v>153</c:v>
                </c:pt>
                <c:pt idx="3028">
                  <c:v>153</c:v>
                </c:pt>
                <c:pt idx="3029">
                  <c:v>231</c:v>
                </c:pt>
                <c:pt idx="3030">
                  <c:v>221</c:v>
                </c:pt>
                <c:pt idx="3031">
                  <c:v>215</c:v>
                </c:pt>
                <c:pt idx="3032">
                  <c:v>248</c:v>
                </c:pt>
                <c:pt idx="3033">
                  <c:v>223</c:v>
                </c:pt>
                <c:pt idx="3034">
                  <c:v>143</c:v>
                </c:pt>
                <c:pt idx="3035">
                  <c:v>116</c:v>
                </c:pt>
                <c:pt idx="3036">
                  <c:v>210</c:v>
                </c:pt>
                <c:pt idx="3037">
                  <c:v>254</c:v>
                </c:pt>
                <c:pt idx="3038">
                  <c:v>249</c:v>
                </c:pt>
                <c:pt idx="3039">
                  <c:v>266</c:v>
                </c:pt>
                <c:pt idx="3040">
                  <c:v>229</c:v>
                </c:pt>
                <c:pt idx="3041">
                  <c:v>124</c:v>
                </c:pt>
                <c:pt idx="3042">
                  <c:v>124</c:v>
                </c:pt>
                <c:pt idx="3043">
                  <c:v>162</c:v>
                </c:pt>
                <c:pt idx="3044">
                  <c:v>202</c:v>
                </c:pt>
                <c:pt idx="3045">
                  <c:v>260</c:v>
                </c:pt>
                <c:pt idx="3046">
                  <c:v>224</c:v>
                </c:pt>
                <c:pt idx="3047">
                  <c:v>205</c:v>
                </c:pt>
                <c:pt idx="3048">
                  <c:v>150</c:v>
                </c:pt>
                <c:pt idx="3049">
                  <c:v>132</c:v>
                </c:pt>
                <c:pt idx="3050">
                  <c:v>208</c:v>
                </c:pt>
                <c:pt idx="3051">
                  <c:v>209</c:v>
                </c:pt>
                <c:pt idx="3052">
                  <c:v>228</c:v>
                </c:pt>
                <c:pt idx="3053">
                  <c:v>223</c:v>
                </c:pt>
                <c:pt idx="3054">
                  <c:v>195</c:v>
                </c:pt>
                <c:pt idx="3055">
                  <c:v>136</c:v>
                </c:pt>
                <c:pt idx="3056">
                  <c:v>127</c:v>
                </c:pt>
                <c:pt idx="3057">
                  <c:v>186</c:v>
                </c:pt>
                <c:pt idx="3058">
                  <c:v>198</c:v>
                </c:pt>
                <c:pt idx="3059">
                  <c:v>236</c:v>
                </c:pt>
                <c:pt idx="3060">
                  <c:v>202</c:v>
                </c:pt>
                <c:pt idx="3061">
                  <c:v>226</c:v>
                </c:pt>
                <c:pt idx="3062">
                  <c:v>122</c:v>
                </c:pt>
                <c:pt idx="3063">
                  <c:v>135</c:v>
                </c:pt>
                <c:pt idx="3064">
                  <c:v>218</c:v>
                </c:pt>
                <c:pt idx="3065">
                  <c:v>229</c:v>
                </c:pt>
                <c:pt idx="3066">
                  <c:v>216</c:v>
                </c:pt>
                <c:pt idx="3067">
                  <c:v>227</c:v>
                </c:pt>
                <c:pt idx="3068">
                  <c:v>197</c:v>
                </c:pt>
                <c:pt idx="3069">
                  <c:v>147</c:v>
                </c:pt>
                <c:pt idx="3070">
                  <c:v>112</c:v>
                </c:pt>
                <c:pt idx="3071">
                  <c:v>191</c:v>
                </c:pt>
                <c:pt idx="3072">
                  <c:v>207</c:v>
                </c:pt>
                <c:pt idx="3073">
                  <c:v>197</c:v>
                </c:pt>
                <c:pt idx="3074">
                  <c:v>207</c:v>
                </c:pt>
                <c:pt idx="3075">
                  <c:v>209</c:v>
                </c:pt>
                <c:pt idx="3076">
                  <c:v>121</c:v>
                </c:pt>
                <c:pt idx="3077">
                  <c:v>138</c:v>
                </c:pt>
                <c:pt idx="3078">
                  <c:v>156</c:v>
                </c:pt>
                <c:pt idx="3079">
                  <c:v>207</c:v>
                </c:pt>
                <c:pt idx="3080">
                  <c:v>240</c:v>
                </c:pt>
                <c:pt idx="3081">
                  <c:v>212</c:v>
                </c:pt>
                <c:pt idx="3082">
                  <c:v>169</c:v>
                </c:pt>
                <c:pt idx="3083">
                  <c:v>115</c:v>
                </c:pt>
                <c:pt idx="3084">
                  <c:v>101</c:v>
                </c:pt>
                <c:pt idx="3085">
                  <c:v>206</c:v>
                </c:pt>
                <c:pt idx="3086">
                  <c:v>195</c:v>
                </c:pt>
                <c:pt idx="3087">
                  <c:v>214</c:v>
                </c:pt>
                <c:pt idx="3088">
                  <c:v>210</c:v>
                </c:pt>
                <c:pt idx="3089">
                  <c:v>188</c:v>
                </c:pt>
                <c:pt idx="3090">
                  <c:v>136</c:v>
                </c:pt>
                <c:pt idx="3091">
                  <c:v>93</c:v>
                </c:pt>
                <c:pt idx="3092">
                  <c:v>172</c:v>
                </c:pt>
                <c:pt idx="3093">
                  <c:v>229</c:v>
                </c:pt>
                <c:pt idx="3094">
                  <c:v>258</c:v>
                </c:pt>
                <c:pt idx="3095">
                  <c:v>224</c:v>
                </c:pt>
                <c:pt idx="3096">
                  <c:v>186</c:v>
                </c:pt>
                <c:pt idx="3097">
                  <c:v>116</c:v>
                </c:pt>
                <c:pt idx="3098">
                  <c:v>153</c:v>
                </c:pt>
                <c:pt idx="3099">
                  <c:v>224</c:v>
                </c:pt>
                <c:pt idx="3100">
                  <c:v>203</c:v>
                </c:pt>
                <c:pt idx="3101">
                  <c:v>261</c:v>
                </c:pt>
                <c:pt idx="3102">
                  <c:v>213</c:v>
                </c:pt>
                <c:pt idx="3103">
                  <c:v>248</c:v>
                </c:pt>
                <c:pt idx="3104">
                  <c:v>177</c:v>
                </c:pt>
                <c:pt idx="3105">
                  <c:v>129</c:v>
                </c:pt>
                <c:pt idx="3106">
                  <c:v>229</c:v>
                </c:pt>
                <c:pt idx="3107">
                  <c:v>192</c:v>
                </c:pt>
                <c:pt idx="3108">
                  <c:v>235</c:v>
                </c:pt>
                <c:pt idx="3109">
                  <c:v>197</c:v>
                </c:pt>
                <c:pt idx="3110">
                  <c:v>198</c:v>
                </c:pt>
                <c:pt idx="3111">
                  <c:v>146</c:v>
                </c:pt>
                <c:pt idx="3112">
                  <c:v>134</c:v>
                </c:pt>
                <c:pt idx="3113">
                  <c:v>234</c:v>
                </c:pt>
                <c:pt idx="3114">
                  <c:v>205</c:v>
                </c:pt>
                <c:pt idx="3115">
                  <c:v>239</c:v>
                </c:pt>
                <c:pt idx="3116">
                  <c:v>206</c:v>
                </c:pt>
                <c:pt idx="3117">
                  <c:v>190</c:v>
                </c:pt>
                <c:pt idx="3118">
                  <c:v>153</c:v>
                </c:pt>
                <c:pt idx="3119">
                  <c:v>139</c:v>
                </c:pt>
                <c:pt idx="3120">
                  <c:v>178</c:v>
                </c:pt>
                <c:pt idx="3121">
                  <c:v>257</c:v>
                </c:pt>
                <c:pt idx="3122">
                  <c:v>257</c:v>
                </c:pt>
                <c:pt idx="3123">
                  <c:v>232</c:v>
                </c:pt>
                <c:pt idx="3124">
                  <c:v>199</c:v>
                </c:pt>
                <c:pt idx="3125">
                  <c:v>132</c:v>
                </c:pt>
                <c:pt idx="3126">
                  <c:v>154</c:v>
                </c:pt>
                <c:pt idx="3127">
                  <c:v>208</c:v>
                </c:pt>
                <c:pt idx="3128">
                  <c:v>252</c:v>
                </c:pt>
                <c:pt idx="3129">
                  <c:v>247</c:v>
                </c:pt>
                <c:pt idx="3130">
                  <c:v>264</c:v>
                </c:pt>
                <c:pt idx="3131">
                  <c:v>235</c:v>
                </c:pt>
                <c:pt idx="3132">
                  <c:v>165</c:v>
                </c:pt>
                <c:pt idx="3133">
                  <c:v>155</c:v>
                </c:pt>
                <c:pt idx="3134">
                  <c:v>248</c:v>
                </c:pt>
                <c:pt idx="3135">
                  <c:v>217</c:v>
                </c:pt>
                <c:pt idx="3136">
                  <c:v>229</c:v>
                </c:pt>
                <c:pt idx="3137">
                  <c:v>248</c:v>
                </c:pt>
                <c:pt idx="3138">
                  <c:v>235</c:v>
                </c:pt>
                <c:pt idx="3139">
                  <c:v>161</c:v>
                </c:pt>
                <c:pt idx="3140">
                  <c:v>153</c:v>
                </c:pt>
                <c:pt idx="3141">
                  <c:v>179</c:v>
                </c:pt>
                <c:pt idx="3142">
                  <c:v>217</c:v>
                </c:pt>
                <c:pt idx="3143">
                  <c:v>240</c:v>
                </c:pt>
                <c:pt idx="3144">
                  <c:v>214</c:v>
                </c:pt>
                <c:pt idx="3145">
                  <c:v>194</c:v>
                </c:pt>
                <c:pt idx="3146">
                  <c:v>131</c:v>
                </c:pt>
                <c:pt idx="3147">
                  <c:v>116</c:v>
                </c:pt>
                <c:pt idx="3148">
                  <c:v>184</c:v>
                </c:pt>
                <c:pt idx="3149">
                  <c:v>217</c:v>
                </c:pt>
                <c:pt idx="3150">
                  <c:v>261</c:v>
                </c:pt>
                <c:pt idx="3151">
                  <c:v>253</c:v>
                </c:pt>
                <c:pt idx="3152">
                  <c:v>184</c:v>
                </c:pt>
                <c:pt idx="3153">
                  <c:v>116</c:v>
                </c:pt>
                <c:pt idx="3154">
                  <c:v>122</c:v>
                </c:pt>
                <c:pt idx="3155">
                  <c:v>219</c:v>
                </c:pt>
                <c:pt idx="3156">
                  <c:v>215</c:v>
                </c:pt>
                <c:pt idx="3157">
                  <c:v>255</c:v>
                </c:pt>
                <c:pt idx="3158">
                  <c:v>188</c:v>
                </c:pt>
                <c:pt idx="3159">
                  <c:v>197</c:v>
                </c:pt>
                <c:pt idx="3160">
                  <c:v>123</c:v>
                </c:pt>
                <c:pt idx="3161">
                  <c:v>109</c:v>
                </c:pt>
                <c:pt idx="3162">
                  <c:v>228</c:v>
                </c:pt>
                <c:pt idx="3163">
                  <c:v>184</c:v>
                </c:pt>
                <c:pt idx="3164">
                  <c:v>238</c:v>
                </c:pt>
                <c:pt idx="3165">
                  <c:v>234</c:v>
                </c:pt>
                <c:pt idx="3166">
                  <c:v>210</c:v>
                </c:pt>
                <c:pt idx="3167">
                  <c:v>158</c:v>
                </c:pt>
                <c:pt idx="3168">
                  <c:v>156</c:v>
                </c:pt>
                <c:pt idx="3169">
                  <c:v>207</c:v>
                </c:pt>
                <c:pt idx="3170">
                  <c:v>235</c:v>
                </c:pt>
                <c:pt idx="3171">
                  <c:v>254</c:v>
                </c:pt>
                <c:pt idx="3172">
                  <c:v>338</c:v>
                </c:pt>
                <c:pt idx="3173">
                  <c:v>315</c:v>
                </c:pt>
                <c:pt idx="3174">
                  <c:v>175</c:v>
                </c:pt>
                <c:pt idx="3175">
                  <c:v>160</c:v>
                </c:pt>
                <c:pt idx="3176">
                  <c:v>205</c:v>
                </c:pt>
                <c:pt idx="3177">
                  <c:v>237</c:v>
                </c:pt>
                <c:pt idx="3178">
                  <c:v>240</c:v>
                </c:pt>
                <c:pt idx="3179">
                  <c:v>205</c:v>
                </c:pt>
                <c:pt idx="3180">
                  <c:v>228</c:v>
                </c:pt>
                <c:pt idx="3181">
                  <c:v>158</c:v>
                </c:pt>
                <c:pt idx="3182">
                  <c:v>149</c:v>
                </c:pt>
                <c:pt idx="3183">
                  <c:v>216</c:v>
                </c:pt>
                <c:pt idx="3184">
                  <c:v>245</c:v>
                </c:pt>
                <c:pt idx="3185">
                  <c:v>227</c:v>
                </c:pt>
                <c:pt idx="3186">
                  <c:v>198</c:v>
                </c:pt>
                <c:pt idx="3187">
                  <c:v>195</c:v>
                </c:pt>
                <c:pt idx="3188">
                  <c:v>136</c:v>
                </c:pt>
                <c:pt idx="3189">
                  <c:v>130</c:v>
                </c:pt>
                <c:pt idx="3190">
                  <c:v>206</c:v>
                </c:pt>
                <c:pt idx="3191">
                  <c:v>212</c:v>
                </c:pt>
                <c:pt idx="3192">
                  <c:v>233</c:v>
                </c:pt>
                <c:pt idx="3193">
                  <c:v>219</c:v>
                </c:pt>
                <c:pt idx="3194">
                  <c:v>218</c:v>
                </c:pt>
                <c:pt idx="3195">
                  <c:v>152</c:v>
                </c:pt>
                <c:pt idx="3196">
                  <c:v>142</c:v>
                </c:pt>
                <c:pt idx="3197">
                  <c:v>198</c:v>
                </c:pt>
                <c:pt idx="3198">
                  <c:v>202</c:v>
                </c:pt>
                <c:pt idx="3199">
                  <c:v>223</c:v>
                </c:pt>
                <c:pt idx="3200">
                  <c:v>224</c:v>
                </c:pt>
                <c:pt idx="3201">
                  <c:v>212</c:v>
                </c:pt>
                <c:pt idx="3202">
                  <c:v>171</c:v>
                </c:pt>
                <c:pt idx="3203">
                  <c:v>141</c:v>
                </c:pt>
                <c:pt idx="3204">
                  <c:v>202</c:v>
                </c:pt>
                <c:pt idx="3205">
                  <c:v>217</c:v>
                </c:pt>
                <c:pt idx="3206">
                  <c:v>222</c:v>
                </c:pt>
                <c:pt idx="3207">
                  <c:v>279</c:v>
                </c:pt>
                <c:pt idx="3208">
                  <c:v>299</c:v>
                </c:pt>
                <c:pt idx="3209">
                  <c:v>174</c:v>
                </c:pt>
                <c:pt idx="3210">
                  <c:v>158</c:v>
                </c:pt>
                <c:pt idx="3211">
                  <c:v>251</c:v>
                </c:pt>
                <c:pt idx="3212">
                  <c:v>291</c:v>
                </c:pt>
                <c:pt idx="3213">
                  <c:v>245</c:v>
                </c:pt>
                <c:pt idx="3214">
                  <c:v>262</c:v>
                </c:pt>
                <c:pt idx="3215">
                  <c:v>243</c:v>
                </c:pt>
                <c:pt idx="3216">
                  <c:v>188</c:v>
                </c:pt>
                <c:pt idx="3217">
                  <c:v>140</c:v>
                </c:pt>
                <c:pt idx="3218">
                  <c:v>252</c:v>
                </c:pt>
                <c:pt idx="3219">
                  <c:v>246</c:v>
                </c:pt>
                <c:pt idx="3220">
                  <c:v>250</c:v>
                </c:pt>
                <c:pt idx="3221">
                  <c:v>220</c:v>
                </c:pt>
                <c:pt idx="3222">
                  <c:v>197</c:v>
                </c:pt>
                <c:pt idx="3223">
                  <c:v>142</c:v>
                </c:pt>
                <c:pt idx="3224">
                  <c:v>137</c:v>
                </c:pt>
                <c:pt idx="3225">
                  <c:v>227</c:v>
                </c:pt>
                <c:pt idx="3226">
                  <c:v>275</c:v>
                </c:pt>
                <c:pt idx="3227">
                  <c:v>264</c:v>
                </c:pt>
                <c:pt idx="3228">
                  <c:v>271</c:v>
                </c:pt>
                <c:pt idx="3229">
                  <c:v>254</c:v>
                </c:pt>
                <c:pt idx="3230">
                  <c:v>189</c:v>
                </c:pt>
                <c:pt idx="3231">
                  <c:v>182</c:v>
                </c:pt>
                <c:pt idx="3232">
                  <c:v>271</c:v>
                </c:pt>
                <c:pt idx="3233">
                  <c:v>242</c:v>
                </c:pt>
                <c:pt idx="3234">
                  <c:v>282</c:v>
                </c:pt>
                <c:pt idx="3235">
                  <c:v>256</c:v>
                </c:pt>
                <c:pt idx="3236">
                  <c:v>243</c:v>
                </c:pt>
                <c:pt idx="3237">
                  <c:v>164</c:v>
                </c:pt>
                <c:pt idx="3238">
                  <c:v>155</c:v>
                </c:pt>
                <c:pt idx="3239">
                  <c:v>251</c:v>
                </c:pt>
                <c:pt idx="3240">
                  <c:v>303</c:v>
                </c:pt>
                <c:pt idx="3241">
                  <c:v>248</c:v>
                </c:pt>
                <c:pt idx="3242">
                  <c:v>255</c:v>
                </c:pt>
                <c:pt idx="3243">
                  <c:v>235</c:v>
                </c:pt>
                <c:pt idx="3244">
                  <c:v>160</c:v>
                </c:pt>
                <c:pt idx="3245">
                  <c:v>138</c:v>
                </c:pt>
                <c:pt idx="3246">
                  <c:v>233</c:v>
                </c:pt>
                <c:pt idx="3247">
                  <c:v>210</c:v>
                </c:pt>
                <c:pt idx="3248">
                  <c:v>199</c:v>
                </c:pt>
                <c:pt idx="3249">
                  <c:v>183</c:v>
                </c:pt>
                <c:pt idx="3250">
                  <c:v>174</c:v>
                </c:pt>
                <c:pt idx="3251">
                  <c:v>123</c:v>
                </c:pt>
                <c:pt idx="3252">
                  <c:v>104</c:v>
                </c:pt>
                <c:pt idx="3253">
                  <c:v>133</c:v>
                </c:pt>
                <c:pt idx="3254">
                  <c:v>152</c:v>
                </c:pt>
                <c:pt idx="3255">
                  <c:v>185</c:v>
                </c:pt>
                <c:pt idx="3256">
                  <c:v>182</c:v>
                </c:pt>
                <c:pt idx="3257">
                  <c:v>156</c:v>
                </c:pt>
                <c:pt idx="3258">
                  <c:v>115</c:v>
                </c:pt>
                <c:pt idx="3259">
                  <c:v>86</c:v>
                </c:pt>
                <c:pt idx="3260">
                  <c:v>152</c:v>
                </c:pt>
                <c:pt idx="3261">
                  <c:v>265</c:v>
                </c:pt>
                <c:pt idx="3262">
                  <c:v>266</c:v>
                </c:pt>
                <c:pt idx="3263">
                  <c:v>279</c:v>
                </c:pt>
                <c:pt idx="3264">
                  <c:v>208</c:v>
                </c:pt>
                <c:pt idx="3265">
                  <c:v>185</c:v>
                </c:pt>
                <c:pt idx="3266">
                  <c:v>175</c:v>
                </c:pt>
                <c:pt idx="3267">
                  <c:v>266</c:v>
                </c:pt>
                <c:pt idx="3268">
                  <c:v>294</c:v>
                </c:pt>
                <c:pt idx="3269">
                  <c:v>231</c:v>
                </c:pt>
                <c:pt idx="3270">
                  <c:v>242</c:v>
                </c:pt>
                <c:pt idx="3271">
                  <c:v>220</c:v>
                </c:pt>
                <c:pt idx="3272">
                  <c:v>186</c:v>
                </c:pt>
                <c:pt idx="3273">
                  <c:v>167</c:v>
                </c:pt>
                <c:pt idx="3274">
                  <c:v>214</c:v>
                </c:pt>
                <c:pt idx="3275">
                  <c:v>247</c:v>
                </c:pt>
                <c:pt idx="3276">
                  <c:v>259</c:v>
                </c:pt>
                <c:pt idx="3277">
                  <c:v>252</c:v>
                </c:pt>
                <c:pt idx="3278">
                  <c:v>210</c:v>
                </c:pt>
                <c:pt idx="3279">
                  <c:v>147</c:v>
                </c:pt>
                <c:pt idx="3280">
                  <c:v>160</c:v>
                </c:pt>
                <c:pt idx="3281">
                  <c:v>235</c:v>
                </c:pt>
                <c:pt idx="3282">
                  <c:v>265</c:v>
                </c:pt>
                <c:pt idx="3283">
                  <c:v>284</c:v>
                </c:pt>
                <c:pt idx="3284">
                  <c:v>250</c:v>
                </c:pt>
                <c:pt idx="3285">
                  <c:v>202</c:v>
                </c:pt>
                <c:pt idx="3286">
                  <c:v>193</c:v>
                </c:pt>
                <c:pt idx="3287">
                  <c:v>145</c:v>
                </c:pt>
                <c:pt idx="3288">
                  <c:v>203</c:v>
                </c:pt>
                <c:pt idx="3289">
                  <c:v>244</c:v>
                </c:pt>
                <c:pt idx="3290">
                  <c:v>241</c:v>
                </c:pt>
                <c:pt idx="3291">
                  <c:v>211</c:v>
                </c:pt>
                <c:pt idx="3292">
                  <c:v>240</c:v>
                </c:pt>
                <c:pt idx="3293">
                  <c:v>165</c:v>
                </c:pt>
                <c:pt idx="3294">
                  <c:v>171</c:v>
                </c:pt>
                <c:pt idx="3295">
                  <c:v>222</c:v>
                </c:pt>
                <c:pt idx="3296">
                  <c:v>257</c:v>
                </c:pt>
                <c:pt idx="3297">
                  <c:v>274</c:v>
                </c:pt>
                <c:pt idx="3298">
                  <c:v>248</c:v>
                </c:pt>
                <c:pt idx="3299">
                  <c:v>294</c:v>
                </c:pt>
                <c:pt idx="3300">
                  <c:v>195</c:v>
                </c:pt>
                <c:pt idx="3301">
                  <c:v>178</c:v>
                </c:pt>
                <c:pt idx="3302">
                  <c:v>261</c:v>
                </c:pt>
                <c:pt idx="3303">
                  <c:v>243</c:v>
                </c:pt>
                <c:pt idx="3304">
                  <c:v>230</c:v>
                </c:pt>
                <c:pt idx="3305">
                  <c:v>279</c:v>
                </c:pt>
                <c:pt idx="3306">
                  <c:v>256</c:v>
                </c:pt>
                <c:pt idx="3307">
                  <c:v>143</c:v>
                </c:pt>
                <c:pt idx="3308">
                  <c:v>146</c:v>
                </c:pt>
                <c:pt idx="3309">
                  <c:v>223</c:v>
                </c:pt>
                <c:pt idx="3310">
                  <c:v>213</c:v>
                </c:pt>
                <c:pt idx="3311">
                  <c:v>192</c:v>
                </c:pt>
                <c:pt idx="3312">
                  <c:v>232</c:v>
                </c:pt>
                <c:pt idx="3313">
                  <c:v>226</c:v>
                </c:pt>
                <c:pt idx="3314">
                  <c:v>153</c:v>
                </c:pt>
                <c:pt idx="3315">
                  <c:v>134</c:v>
                </c:pt>
                <c:pt idx="3316">
                  <c:v>195</c:v>
                </c:pt>
                <c:pt idx="3317">
                  <c:v>242</c:v>
                </c:pt>
                <c:pt idx="3318">
                  <c:v>238</c:v>
                </c:pt>
                <c:pt idx="3319">
                  <c:v>254</c:v>
                </c:pt>
                <c:pt idx="3320">
                  <c:v>234</c:v>
                </c:pt>
                <c:pt idx="3321">
                  <c:v>132</c:v>
                </c:pt>
                <c:pt idx="3322">
                  <c:v>138</c:v>
                </c:pt>
                <c:pt idx="3323">
                  <c:v>203</c:v>
                </c:pt>
                <c:pt idx="3324">
                  <c:v>217</c:v>
                </c:pt>
                <c:pt idx="3325">
                  <c:v>208</c:v>
                </c:pt>
                <c:pt idx="3326">
                  <c:v>227</c:v>
                </c:pt>
                <c:pt idx="3327">
                  <c:v>228</c:v>
                </c:pt>
                <c:pt idx="3328">
                  <c:v>137</c:v>
                </c:pt>
                <c:pt idx="3329">
                  <c:v>159</c:v>
                </c:pt>
                <c:pt idx="3330">
                  <c:v>207</c:v>
                </c:pt>
                <c:pt idx="3331">
                  <c:v>244</c:v>
                </c:pt>
                <c:pt idx="3332">
                  <c:v>283</c:v>
                </c:pt>
                <c:pt idx="3333">
                  <c:v>215</c:v>
                </c:pt>
                <c:pt idx="3334">
                  <c:v>186</c:v>
                </c:pt>
                <c:pt idx="3335">
                  <c:v>156</c:v>
                </c:pt>
                <c:pt idx="3336">
                  <c:v>125</c:v>
                </c:pt>
                <c:pt idx="3337">
                  <c:v>199</c:v>
                </c:pt>
                <c:pt idx="3338">
                  <c:v>237</c:v>
                </c:pt>
                <c:pt idx="3339">
                  <c:v>191</c:v>
                </c:pt>
                <c:pt idx="3340">
                  <c:v>207</c:v>
                </c:pt>
                <c:pt idx="3341">
                  <c:v>233</c:v>
                </c:pt>
                <c:pt idx="3342">
                  <c:v>169</c:v>
                </c:pt>
                <c:pt idx="3343">
                  <c:v>158</c:v>
                </c:pt>
                <c:pt idx="3344">
                  <c:v>221</c:v>
                </c:pt>
                <c:pt idx="3345">
                  <c:v>240</c:v>
                </c:pt>
                <c:pt idx="3346">
                  <c:v>262</c:v>
                </c:pt>
                <c:pt idx="3347">
                  <c:v>214</c:v>
                </c:pt>
                <c:pt idx="3348">
                  <c:v>187</c:v>
                </c:pt>
                <c:pt idx="3349">
                  <c:v>143</c:v>
                </c:pt>
                <c:pt idx="3350">
                  <c:v>154</c:v>
                </c:pt>
                <c:pt idx="3351">
                  <c:v>217</c:v>
                </c:pt>
                <c:pt idx="3352">
                  <c:v>193</c:v>
                </c:pt>
                <c:pt idx="3353">
                  <c:v>248</c:v>
                </c:pt>
                <c:pt idx="3354">
                  <c:v>241</c:v>
                </c:pt>
                <c:pt idx="3355">
                  <c:v>174</c:v>
                </c:pt>
                <c:pt idx="3356">
                  <c:v>138</c:v>
                </c:pt>
                <c:pt idx="3357">
                  <c:v>135</c:v>
                </c:pt>
                <c:pt idx="3358">
                  <c:v>201</c:v>
                </c:pt>
                <c:pt idx="3359">
                  <c:v>195</c:v>
                </c:pt>
                <c:pt idx="3360">
                  <c:v>196</c:v>
                </c:pt>
                <c:pt idx="3361">
                  <c:v>210</c:v>
                </c:pt>
                <c:pt idx="3362">
                  <c:v>163</c:v>
                </c:pt>
                <c:pt idx="3363">
                  <c:v>133</c:v>
                </c:pt>
                <c:pt idx="3364">
                  <c:v>122</c:v>
                </c:pt>
                <c:pt idx="3365">
                  <c:v>189</c:v>
                </c:pt>
                <c:pt idx="3366">
                  <c:v>184</c:v>
                </c:pt>
                <c:pt idx="3367">
                  <c:v>204</c:v>
                </c:pt>
                <c:pt idx="3368">
                  <c:v>229</c:v>
                </c:pt>
                <c:pt idx="3369">
                  <c:v>198</c:v>
                </c:pt>
                <c:pt idx="3370">
                  <c:v>189</c:v>
                </c:pt>
                <c:pt idx="3371">
                  <c:v>144</c:v>
                </c:pt>
                <c:pt idx="3372">
                  <c:v>232</c:v>
                </c:pt>
                <c:pt idx="3373">
                  <c:v>222</c:v>
                </c:pt>
                <c:pt idx="3374">
                  <c:v>235</c:v>
                </c:pt>
                <c:pt idx="3375">
                  <c:v>206</c:v>
                </c:pt>
                <c:pt idx="3376">
                  <c:v>178</c:v>
                </c:pt>
                <c:pt idx="3377">
                  <c:v>162</c:v>
                </c:pt>
                <c:pt idx="3378">
                  <c:v>136</c:v>
                </c:pt>
                <c:pt idx="3379">
                  <c:v>188</c:v>
                </c:pt>
                <c:pt idx="3380">
                  <c:v>192</c:v>
                </c:pt>
                <c:pt idx="3381">
                  <c:v>199</c:v>
                </c:pt>
                <c:pt idx="3382">
                  <c:v>219</c:v>
                </c:pt>
                <c:pt idx="3383">
                  <c:v>210</c:v>
                </c:pt>
                <c:pt idx="3384">
                  <c:v>127</c:v>
                </c:pt>
                <c:pt idx="3385">
                  <c:v>110</c:v>
                </c:pt>
                <c:pt idx="3386">
                  <c:v>164</c:v>
                </c:pt>
                <c:pt idx="3387">
                  <c:v>217</c:v>
                </c:pt>
                <c:pt idx="3388">
                  <c:v>187</c:v>
                </c:pt>
                <c:pt idx="3389">
                  <c:v>180</c:v>
                </c:pt>
                <c:pt idx="3390">
                  <c:v>176</c:v>
                </c:pt>
                <c:pt idx="3391">
                  <c:v>111</c:v>
                </c:pt>
                <c:pt idx="3392">
                  <c:v>106</c:v>
                </c:pt>
                <c:pt idx="3393">
                  <c:v>165</c:v>
                </c:pt>
                <c:pt idx="3394">
                  <c:v>204</c:v>
                </c:pt>
                <c:pt idx="3395">
                  <c:v>173</c:v>
                </c:pt>
                <c:pt idx="3396">
                  <c:v>220</c:v>
                </c:pt>
                <c:pt idx="3397">
                  <c:v>223</c:v>
                </c:pt>
                <c:pt idx="3398">
                  <c:v>122</c:v>
                </c:pt>
                <c:pt idx="3399">
                  <c:v>135</c:v>
                </c:pt>
                <c:pt idx="3400">
                  <c:v>178</c:v>
                </c:pt>
                <c:pt idx="3401">
                  <c:v>196</c:v>
                </c:pt>
                <c:pt idx="3402">
                  <c:v>183</c:v>
                </c:pt>
                <c:pt idx="3403">
                  <c:v>190</c:v>
                </c:pt>
                <c:pt idx="3404">
                  <c:v>173</c:v>
                </c:pt>
                <c:pt idx="3405">
                  <c:v>122</c:v>
                </c:pt>
                <c:pt idx="3406">
                  <c:v>127</c:v>
                </c:pt>
                <c:pt idx="3407">
                  <c:v>166</c:v>
                </c:pt>
                <c:pt idx="3408">
                  <c:v>215</c:v>
                </c:pt>
                <c:pt idx="3409">
                  <c:v>259</c:v>
                </c:pt>
                <c:pt idx="3410">
                  <c:v>291</c:v>
                </c:pt>
                <c:pt idx="3411">
                  <c:v>348</c:v>
                </c:pt>
                <c:pt idx="3412">
                  <c:v>219</c:v>
                </c:pt>
                <c:pt idx="3413">
                  <c:v>166</c:v>
                </c:pt>
                <c:pt idx="3414">
                  <c:v>243</c:v>
                </c:pt>
                <c:pt idx="3415">
                  <c:v>221</c:v>
                </c:pt>
                <c:pt idx="3416">
                  <c:v>251</c:v>
                </c:pt>
                <c:pt idx="3417">
                  <c:v>226</c:v>
                </c:pt>
                <c:pt idx="3418">
                  <c:v>195</c:v>
                </c:pt>
                <c:pt idx="3419">
                  <c:v>144</c:v>
                </c:pt>
                <c:pt idx="3420">
                  <c:v>148</c:v>
                </c:pt>
                <c:pt idx="3421">
                  <c:v>223</c:v>
                </c:pt>
                <c:pt idx="3422">
                  <c:v>209</c:v>
                </c:pt>
                <c:pt idx="3423">
                  <c:v>219</c:v>
                </c:pt>
                <c:pt idx="3424">
                  <c:v>237</c:v>
                </c:pt>
                <c:pt idx="3425">
                  <c:v>204</c:v>
                </c:pt>
                <c:pt idx="3426">
                  <c:v>147</c:v>
                </c:pt>
                <c:pt idx="3427">
                  <c:v>151</c:v>
                </c:pt>
                <c:pt idx="3428">
                  <c:v>209</c:v>
                </c:pt>
                <c:pt idx="3429">
                  <c:v>279</c:v>
                </c:pt>
                <c:pt idx="3430">
                  <c:v>258</c:v>
                </c:pt>
                <c:pt idx="3431">
                  <c:v>213</c:v>
                </c:pt>
                <c:pt idx="3432">
                  <c:v>216</c:v>
                </c:pt>
                <c:pt idx="3433">
                  <c:v>141</c:v>
                </c:pt>
                <c:pt idx="3434">
                  <c:v>145</c:v>
                </c:pt>
                <c:pt idx="3435">
                  <c:v>194</c:v>
                </c:pt>
                <c:pt idx="3436">
                  <c:v>225</c:v>
                </c:pt>
                <c:pt idx="3437">
                  <c:v>252</c:v>
                </c:pt>
                <c:pt idx="3438">
                  <c:v>251</c:v>
                </c:pt>
                <c:pt idx="3439">
                  <c:v>198</c:v>
                </c:pt>
                <c:pt idx="3440">
                  <c:v>138</c:v>
                </c:pt>
                <c:pt idx="3441">
                  <c:v>160</c:v>
                </c:pt>
                <c:pt idx="3442">
                  <c:v>188</c:v>
                </c:pt>
                <c:pt idx="3443">
                  <c:v>201</c:v>
                </c:pt>
                <c:pt idx="3444">
                  <c:v>216</c:v>
                </c:pt>
                <c:pt idx="3445">
                  <c:v>236</c:v>
                </c:pt>
                <c:pt idx="3446">
                  <c:v>189</c:v>
                </c:pt>
                <c:pt idx="3447">
                  <c:v>159</c:v>
                </c:pt>
                <c:pt idx="3448">
                  <c:v>138</c:v>
                </c:pt>
                <c:pt idx="3449">
                  <c:v>226</c:v>
                </c:pt>
                <c:pt idx="3450">
                  <c:v>246</c:v>
                </c:pt>
                <c:pt idx="3451">
                  <c:v>264</c:v>
                </c:pt>
                <c:pt idx="3452">
                  <c:v>271</c:v>
                </c:pt>
                <c:pt idx="3453">
                  <c:v>219</c:v>
                </c:pt>
                <c:pt idx="3454">
                  <c:v>185</c:v>
                </c:pt>
                <c:pt idx="3455">
                  <c:v>129</c:v>
                </c:pt>
                <c:pt idx="3456">
                  <c:v>220</c:v>
                </c:pt>
                <c:pt idx="3457">
                  <c:v>246</c:v>
                </c:pt>
                <c:pt idx="3458">
                  <c:v>253</c:v>
                </c:pt>
                <c:pt idx="3459">
                  <c:v>237</c:v>
                </c:pt>
                <c:pt idx="3460">
                  <c:v>222</c:v>
                </c:pt>
                <c:pt idx="3461">
                  <c:v>163</c:v>
                </c:pt>
                <c:pt idx="3462">
                  <c:v>146</c:v>
                </c:pt>
                <c:pt idx="3463">
                  <c:v>225</c:v>
                </c:pt>
                <c:pt idx="3464">
                  <c:v>193</c:v>
                </c:pt>
                <c:pt idx="3465">
                  <c:v>235</c:v>
                </c:pt>
                <c:pt idx="3466">
                  <c:v>179</c:v>
                </c:pt>
                <c:pt idx="3467">
                  <c:v>196</c:v>
                </c:pt>
                <c:pt idx="3468">
                  <c:v>145</c:v>
                </c:pt>
                <c:pt idx="3469">
                  <c:v>147</c:v>
                </c:pt>
                <c:pt idx="3470">
                  <c:v>254</c:v>
                </c:pt>
                <c:pt idx="3471">
                  <c:v>232</c:v>
                </c:pt>
                <c:pt idx="3472">
                  <c:v>229</c:v>
                </c:pt>
                <c:pt idx="3473">
                  <c:v>244</c:v>
                </c:pt>
                <c:pt idx="3474">
                  <c:v>239</c:v>
                </c:pt>
                <c:pt idx="3475">
                  <c:v>132</c:v>
                </c:pt>
                <c:pt idx="3476">
                  <c:v>160</c:v>
                </c:pt>
                <c:pt idx="3477">
                  <c:v>221</c:v>
                </c:pt>
                <c:pt idx="3478">
                  <c:v>238</c:v>
                </c:pt>
                <c:pt idx="3479">
                  <c:v>227</c:v>
                </c:pt>
                <c:pt idx="3480">
                  <c:v>231</c:v>
                </c:pt>
                <c:pt idx="3481">
                  <c:v>237</c:v>
                </c:pt>
                <c:pt idx="3482">
                  <c:v>163</c:v>
                </c:pt>
                <c:pt idx="3483">
                  <c:v>118</c:v>
                </c:pt>
                <c:pt idx="3484">
                  <c:v>192</c:v>
                </c:pt>
                <c:pt idx="3485">
                  <c:v>205</c:v>
                </c:pt>
                <c:pt idx="3486">
                  <c:v>228</c:v>
                </c:pt>
                <c:pt idx="3487">
                  <c:v>202</c:v>
                </c:pt>
                <c:pt idx="3488">
                  <c:v>190</c:v>
                </c:pt>
                <c:pt idx="3489">
                  <c:v>169</c:v>
                </c:pt>
                <c:pt idx="3490">
                  <c:v>150</c:v>
                </c:pt>
                <c:pt idx="3491">
                  <c:v>200</c:v>
                </c:pt>
                <c:pt idx="3492">
                  <c:v>203</c:v>
                </c:pt>
                <c:pt idx="3493">
                  <c:v>218</c:v>
                </c:pt>
                <c:pt idx="3494">
                  <c:v>260</c:v>
                </c:pt>
                <c:pt idx="3495">
                  <c:v>281</c:v>
                </c:pt>
                <c:pt idx="3496">
                  <c:v>286</c:v>
                </c:pt>
                <c:pt idx="3497">
                  <c:v>211</c:v>
                </c:pt>
                <c:pt idx="3498">
                  <c:v>243</c:v>
                </c:pt>
                <c:pt idx="3499">
                  <c:v>280</c:v>
                </c:pt>
                <c:pt idx="3500">
                  <c:v>277</c:v>
                </c:pt>
                <c:pt idx="3501">
                  <c:v>287</c:v>
                </c:pt>
                <c:pt idx="3502">
                  <c:v>237</c:v>
                </c:pt>
                <c:pt idx="3503">
                  <c:v>163</c:v>
                </c:pt>
                <c:pt idx="3504">
                  <c:v>157</c:v>
                </c:pt>
                <c:pt idx="3505">
                  <c:v>243</c:v>
                </c:pt>
                <c:pt idx="3506">
                  <c:v>397</c:v>
                </c:pt>
                <c:pt idx="3507">
                  <c:v>479</c:v>
                </c:pt>
                <c:pt idx="3508">
                  <c:v>435</c:v>
                </c:pt>
                <c:pt idx="3509">
                  <c:v>551</c:v>
                </c:pt>
                <c:pt idx="3510">
                  <c:v>732</c:v>
                </c:pt>
                <c:pt idx="3511">
                  <c:v>729</c:v>
                </c:pt>
                <c:pt idx="3512">
                  <c:v>517</c:v>
                </c:pt>
                <c:pt idx="3513">
                  <c:v>344</c:v>
                </c:pt>
                <c:pt idx="3514">
                  <c:v>313</c:v>
                </c:pt>
                <c:pt idx="3515">
                  <c:v>256</c:v>
                </c:pt>
                <c:pt idx="3516">
                  <c:v>239</c:v>
                </c:pt>
                <c:pt idx="3517">
                  <c:v>166</c:v>
                </c:pt>
                <c:pt idx="3518">
                  <c:v>189</c:v>
                </c:pt>
                <c:pt idx="3519">
                  <c:v>251</c:v>
                </c:pt>
                <c:pt idx="3520">
                  <c:v>315</c:v>
                </c:pt>
                <c:pt idx="3521">
                  <c:v>309</c:v>
                </c:pt>
                <c:pt idx="3522">
                  <c:v>264</c:v>
                </c:pt>
                <c:pt idx="3523">
                  <c:v>223</c:v>
                </c:pt>
                <c:pt idx="3524">
                  <c:v>165</c:v>
                </c:pt>
                <c:pt idx="3525">
                  <c:v>172</c:v>
                </c:pt>
                <c:pt idx="3526">
                  <c:v>213</c:v>
                </c:pt>
                <c:pt idx="3527">
                  <c:v>206</c:v>
                </c:pt>
                <c:pt idx="3528">
                  <c:v>261</c:v>
                </c:pt>
                <c:pt idx="3529">
                  <c:v>247</c:v>
                </c:pt>
                <c:pt idx="3530">
                  <c:v>244</c:v>
                </c:pt>
                <c:pt idx="3531">
                  <c:v>169</c:v>
                </c:pt>
                <c:pt idx="3532">
                  <c:v>124</c:v>
                </c:pt>
                <c:pt idx="3533">
                  <c:v>172</c:v>
                </c:pt>
                <c:pt idx="3534">
                  <c:v>193</c:v>
                </c:pt>
                <c:pt idx="3535">
                  <c:v>216</c:v>
                </c:pt>
                <c:pt idx="3536">
                  <c:v>231</c:v>
                </c:pt>
                <c:pt idx="3537">
                  <c:v>203</c:v>
                </c:pt>
                <c:pt idx="3538">
                  <c:v>154</c:v>
                </c:pt>
                <c:pt idx="3539">
                  <c:v>161</c:v>
                </c:pt>
                <c:pt idx="3540">
                  <c:v>230</c:v>
                </c:pt>
                <c:pt idx="3541">
                  <c:v>233</c:v>
                </c:pt>
                <c:pt idx="3542">
                  <c:v>239</c:v>
                </c:pt>
                <c:pt idx="3543">
                  <c:v>243</c:v>
                </c:pt>
                <c:pt idx="3544">
                  <c:v>223</c:v>
                </c:pt>
                <c:pt idx="3545">
                  <c:v>151</c:v>
                </c:pt>
                <c:pt idx="3546">
                  <c:v>141</c:v>
                </c:pt>
                <c:pt idx="3547">
                  <c:v>212</c:v>
                </c:pt>
                <c:pt idx="3548">
                  <c:v>231</c:v>
                </c:pt>
                <c:pt idx="3549">
                  <c:v>242</c:v>
                </c:pt>
                <c:pt idx="3550">
                  <c:v>255</c:v>
                </c:pt>
                <c:pt idx="3551">
                  <c:v>223</c:v>
                </c:pt>
                <c:pt idx="3552">
                  <c:v>157</c:v>
                </c:pt>
                <c:pt idx="3553">
                  <c:v>150</c:v>
                </c:pt>
                <c:pt idx="3554">
                  <c:v>213</c:v>
                </c:pt>
                <c:pt idx="3555">
                  <c:v>225</c:v>
                </c:pt>
                <c:pt idx="3556">
                  <c:v>221</c:v>
                </c:pt>
                <c:pt idx="3557">
                  <c:v>224</c:v>
                </c:pt>
                <c:pt idx="3558">
                  <c:v>212</c:v>
                </c:pt>
                <c:pt idx="3559">
                  <c:v>139</c:v>
                </c:pt>
                <c:pt idx="3560">
                  <c:v>128</c:v>
                </c:pt>
                <c:pt idx="3561">
                  <c:v>205</c:v>
                </c:pt>
                <c:pt idx="3562">
                  <c:v>188</c:v>
                </c:pt>
                <c:pt idx="3563">
                  <c:v>198</c:v>
                </c:pt>
                <c:pt idx="3564">
                  <c:v>219</c:v>
                </c:pt>
                <c:pt idx="3565">
                  <c:v>224</c:v>
                </c:pt>
                <c:pt idx="3566">
                  <c:v>156</c:v>
                </c:pt>
                <c:pt idx="3567">
                  <c:v>169</c:v>
                </c:pt>
                <c:pt idx="3568">
                  <c:v>238</c:v>
                </c:pt>
                <c:pt idx="3569">
                  <c:v>232</c:v>
                </c:pt>
                <c:pt idx="3570">
                  <c:v>218</c:v>
                </c:pt>
                <c:pt idx="3571">
                  <c:v>224</c:v>
                </c:pt>
                <c:pt idx="3572">
                  <c:v>217</c:v>
                </c:pt>
                <c:pt idx="3573">
                  <c:v>146</c:v>
                </c:pt>
                <c:pt idx="3574">
                  <c:v>157</c:v>
                </c:pt>
                <c:pt idx="3575">
                  <c:v>247</c:v>
                </c:pt>
                <c:pt idx="3576">
                  <c:v>227</c:v>
                </c:pt>
                <c:pt idx="3577">
                  <c:v>203</c:v>
                </c:pt>
                <c:pt idx="3578">
                  <c:v>281</c:v>
                </c:pt>
                <c:pt idx="3579">
                  <c:v>268</c:v>
                </c:pt>
                <c:pt idx="3580">
                  <c:v>193</c:v>
                </c:pt>
                <c:pt idx="3581">
                  <c:v>160</c:v>
                </c:pt>
                <c:pt idx="3582">
                  <c:v>214</c:v>
                </c:pt>
                <c:pt idx="3583">
                  <c:v>197</c:v>
                </c:pt>
                <c:pt idx="3584">
                  <c:v>223</c:v>
                </c:pt>
                <c:pt idx="3585">
                  <c:v>154</c:v>
                </c:pt>
                <c:pt idx="3586">
                  <c:v>175</c:v>
                </c:pt>
                <c:pt idx="3587">
                  <c:v>133</c:v>
                </c:pt>
                <c:pt idx="3588">
                  <c:v>164</c:v>
                </c:pt>
                <c:pt idx="3589">
                  <c:v>237</c:v>
                </c:pt>
                <c:pt idx="3590">
                  <c:v>179</c:v>
                </c:pt>
                <c:pt idx="3591">
                  <c:v>215</c:v>
                </c:pt>
                <c:pt idx="3592">
                  <c:v>199</c:v>
                </c:pt>
                <c:pt idx="3593">
                  <c:v>223</c:v>
                </c:pt>
                <c:pt idx="3594">
                  <c:v>133</c:v>
                </c:pt>
                <c:pt idx="3595">
                  <c:v>130</c:v>
                </c:pt>
                <c:pt idx="3596">
                  <c:v>208</c:v>
                </c:pt>
                <c:pt idx="3597">
                  <c:v>246</c:v>
                </c:pt>
                <c:pt idx="3598">
                  <c:v>256</c:v>
                </c:pt>
                <c:pt idx="3599">
                  <c:v>246</c:v>
                </c:pt>
                <c:pt idx="3600">
                  <c:v>215</c:v>
                </c:pt>
                <c:pt idx="3601">
                  <c:v>159</c:v>
                </c:pt>
                <c:pt idx="3602">
                  <c:v>152</c:v>
                </c:pt>
                <c:pt idx="3603">
                  <c:v>219</c:v>
                </c:pt>
                <c:pt idx="3604">
                  <c:v>211</c:v>
                </c:pt>
                <c:pt idx="3605">
                  <c:v>202</c:v>
                </c:pt>
                <c:pt idx="3606">
                  <c:v>201</c:v>
                </c:pt>
                <c:pt idx="3607">
                  <c:v>173</c:v>
                </c:pt>
                <c:pt idx="3608">
                  <c:v>148</c:v>
                </c:pt>
                <c:pt idx="3609">
                  <c:v>154</c:v>
                </c:pt>
                <c:pt idx="3610">
                  <c:v>181</c:v>
                </c:pt>
                <c:pt idx="3611">
                  <c:v>204</c:v>
                </c:pt>
                <c:pt idx="3612">
                  <c:v>215</c:v>
                </c:pt>
                <c:pt idx="3613">
                  <c:v>217</c:v>
                </c:pt>
                <c:pt idx="3614">
                  <c:v>213</c:v>
                </c:pt>
                <c:pt idx="3615">
                  <c:v>165</c:v>
                </c:pt>
                <c:pt idx="3616">
                  <c:v>132</c:v>
                </c:pt>
                <c:pt idx="3617">
                  <c:v>115</c:v>
                </c:pt>
                <c:pt idx="3618">
                  <c:v>134</c:v>
                </c:pt>
                <c:pt idx="3619">
                  <c:v>170</c:v>
                </c:pt>
                <c:pt idx="3620">
                  <c:v>205</c:v>
                </c:pt>
                <c:pt idx="3621">
                  <c:v>166</c:v>
                </c:pt>
                <c:pt idx="3622">
                  <c:v>143</c:v>
                </c:pt>
                <c:pt idx="3623">
                  <c:v>138</c:v>
                </c:pt>
                <c:pt idx="3624">
                  <c:v>140</c:v>
                </c:pt>
                <c:pt idx="3625">
                  <c:v>183</c:v>
                </c:pt>
                <c:pt idx="3626">
                  <c:v>210</c:v>
                </c:pt>
                <c:pt idx="3627">
                  <c:v>270</c:v>
                </c:pt>
                <c:pt idx="3628">
                  <c:v>219</c:v>
                </c:pt>
                <c:pt idx="3629">
                  <c:v>168</c:v>
                </c:pt>
                <c:pt idx="3630">
                  <c:v>158</c:v>
                </c:pt>
                <c:pt idx="3631">
                  <c:v>235</c:v>
                </c:pt>
                <c:pt idx="3632">
                  <c:v>227</c:v>
                </c:pt>
                <c:pt idx="3633">
                  <c:v>255</c:v>
                </c:pt>
                <c:pt idx="3634">
                  <c:v>254</c:v>
                </c:pt>
                <c:pt idx="3635">
                  <c:v>200</c:v>
                </c:pt>
                <c:pt idx="3636">
                  <c:v>173</c:v>
                </c:pt>
                <c:pt idx="3637">
                  <c:v>141</c:v>
                </c:pt>
                <c:pt idx="3638">
                  <c:v>221</c:v>
                </c:pt>
                <c:pt idx="3639">
                  <c:v>236</c:v>
                </c:pt>
                <c:pt idx="3640">
                  <c:v>259</c:v>
                </c:pt>
                <c:pt idx="3641">
                  <c:v>304</c:v>
                </c:pt>
                <c:pt idx="3642">
                  <c:v>216</c:v>
                </c:pt>
                <c:pt idx="3643">
                  <c:v>157</c:v>
                </c:pt>
                <c:pt idx="3644">
                  <c:v>159</c:v>
                </c:pt>
                <c:pt idx="3645">
                  <c:v>186</c:v>
                </c:pt>
                <c:pt idx="3646">
                  <c:v>209</c:v>
                </c:pt>
                <c:pt idx="3647">
                  <c:v>223</c:v>
                </c:pt>
                <c:pt idx="3648">
                  <c:v>213</c:v>
                </c:pt>
                <c:pt idx="3649">
                  <c:v>207</c:v>
                </c:pt>
                <c:pt idx="3650">
                  <c:v>167</c:v>
                </c:pt>
                <c:pt idx="3651">
                  <c:v>146</c:v>
                </c:pt>
                <c:pt idx="3652">
                  <c:v>247</c:v>
                </c:pt>
                <c:pt idx="3653">
                  <c:v>261</c:v>
                </c:pt>
                <c:pt idx="3654">
                  <c:v>244</c:v>
                </c:pt>
                <c:pt idx="3655">
                  <c:v>254</c:v>
                </c:pt>
                <c:pt idx="3656">
                  <c:v>241</c:v>
                </c:pt>
                <c:pt idx="3657">
                  <c:v>187</c:v>
                </c:pt>
                <c:pt idx="3658">
                  <c:v>175</c:v>
                </c:pt>
                <c:pt idx="3659">
                  <c:v>206</c:v>
                </c:pt>
                <c:pt idx="3660">
                  <c:v>220</c:v>
                </c:pt>
                <c:pt idx="3661">
                  <c:v>197</c:v>
                </c:pt>
                <c:pt idx="3662">
                  <c:v>169</c:v>
                </c:pt>
                <c:pt idx="3663">
                  <c:v>201</c:v>
                </c:pt>
                <c:pt idx="3664">
                  <c:v>143</c:v>
                </c:pt>
                <c:pt idx="3665">
                  <c:v>155</c:v>
                </c:pt>
                <c:pt idx="3666">
                  <c:v>200</c:v>
                </c:pt>
                <c:pt idx="3667">
                  <c:v>206</c:v>
                </c:pt>
                <c:pt idx="3668">
                  <c:v>227</c:v>
                </c:pt>
                <c:pt idx="3669">
                  <c:v>184</c:v>
                </c:pt>
                <c:pt idx="3670">
                  <c:v>207</c:v>
                </c:pt>
                <c:pt idx="3671">
                  <c:v>152</c:v>
                </c:pt>
                <c:pt idx="3672">
                  <c:v>126</c:v>
                </c:pt>
                <c:pt idx="3673">
                  <c:v>189</c:v>
                </c:pt>
                <c:pt idx="3674">
                  <c:v>210</c:v>
                </c:pt>
                <c:pt idx="3675">
                  <c:v>218</c:v>
                </c:pt>
                <c:pt idx="3676">
                  <c:v>219</c:v>
                </c:pt>
                <c:pt idx="3677">
                  <c:v>194</c:v>
                </c:pt>
                <c:pt idx="3678">
                  <c:v>149</c:v>
                </c:pt>
                <c:pt idx="3679">
                  <c:v>142</c:v>
                </c:pt>
                <c:pt idx="3680">
                  <c:v>209</c:v>
                </c:pt>
                <c:pt idx="3681">
                  <c:v>204</c:v>
                </c:pt>
                <c:pt idx="3682">
                  <c:v>256</c:v>
                </c:pt>
                <c:pt idx="3683">
                  <c:v>209</c:v>
                </c:pt>
                <c:pt idx="3684">
                  <c:v>217</c:v>
                </c:pt>
                <c:pt idx="3685">
                  <c:v>181</c:v>
                </c:pt>
                <c:pt idx="3686">
                  <c:v>144</c:v>
                </c:pt>
                <c:pt idx="3687">
                  <c:v>207</c:v>
                </c:pt>
                <c:pt idx="3688">
                  <c:v>250</c:v>
                </c:pt>
                <c:pt idx="3689">
                  <c:v>253</c:v>
                </c:pt>
                <c:pt idx="3690">
                  <c:v>221</c:v>
                </c:pt>
                <c:pt idx="3691">
                  <c:v>244</c:v>
                </c:pt>
                <c:pt idx="3692">
                  <c:v>154</c:v>
                </c:pt>
                <c:pt idx="3693">
                  <c:v>150</c:v>
                </c:pt>
                <c:pt idx="3694">
                  <c:v>216</c:v>
                </c:pt>
                <c:pt idx="3695">
                  <c:v>243</c:v>
                </c:pt>
                <c:pt idx="3696">
                  <c:v>211</c:v>
                </c:pt>
                <c:pt idx="3697">
                  <c:v>232</c:v>
                </c:pt>
                <c:pt idx="3698">
                  <c:v>191</c:v>
                </c:pt>
                <c:pt idx="3699">
                  <c:v>155</c:v>
                </c:pt>
                <c:pt idx="3700">
                  <c:v>151</c:v>
                </c:pt>
                <c:pt idx="3701">
                  <c:v>247</c:v>
                </c:pt>
                <c:pt idx="3702">
                  <c:v>245</c:v>
                </c:pt>
                <c:pt idx="3703">
                  <c:v>263</c:v>
                </c:pt>
                <c:pt idx="3704">
                  <c:v>261</c:v>
                </c:pt>
                <c:pt idx="3705">
                  <c:v>285</c:v>
                </c:pt>
                <c:pt idx="3706">
                  <c:v>150</c:v>
                </c:pt>
                <c:pt idx="3707">
                  <c:v>154</c:v>
                </c:pt>
                <c:pt idx="3708">
                  <c:v>190</c:v>
                </c:pt>
                <c:pt idx="3709">
                  <c:v>235</c:v>
                </c:pt>
                <c:pt idx="3710">
                  <c:v>217</c:v>
                </c:pt>
                <c:pt idx="3711">
                  <c:v>210</c:v>
                </c:pt>
                <c:pt idx="3712">
                  <c:v>162</c:v>
                </c:pt>
                <c:pt idx="3713">
                  <c:v>172</c:v>
                </c:pt>
                <c:pt idx="3714">
                  <c:v>165</c:v>
                </c:pt>
                <c:pt idx="3715">
                  <c:v>220</c:v>
                </c:pt>
                <c:pt idx="3716">
                  <c:v>259</c:v>
                </c:pt>
                <c:pt idx="3717">
                  <c:v>263</c:v>
                </c:pt>
                <c:pt idx="3718">
                  <c:v>238</c:v>
                </c:pt>
                <c:pt idx="3719">
                  <c:v>223</c:v>
                </c:pt>
                <c:pt idx="3720">
                  <c:v>196</c:v>
                </c:pt>
                <c:pt idx="3721">
                  <c:v>178</c:v>
                </c:pt>
                <c:pt idx="3722">
                  <c:v>239</c:v>
                </c:pt>
                <c:pt idx="3723">
                  <c:v>261</c:v>
                </c:pt>
                <c:pt idx="3724">
                  <c:v>293</c:v>
                </c:pt>
                <c:pt idx="3725">
                  <c:v>252</c:v>
                </c:pt>
                <c:pt idx="3726">
                  <c:v>237</c:v>
                </c:pt>
                <c:pt idx="3727">
                  <c:v>172</c:v>
                </c:pt>
                <c:pt idx="3728">
                  <c:v>218</c:v>
                </c:pt>
                <c:pt idx="3729">
                  <c:v>228</c:v>
                </c:pt>
                <c:pt idx="3730">
                  <c:v>252</c:v>
                </c:pt>
                <c:pt idx="3731">
                  <c:v>233</c:v>
                </c:pt>
                <c:pt idx="3732">
                  <c:v>253</c:v>
                </c:pt>
                <c:pt idx="3733">
                  <c:v>227</c:v>
                </c:pt>
                <c:pt idx="3734">
                  <c:v>154</c:v>
                </c:pt>
                <c:pt idx="3735">
                  <c:v>221</c:v>
                </c:pt>
                <c:pt idx="3736">
                  <c:v>290</c:v>
                </c:pt>
                <c:pt idx="3737">
                  <c:v>260</c:v>
                </c:pt>
                <c:pt idx="3738">
                  <c:v>249</c:v>
                </c:pt>
                <c:pt idx="3739">
                  <c:v>270</c:v>
                </c:pt>
                <c:pt idx="3740">
                  <c:v>252</c:v>
                </c:pt>
                <c:pt idx="3741">
                  <c:v>147</c:v>
                </c:pt>
                <c:pt idx="3742">
                  <c:v>160</c:v>
                </c:pt>
                <c:pt idx="3743">
                  <c:v>244</c:v>
                </c:pt>
                <c:pt idx="3744">
                  <c:v>240</c:v>
                </c:pt>
                <c:pt idx="3745">
                  <c:v>279</c:v>
                </c:pt>
                <c:pt idx="3746">
                  <c:v>246</c:v>
                </c:pt>
                <c:pt idx="3747">
                  <c:v>235</c:v>
                </c:pt>
                <c:pt idx="3748">
                  <c:v>169</c:v>
                </c:pt>
                <c:pt idx="3749">
                  <c:v>133</c:v>
                </c:pt>
                <c:pt idx="3750">
                  <c:v>274</c:v>
                </c:pt>
                <c:pt idx="3751">
                  <c:v>234</c:v>
                </c:pt>
                <c:pt idx="3752">
                  <c:v>247</c:v>
                </c:pt>
                <c:pt idx="3753">
                  <c:v>259</c:v>
                </c:pt>
                <c:pt idx="3754">
                  <c:v>216</c:v>
                </c:pt>
                <c:pt idx="3755">
                  <c:v>161</c:v>
                </c:pt>
                <c:pt idx="3756">
                  <c:v>161</c:v>
                </c:pt>
                <c:pt idx="3757">
                  <c:v>217</c:v>
                </c:pt>
                <c:pt idx="3758">
                  <c:v>253</c:v>
                </c:pt>
                <c:pt idx="3759">
                  <c:v>256</c:v>
                </c:pt>
                <c:pt idx="3760">
                  <c:v>279</c:v>
                </c:pt>
                <c:pt idx="3761">
                  <c:v>226</c:v>
                </c:pt>
                <c:pt idx="3762">
                  <c:v>172</c:v>
                </c:pt>
                <c:pt idx="3763">
                  <c:v>131</c:v>
                </c:pt>
                <c:pt idx="3764">
                  <c:v>218</c:v>
                </c:pt>
                <c:pt idx="3765">
                  <c:v>264</c:v>
                </c:pt>
                <c:pt idx="3766">
                  <c:v>241</c:v>
                </c:pt>
                <c:pt idx="3767">
                  <c:v>221</c:v>
                </c:pt>
                <c:pt idx="3768">
                  <c:v>233</c:v>
                </c:pt>
                <c:pt idx="3769">
                  <c:v>177</c:v>
                </c:pt>
                <c:pt idx="3770">
                  <c:v>136</c:v>
                </c:pt>
                <c:pt idx="3771">
                  <c:v>219</c:v>
                </c:pt>
                <c:pt idx="3772">
                  <c:v>220</c:v>
                </c:pt>
                <c:pt idx="3773">
                  <c:v>263</c:v>
                </c:pt>
                <c:pt idx="3774">
                  <c:v>235</c:v>
                </c:pt>
                <c:pt idx="3775">
                  <c:v>260</c:v>
                </c:pt>
                <c:pt idx="3776">
                  <c:v>171</c:v>
                </c:pt>
                <c:pt idx="3777">
                  <c:v>159</c:v>
                </c:pt>
                <c:pt idx="3778">
                  <c:v>227</c:v>
                </c:pt>
                <c:pt idx="3779">
                  <c:v>258</c:v>
                </c:pt>
                <c:pt idx="3780">
                  <c:v>239</c:v>
                </c:pt>
                <c:pt idx="3781">
                  <c:v>242</c:v>
                </c:pt>
                <c:pt idx="3782">
                  <c:v>244</c:v>
                </c:pt>
                <c:pt idx="3783">
                  <c:v>189</c:v>
                </c:pt>
                <c:pt idx="3784">
                  <c:v>162</c:v>
                </c:pt>
                <c:pt idx="3785">
                  <c:v>223</c:v>
                </c:pt>
                <c:pt idx="3786">
                  <c:v>235</c:v>
                </c:pt>
                <c:pt idx="3787">
                  <c:v>222</c:v>
                </c:pt>
                <c:pt idx="3788">
                  <c:v>262</c:v>
                </c:pt>
                <c:pt idx="3789">
                  <c:v>242</c:v>
                </c:pt>
                <c:pt idx="3790">
                  <c:v>139</c:v>
                </c:pt>
                <c:pt idx="3791">
                  <c:v>172</c:v>
                </c:pt>
                <c:pt idx="3792">
                  <c:v>221</c:v>
                </c:pt>
                <c:pt idx="3793">
                  <c:v>245</c:v>
                </c:pt>
                <c:pt idx="3794">
                  <c:v>253</c:v>
                </c:pt>
                <c:pt idx="3795">
                  <c:v>254</c:v>
                </c:pt>
                <c:pt idx="3796">
                  <c:v>221</c:v>
                </c:pt>
                <c:pt idx="3797">
                  <c:v>200</c:v>
                </c:pt>
                <c:pt idx="3798">
                  <c:v>133</c:v>
                </c:pt>
                <c:pt idx="3799">
                  <c:v>236</c:v>
                </c:pt>
                <c:pt idx="3800">
                  <c:v>214</c:v>
                </c:pt>
                <c:pt idx="3801">
                  <c:v>237</c:v>
                </c:pt>
                <c:pt idx="3802">
                  <c:v>240</c:v>
                </c:pt>
                <c:pt idx="3803">
                  <c:v>242</c:v>
                </c:pt>
                <c:pt idx="3804">
                  <c:v>202</c:v>
                </c:pt>
                <c:pt idx="3805">
                  <c:v>206</c:v>
                </c:pt>
                <c:pt idx="3806">
                  <c:v>257</c:v>
                </c:pt>
                <c:pt idx="3807">
                  <c:v>272</c:v>
                </c:pt>
                <c:pt idx="3808">
                  <c:v>206</c:v>
                </c:pt>
                <c:pt idx="3809">
                  <c:v>281</c:v>
                </c:pt>
                <c:pt idx="3810">
                  <c:v>270</c:v>
                </c:pt>
                <c:pt idx="3811">
                  <c:v>217</c:v>
                </c:pt>
                <c:pt idx="3812">
                  <c:v>198</c:v>
                </c:pt>
                <c:pt idx="3813">
                  <c:v>288</c:v>
                </c:pt>
                <c:pt idx="3814">
                  <c:v>270</c:v>
                </c:pt>
                <c:pt idx="3815">
                  <c:v>287</c:v>
                </c:pt>
                <c:pt idx="3816">
                  <c:v>255</c:v>
                </c:pt>
                <c:pt idx="3817">
                  <c:v>223</c:v>
                </c:pt>
                <c:pt idx="3818">
                  <c:v>146</c:v>
                </c:pt>
                <c:pt idx="3819">
                  <c:v>175</c:v>
                </c:pt>
                <c:pt idx="3820">
                  <c:v>276</c:v>
                </c:pt>
                <c:pt idx="3821">
                  <c:v>284</c:v>
                </c:pt>
                <c:pt idx="3822">
                  <c:v>308</c:v>
                </c:pt>
                <c:pt idx="3823">
                  <c:v>287</c:v>
                </c:pt>
                <c:pt idx="3824">
                  <c:v>383</c:v>
                </c:pt>
                <c:pt idx="3825">
                  <c:v>214</c:v>
                </c:pt>
                <c:pt idx="3826">
                  <c:v>305</c:v>
                </c:pt>
                <c:pt idx="3827">
                  <c:v>364</c:v>
                </c:pt>
                <c:pt idx="3828">
                  <c:v>356</c:v>
                </c:pt>
                <c:pt idx="3829">
                  <c:v>311</c:v>
                </c:pt>
                <c:pt idx="3830">
                  <c:v>304</c:v>
                </c:pt>
                <c:pt idx="3831">
                  <c:v>332</c:v>
                </c:pt>
                <c:pt idx="3832">
                  <c:v>196</c:v>
                </c:pt>
                <c:pt idx="3833">
                  <c:v>198</c:v>
                </c:pt>
                <c:pt idx="3834">
                  <c:v>296</c:v>
                </c:pt>
                <c:pt idx="3835">
                  <c:v>241</c:v>
                </c:pt>
                <c:pt idx="3836">
                  <c:v>323</c:v>
                </c:pt>
                <c:pt idx="3837">
                  <c:v>336</c:v>
                </c:pt>
                <c:pt idx="3838">
                  <c:v>323</c:v>
                </c:pt>
                <c:pt idx="3839">
                  <c:v>212</c:v>
                </c:pt>
                <c:pt idx="3840">
                  <c:v>211</c:v>
                </c:pt>
                <c:pt idx="3841">
                  <c:v>298</c:v>
                </c:pt>
                <c:pt idx="3842">
                  <c:v>431</c:v>
                </c:pt>
                <c:pt idx="3843">
                  <c:v>329</c:v>
                </c:pt>
                <c:pt idx="3844">
                  <c:v>345</c:v>
                </c:pt>
                <c:pt idx="3845">
                  <c:v>301</c:v>
                </c:pt>
                <c:pt idx="3846">
                  <c:v>243</c:v>
                </c:pt>
                <c:pt idx="3847">
                  <c:v>260</c:v>
                </c:pt>
                <c:pt idx="3848">
                  <c:v>315</c:v>
                </c:pt>
                <c:pt idx="3849">
                  <c:v>315</c:v>
                </c:pt>
                <c:pt idx="3850">
                  <c:v>343</c:v>
                </c:pt>
                <c:pt idx="3851">
                  <c:v>306</c:v>
                </c:pt>
                <c:pt idx="3852">
                  <c:v>326</c:v>
                </c:pt>
                <c:pt idx="3853">
                  <c:v>269</c:v>
                </c:pt>
                <c:pt idx="3854">
                  <c:v>230</c:v>
                </c:pt>
                <c:pt idx="3855">
                  <c:v>318</c:v>
                </c:pt>
                <c:pt idx="3856">
                  <c:v>344</c:v>
                </c:pt>
                <c:pt idx="3857">
                  <c:v>299</c:v>
                </c:pt>
                <c:pt idx="3858">
                  <c:v>323</c:v>
                </c:pt>
                <c:pt idx="3859">
                  <c:v>298</c:v>
                </c:pt>
                <c:pt idx="3860">
                  <c:v>206</c:v>
                </c:pt>
                <c:pt idx="3861">
                  <c:v>201</c:v>
                </c:pt>
                <c:pt idx="3862">
                  <c:v>259</c:v>
                </c:pt>
                <c:pt idx="3863">
                  <c:v>295</c:v>
                </c:pt>
                <c:pt idx="3864">
                  <c:v>314</c:v>
                </c:pt>
                <c:pt idx="3865">
                  <c:v>321</c:v>
                </c:pt>
                <c:pt idx="3866">
                  <c:v>264</c:v>
                </c:pt>
                <c:pt idx="3867">
                  <c:v>192</c:v>
                </c:pt>
                <c:pt idx="3868">
                  <c:v>215</c:v>
                </c:pt>
                <c:pt idx="3869">
                  <c:v>303</c:v>
                </c:pt>
                <c:pt idx="3870">
                  <c:v>283</c:v>
                </c:pt>
                <c:pt idx="3871">
                  <c:v>269</c:v>
                </c:pt>
                <c:pt idx="3872">
                  <c:v>284</c:v>
                </c:pt>
                <c:pt idx="3873">
                  <c:v>327</c:v>
                </c:pt>
                <c:pt idx="3874">
                  <c:v>247</c:v>
                </c:pt>
                <c:pt idx="3875">
                  <c:v>250</c:v>
                </c:pt>
                <c:pt idx="3876">
                  <c:v>416</c:v>
                </c:pt>
                <c:pt idx="3877">
                  <c:v>516</c:v>
                </c:pt>
                <c:pt idx="3878">
                  <c:v>546</c:v>
                </c:pt>
                <c:pt idx="3879">
                  <c:v>544</c:v>
                </c:pt>
                <c:pt idx="3880">
                  <c:v>475</c:v>
                </c:pt>
                <c:pt idx="3881">
                  <c:v>249</c:v>
                </c:pt>
                <c:pt idx="3882">
                  <c:v>254</c:v>
                </c:pt>
                <c:pt idx="3883">
                  <c:v>295</c:v>
                </c:pt>
                <c:pt idx="3884">
                  <c:v>310</c:v>
                </c:pt>
                <c:pt idx="3885">
                  <c:v>348</c:v>
                </c:pt>
                <c:pt idx="3886">
                  <c:v>327</c:v>
                </c:pt>
                <c:pt idx="3887">
                  <c:v>334</c:v>
                </c:pt>
                <c:pt idx="3888">
                  <c:v>197</c:v>
                </c:pt>
                <c:pt idx="3889">
                  <c:v>185</c:v>
                </c:pt>
                <c:pt idx="3890">
                  <c:v>271</c:v>
                </c:pt>
                <c:pt idx="3891">
                  <c:v>302</c:v>
                </c:pt>
                <c:pt idx="3892">
                  <c:v>293</c:v>
                </c:pt>
                <c:pt idx="3893">
                  <c:v>271</c:v>
                </c:pt>
                <c:pt idx="3894">
                  <c:v>260</c:v>
                </c:pt>
                <c:pt idx="3895">
                  <c:v>216</c:v>
                </c:pt>
                <c:pt idx="3896">
                  <c:v>159</c:v>
                </c:pt>
                <c:pt idx="3897">
                  <c:v>245</c:v>
                </c:pt>
                <c:pt idx="3898">
                  <c:v>282</c:v>
                </c:pt>
                <c:pt idx="3899">
                  <c:v>295</c:v>
                </c:pt>
                <c:pt idx="3900">
                  <c:v>275</c:v>
                </c:pt>
                <c:pt idx="3901">
                  <c:v>258</c:v>
                </c:pt>
                <c:pt idx="3902">
                  <c:v>205</c:v>
                </c:pt>
                <c:pt idx="3903">
                  <c:v>220</c:v>
                </c:pt>
                <c:pt idx="3904">
                  <c:v>428</c:v>
                </c:pt>
                <c:pt idx="3905">
                  <c:v>441</c:v>
                </c:pt>
                <c:pt idx="3906">
                  <c:v>611</c:v>
                </c:pt>
                <c:pt idx="3907">
                  <c:v>406</c:v>
                </c:pt>
                <c:pt idx="3908">
                  <c:v>279</c:v>
                </c:pt>
                <c:pt idx="3909">
                  <c:v>258</c:v>
                </c:pt>
                <c:pt idx="3910">
                  <c:v>209</c:v>
                </c:pt>
                <c:pt idx="3911">
                  <c:v>289</c:v>
                </c:pt>
                <c:pt idx="3912">
                  <c:v>338</c:v>
                </c:pt>
                <c:pt idx="3913">
                  <c:v>253</c:v>
                </c:pt>
                <c:pt idx="3914">
                  <c:v>303</c:v>
                </c:pt>
                <c:pt idx="3915">
                  <c:v>268</c:v>
                </c:pt>
                <c:pt idx="3916">
                  <c:v>201</c:v>
                </c:pt>
                <c:pt idx="3917">
                  <c:v>183</c:v>
                </c:pt>
                <c:pt idx="3918">
                  <c:v>271</c:v>
                </c:pt>
                <c:pt idx="3919">
                  <c:v>287</c:v>
                </c:pt>
                <c:pt idx="3920">
                  <c:v>284</c:v>
                </c:pt>
                <c:pt idx="3921">
                  <c:v>328</c:v>
                </c:pt>
                <c:pt idx="3922">
                  <c:v>289</c:v>
                </c:pt>
                <c:pt idx="3923">
                  <c:v>201</c:v>
                </c:pt>
                <c:pt idx="3924">
                  <c:v>194</c:v>
                </c:pt>
                <c:pt idx="3925">
                  <c:v>310</c:v>
                </c:pt>
                <c:pt idx="3926">
                  <c:v>368</c:v>
                </c:pt>
                <c:pt idx="3927">
                  <c:v>330</c:v>
                </c:pt>
                <c:pt idx="3928">
                  <c:v>318</c:v>
                </c:pt>
                <c:pt idx="3929">
                  <c:v>322</c:v>
                </c:pt>
                <c:pt idx="3930">
                  <c:v>258</c:v>
                </c:pt>
                <c:pt idx="3931">
                  <c:v>225</c:v>
                </c:pt>
                <c:pt idx="3932">
                  <c:v>305</c:v>
                </c:pt>
                <c:pt idx="3933">
                  <c:v>311</c:v>
                </c:pt>
                <c:pt idx="3934">
                  <c:v>255</c:v>
                </c:pt>
                <c:pt idx="3935">
                  <c:v>280</c:v>
                </c:pt>
                <c:pt idx="3936">
                  <c:v>321</c:v>
                </c:pt>
                <c:pt idx="3937">
                  <c:v>226</c:v>
                </c:pt>
                <c:pt idx="3938">
                  <c:v>263</c:v>
                </c:pt>
                <c:pt idx="3939">
                  <c:v>389</c:v>
                </c:pt>
                <c:pt idx="3940">
                  <c:v>376</c:v>
                </c:pt>
                <c:pt idx="3941">
                  <c:v>354</c:v>
                </c:pt>
                <c:pt idx="3942">
                  <c:v>348</c:v>
                </c:pt>
                <c:pt idx="3943">
                  <c:v>355</c:v>
                </c:pt>
                <c:pt idx="3944">
                  <c:v>278</c:v>
                </c:pt>
                <c:pt idx="3945">
                  <c:v>250</c:v>
                </c:pt>
                <c:pt idx="3946">
                  <c:v>303</c:v>
                </c:pt>
                <c:pt idx="3947">
                  <c:v>276</c:v>
                </c:pt>
                <c:pt idx="3948">
                  <c:v>314</c:v>
                </c:pt>
                <c:pt idx="3949">
                  <c:v>290</c:v>
                </c:pt>
                <c:pt idx="3950">
                  <c:v>279</c:v>
                </c:pt>
                <c:pt idx="3951">
                  <c:v>260</c:v>
                </c:pt>
                <c:pt idx="3952">
                  <c:v>234</c:v>
                </c:pt>
                <c:pt idx="3953">
                  <c:v>348</c:v>
                </c:pt>
                <c:pt idx="3954">
                  <c:v>380</c:v>
                </c:pt>
                <c:pt idx="3955">
                  <c:v>313</c:v>
                </c:pt>
                <c:pt idx="3956">
                  <c:v>321</c:v>
                </c:pt>
                <c:pt idx="3957">
                  <c:v>317</c:v>
                </c:pt>
                <c:pt idx="3958">
                  <c:v>221</c:v>
                </c:pt>
                <c:pt idx="3959">
                  <c:v>278</c:v>
                </c:pt>
                <c:pt idx="3960">
                  <c:v>370</c:v>
                </c:pt>
                <c:pt idx="3961">
                  <c:v>349</c:v>
                </c:pt>
                <c:pt idx="3962">
                  <c:v>383</c:v>
                </c:pt>
                <c:pt idx="3963">
                  <c:v>353</c:v>
                </c:pt>
                <c:pt idx="3964">
                  <c:v>340</c:v>
                </c:pt>
                <c:pt idx="3965">
                  <c:v>265</c:v>
                </c:pt>
                <c:pt idx="3966">
                  <c:v>273</c:v>
                </c:pt>
                <c:pt idx="3967">
                  <c:v>369</c:v>
                </c:pt>
                <c:pt idx="3968">
                  <c:v>342</c:v>
                </c:pt>
                <c:pt idx="3969">
                  <c:v>412</c:v>
                </c:pt>
                <c:pt idx="3970">
                  <c:v>340</c:v>
                </c:pt>
                <c:pt idx="3971">
                  <c:v>353</c:v>
                </c:pt>
                <c:pt idx="3972">
                  <c:v>258</c:v>
                </c:pt>
                <c:pt idx="3973">
                  <c:v>228</c:v>
                </c:pt>
                <c:pt idx="3974">
                  <c:v>329</c:v>
                </c:pt>
                <c:pt idx="3975">
                  <c:v>313</c:v>
                </c:pt>
                <c:pt idx="3976">
                  <c:v>337</c:v>
                </c:pt>
                <c:pt idx="3977">
                  <c:v>275</c:v>
                </c:pt>
                <c:pt idx="3978">
                  <c:v>273</c:v>
                </c:pt>
                <c:pt idx="3979">
                  <c:v>230</c:v>
                </c:pt>
                <c:pt idx="3980">
                  <c:v>173</c:v>
                </c:pt>
                <c:pt idx="3981">
                  <c:v>237</c:v>
                </c:pt>
                <c:pt idx="3982">
                  <c:v>162</c:v>
                </c:pt>
                <c:pt idx="3983">
                  <c:v>246</c:v>
                </c:pt>
                <c:pt idx="3984">
                  <c:v>238</c:v>
                </c:pt>
                <c:pt idx="3985">
                  <c:v>244</c:v>
                </c:pt>
                <c:pt idx="3986">
                  <c:v>226</c:v>
                </c:pt>
                <c:pt idx="3987">
                  <c:v>222</c:v>
                </c:pt>
                <c:pt idx="3988">
                  <c:v>253</c:v>
                </c:pt>
                <c:pt idx="3989">
                  <c:v>211</c:v>
                </c:pt>
                <c:pt idx="3990">
                  <c:v>277</c:v>
                </c:pt>
                <c:pt idx="3991">
                  <c:v>289</c:v>
                </c:pt>
                <c:pt idx="3992">
                  <c:v>268</c:v>
                </c:pt>
                <c:pt idx="3993">
                  <c:v>188</c:v>
                </c:pt>
                <c:pt idx="3994">
                  <c:v>229</c:v>
                </c:pt>
                <c:pt idx="3995">
                  <c:v>232</c:v>
                </c:pt>
                <c:pt idx="3996">
                  <c:v>294</c:v>
                </c:pt>
                <c:pt idx="3997">
                  <c:v>298</c:v>
                </c:pt>
                <c:pt idx="3998">
                  <c:v>305</c:v>
                </c:pt>
                <c:pt idx="3999">
                  <c:v>316</c:v>
                </c:pt>
                <c:pt idx="4000">
                  <c:v>246</c:v>
                </c:pt>
                <c:pt idx="4001">
                  <c:v>228</c:v>
                </c:pt>
                <c:pt idx="4002">
                  <c:v>244</c:v>
                </c:pt>
                <c:pt idx="4003">
                  <c:v>319</c:v>
                </c:pt>
                <c:pt idx="4004">
                  <c:v>325</c:v>
                </c:pt>
                <c:pt idx="4005">
                  <c:v>318</c:v>
                </c:pt>
                <c:pt idx="4006">
                  <c:v>323</c:v>
                </c:pt>
                <c:pt idx="4007">
                  <c:v>256</c:v>
                </c:pt>
                <c:pt idx="4008">
                  <c:v>231</c:v>
                </c:pt>
                <c:pt idx="4009">
                  <c:v>317</c:v>
                </c:pt>
                <c:pt idx="4010">
                  <c:v>321</c:v>
                </c:pt>
                <c:pt idx="4011">
                  <c:v>344</c:v>
                </c:pt>
                <c:pt idx="4012">
                  <c:v>304</c:v>
                </c:pt>
                <c:pt idx="4013">
                  <c:v>274</c:v>
                </c:pt>
                <c:pt idx="4014">
                  <c:v>234</c:v>
                </c:pt>
                <c:pt idx="4015">
                  <c:v>269</c:v>
                </c:pt>
                <c:pt idx="4016">
                  <c:v>365</c:v>
                </c:pt>
                <c:pt idx="4017">
                  <c:v>362</c:v>
                </c:pt>
                <c:pt idx="4018">
                  <c:v>426</c:v>
                </c:pt>
                <c:pt idx="4019">
                  <c:v>349</c:v>
                </c:pt>
                <c:pt idx="4020">
                  <c:v>367</c:v>
                </c:pt>
                <c:pt idx="4021">
                  <c:v>294</c:v>
                </c:pt>
                <c:pt idx="4022">
                  <c:v>225</c:v>
                </c:pt>
                <c:pt idx="4023">
                  <c:v>334</c:v>
                </c:pt>
                <c:pt idx="4024">
                  <c:v>332</c:v>
                </c:pt>
                <c:pt idx="4025">
                  <c:v>313</c:v>
                </c:pt>
                <c:pt idx="4026">
                  <c:v>383</c:v>
                </c:pt>
                <c:pt idx="4027">
                  <c:v>362</c:v>
                </c:pt>
                <c:pt idx="4028">
                  <c:v>253</c:v>
                </c:pt>
                <c:pt idx="4029">
                  <c:v>231</c:v>
                </c:pt>
                <c:pt idx="4030">
                  <c:v>313</c:v>
                </c:pt>
                <c:pt idx="4031">
                  <c:v>336</c:v>
                </c:pt>
                <c:pt idx="4032">
                  <c:v>427</c:v>
                </c:pt>
                <c:pt idx="4033">
                  <c:v>335</c:v>
                </c:pt>
                <c:pt idx="4034">
                  <c:v>338</c:v>
                </c:pt>
                <c:pt idx="4035">
                  <c:v>284</c:v>
                </c:pt>
                <c:pt idx="4036">
                  <c:v>266</c:v>
                </c:pt>
                <c:pt idx="4037">
                  <c:v>306</c:v>
                </c:pt>
                <c:pt idx="4038">
                  <c:v>340</c:v>
                </c:pt>
                <c:pt idx="4039">
                  <c:v>391</c:v>
                </c:pt>
                <c:pt idx="4040">
                  <c:v>367</c:v>
                </c:pt>
                <c:pt idx="4041">
                  <c:v>334</c:v>
                </c:pt>
                <c:pt idx="4042">
                  <c:v>320</c:v>
                </c:pt>
                <c:pt idx="4043">
                  <c:v>238</c:v>
                </c:pt>
                <c:pt idx="4044">
                  <c:v>423</c:v>
                </c:pt>
                <c:pt idx="4045">
                  <c:v>383</c:v>
                </c:pt>
                <c:pt idx="4046">
                  <c:v>355</c:v>
                </c:pt>
                <c:pt idx="4047">
                  <c:v>360</c:v>
                </c:pt>
                <c:pt idx="4048">
                  <c:v>348</c:v>
                </c:pt>
                <c:pt idx="4049">
                  <c:v>259</c:v>
                </c:pt>
                <c:pt idx="4050">
                  <c:v>287</c:v>
                </c:pt>
                <c:pt idx="4051">
                  <c:v>374</c:v>
                </c:pt>
                <c:pt idx="4052">
                  <c:v>364</c:v>
                </c:pt>
                <c:pt idx="4053">
                  <c:v>332</c:v>
                </c:pt>
                <c:pt idx="4054">
                  <c:v>342</c:v>
                </c:pt>
                <c:pt idx="4055">
                  <c:v>290</c:v>
                </c:pt>
                <c:pt idx="4056">
                  <c:v>296</c:v>
                </c:pt>
                <c:pt idx="4057">
                  <c:v>282</c:v>
                </c:pt>
                <c:pt idx="4058">
                  <c:v>351</c:v>
                </c:pt>
                <c:pt idx="4059">
                  <c:v>399</c:v>
                </c:pt>
                <c:pt idx="4060">
                  <c:v>408</c:v>
                </c:pt>
                <c:pt idx="4061">
                  <c:v>396</c:v>
                </c:pt>
                <c:pt idx="4062">
                  <c:v>403</c:v>
                </c:pt>
                <c:pt idx="4063">
                  <c:v>308</c:v>
                </c:pt>
                <c:pt idx="4064">
                  <c:v>272</c:v>
                </c:pt>
                <c:pt idx="4065">
                  <c:v>340</c:v>
                </c:pt>
                <c:pt idx="4066">
                  <c:v>423</c:v>
                </c:pt>
                <c:pt idx="4067">
                  <c:v>373</c:v>
                </c:pt>
                <c:pt idx="4068">
                  <c:v>377</c:v>
                </c:pt>
                <c:pt idx="4069">
                  <c:v>307</c:v>
                </c:pt>
                <c:pt idx="4070">
                  <c:v>236</c:v>
                </c:pt>
                <c:pt idx="4071">
                  <c:v>263</c:v>
                </c:pt>
                <c:pt idx="4072">
                  <c:v>316</c:v>
                </c:pt>
                <c:pt idx="4073">
                  <c:v>334</c:v>
                </c:pt>
                <c:pt idx="4074">
                  <c:v>376</c:v>
                </c:pt>
                <c:pt idx="4075">
                  <c:v>328</c:v>
                </c:pt>
                <c:pt idx="4076">
                  <c:v>300</c:v>
                </c:pt>
                <c:pt idx="4077">
                  <c:v>246</c:v>
                </c:pt>
                <c:pt idx="4078">
                  <c:v>271</c:v>
                </c:pt>
                <c:pt idx="4079">
                  <c:v>351</c:v>
                </c:pt>
                <c:pt idx="4080">
                  <c:v>341</c:v>
                </c:pt>
                <c:pt idx="4081">
                  <c:v>392</c:v>
                </c:pt>
                <c:pt idx="4082">
                  <c:v>362</c:v>
                </c:pt>
                <c:pt idx="4083">
                  <c:v>377</c:v>
                </c:pt>
                <c:pt idx="4084">
                  <c:v>226</c:v>
                </c:pt>
                <c:pt idx="4085">
                  <c:v>279</c:v>
                </c:pt>
                <c:pt idx="4086">
                  <c:v>326</c:v>
                </c:pt>
                <c:pt idx="4087">
                  <c:v>403</c:v>
                </c:pt>
                <c:pt idx="4088">
                  <c:v>363</c:v>
                </c:pt>
                <c:pt idx="4089">
                  <c:v>358</c:v>
                </c:pt>
                <c:pt idx="4090">
                  <c:v>387</c:v>
                </c:pt>
                <c:pt idx="4091">
                  <c:v>293</c:v>
                </c:pt>
                <c:pt idx="4092">
                  <c:v>353</c:v>
                </c:pt>
                <c:pt idx="4093">
                  <c:v>340</c:v>
                </c:pt>
                <c:pt idx="4094">
                  <c:v>338</c:v>
                </c:pt>
                <c:pt idx="4095">
                  <c:v>411</c:v>
                </c:pt>
                <c:pt idx="4096">
                  <c:v>363</c:v>
                </c:pt>
                <c:pt idx="4097">
                  <c:v>412</c:v>
                </c:pt>
                <c:pt idx="4098">
                  <c:v>284</c:v>
                </c:pt>
                <c:pt idx="4099">
                  <c:v>283</c:v>
                </c:pt>
                <c:pt idx="4100">
                  <c:v>422</c:v>
                </c:pt>
                <c:pt idx="4101">
                  <c:v>441</c:v>
                </c:pt>
                <c:pt idx="4102">
                  <c:v>373</c:v>
                </c:pt>
                <c:pt idx="4103">
                  <c:v>418</c:v>
                </c:pt>
                <c:pt idx="4104">
                  <c:v>365</c:v>
                </c:pt>
                <c:pt idx="4105">
                  <c:v>282</c:v>
                </c:pt>
                <c:pt idx="4106">
                  <c:v>352</c:v>
                </c:pt>
                <c:pt idx="4107">
                  <c:v>352</c:v>
                </c:pt>
                <c:pt idx="4108">
                  <c:v>378</c:v>
                </c:pt>
                <c:pt idx="4109">
                  <c:v>398</c:v>
                </c:pt>
                <c:pt idx="4110">
                  <c:v>421</c:v>
                </c:pt>
                <c:pt idx="4111">
                  <c:v>396</c:v>
                </c:pt>
                <c:pt idx="4112">
                  <c:v>304</c:v>
                </c:pt>
                <c:pt idx="4113">
                  <c:v>283</c:v>
                </c:pt>
                <c:pt idx="4114">
                  <c:v>378</c:v>
                </c:pt>
                <c:pt idx="4115">
                  <c:v>402</c:v>
                </c:pt>
                <c:pt idx="4116">
                  <c:v>377</c:v>
                </c:pt>
                <c:pt idx="4117">
                  <c:v>425</c:v>
                </c:pt>
                <c:pt idx="4118">
                  <c:v>429</c:v>
                </c:pt>
                <c:pt idx="4119">
                  <c:v>320</c:v>
                </c:pt>
                <c:pt idx="4120">
                  <c:v>300</c:v>
                </c:pt>
                <c:pt idx="4121">
                  <c:v>415</c:v>
                </c:pt>
                <c:pt idx="4122">
                  <c:v>490</c:v>
                </c:pt>
                <c:pt idx="4123">
                  <c:v>445</c:v>
                </c:pt>
                <c:pt idx="4124">
                  <c:v>409</c:v>
                </c:pt>
                <c:pt idx="4125">
                  <c:v>439</c:v>
                </c:pt>
                <c:pt idx="4126">
                  <c:v>254</c:v>
                </c:pt>
                <c:pt idx="4127">
                  <c:v>285</c:v>
                </c:pt>
                <c:pt idx="4128">
                  <c:v>420</c:v>
                </c:pt>
                <c:pt idx="4129">
                  <c:v>397</c:v>
                </c:pt>
                <c:pt idx="4130">
                  <c:v>442</c:v>
                </c:pt>
                <c:pt idx="4131">
                  <c:v>461</c:v>
                </c:pt>
                <c:pt idx="4132">
                  <c:v>437</c:v>
                </c:pt>
                <c:pt idx="4133">
                  <c:v>317</c:v>
                </c:pt>
                <c:pt idx="4134">
                  <c:v>329</c:v>
                </c:pt>
                <c:pt idx="4135">
                  <c:v>316</c:v>
                </c:pt>
                <c:pt idx="4136">
                  <c:v>509</c:v>
                </c:pt>
                <c:pt idx="4137">
                  <c:v>510</c:v>
                </c:pt>
                <c:pt idx="4138">
                  <c:v>460</c:v>
                </c:pt>
                <c:pt idx="4139">
                  <c:v>413</c:v>
                </c:pt>
                <c:pt idx="4140">
                  <c:v>305</c:v>
                </c:pt>
                <c:pt idx="4141">
                  <c:v>323</c:v>
                </c:pt>
                <c:pt idx="4142">
                  <c:v>385</c:v>
                </c:pt>
                <c:pt idx="4143">
                  <c:v>425</c:v>
                </c:pt>
                <c:pt idx="4144">
                  <c:v>537</c:v>
                </c:pt>
                <c:pt idx="4145">
                  <c:v>449</c:v>
                </c:pt>
                <c:pt idx="4146">
                  <c:v>465</c:v>
                </c:pt>
                <c:pt idx="4147">
                  <c:v>277</c:v>
                </c:pt>
                <c:pt idx="4148">
                  <c:v>313</c:v>
                </c:pt>
                <c:pt idx="4149">
                  <c:v>423</c:v>
                </c:pt>
                <c:pt idx="4150">
                  <c:v>466</c:v>
                </c:pt>
                <c:pt idx="4151">
                  <c:v>431</c:v>
                </c:pt>
                <c:pt idx="4152">
                  <c:v>446</c:v>
                </c:pt>
                <c:pt idx="4153">
                  <c:v>369</c:v>
                </c:pt>
                <c:pt idx="4154">
                  <c:v>347</c:v>
                </c:pt>
                <c:pt idx="4155">
                  <c:v>346</c:v>
                </c:pt>
                <c:pt idx="4156">
                  <c:v>412</c:v>
                </c:pt>
                <c:pt idx="4157">
                  <c:v>468</c:v>
                </c:pt>
                <c:pt idx="4158">
                  <c:v>453</c:v>
                </c:pt>
                <c:pt idx="4159">
                  <c:v>448</c:v>
                </c:pt>
                <c:pt idx="4160">
                  <c:v>437</c:v>
                </c:pt>
                <c:pt idx="4161">
                  <c:v>341</c:v>
                </c:pt>
                <c:pt idx="4162">
                  <c:v>325</c:v>
                </c:pt>
                <c:pt idx="4163">
                  <c:v>496</c:v>
                </c:pt>
                <c:pt idx="4164">
                  <c:v>432</c:v>
                </c:pt>
                <c:pt idx="4165">
                  <c:v>467</c:v>
                </c:pt>
                <c:pt idx="4166">
                  <c:v>459</c:v>
                </c:pt>
                <c:pt idx="4167">
                  <c:v>474</c:v>
                </c:pt>
                <c:pt idx="4168">
                  <c:v>386</c:v>
                </c:pt>
                <c:pt idx="4169">
                  <c:v>357</c:v>
                </c:pt>
                <c:pt idx="4170">
                  <c:v>448</c:v>
                </c:pt>
                <c:pt idx="4171">
                  <c:v>476</c:v>
                </c:pt>
                <c:pt idx="4172">
                  <c:v>479</c:v>
                </c:pt>
                <c:pt idx="4173">
                  <c:v>393</c:v>
                </c:pt>
                <c:pt idx="4174">
                  <c:v>422</c:v>
                </c:pt>
                <c:pt idx="4175">
                  <c:v>325</c:v>
                </c:pt>
                <c:pt idx="4176">
                  <c:v>322</c:v>
                </c:pt>
                <c:pt idx="4177">
                  <c:v>454</c:v>
                </c:pt>
                <c:pt idx="4178">
                  <c:v>510</c:v>
                </c:pt>
                <c:pt idx="4179">
                  <c:v>521</c:v>
                </c:pt>
                <c:pt idx="4180">
                  <c:v>455</c:v>
                </c:pt>
                <c:pt idx="4181">
                  <c:v>507</c:v>
                </c:pt>
                <c:pt idx="4182">
                  <c:v>404</c:v>
                </c:pt>
                <c:pt idx="4183">
                  <c:v>314</c:v>
                </c:pt>
                <c:pt idx="4184">
                  <c:v>418</c:v>
                </c:pt>
                <c:pt idx="4185">
                  <c:v>472</c:v>
                </c:pt>
                <c:pt idx="4186">
                  <c:v>494</c:v>
                </c:pt>
                <c:pt idx="4187">
                  <c:v>447</c:v>
                </c:pt>
                <c:pt idx="4188">
                  <c:v>491</c:v>
                </c:pt>
                <c:pt idx="4189">
                  <c:v>390</c:v>
                </c:pt>
                <c:pt idx="4190">
                  <c:v>352</c:v>
                </c:pt>
                <c:pt idx="4191">
                  <c:v>515</c:v>
                </c:pt>
                <c:pt idx="4192">
                  <c:v>400</c:v>
                </c:pt>
                <c:pt idx="4193">
                  <c:v>525</c:v>
                </c:pt>
                <c:pt idx="4194">
                  <c:v>549</c:v>
                </c:pt>
                <c:pt idx="4195">
                  <c:v>478</c:v>
                </c:pt>
                <c:pt idx="4196">
                  <c:v>359</c:v>
                </c:pt>
                <c:pt idx="4197">
                  <c:v>349</c:v>
                </c:pt>
                <c:pt idx="4198">
                  <c:v>514</c:v>
                </c:pt>
                <c:pt idx="4199">
                  <c:v>476</c:v>
                </c:pt>
                <c:pt idx="4200">
                  <c:v>501</c:v>
                </c:pt>
                <c:pt idx="4201">
                  <c:v>427</c:v>
                </c:pt>
                <c:pt idx="4202">
                  <c:v>519</c:v>
                </c:pt>
                <c:pt idx="4203">
                  <c:v>366</c:v>
                </c:pt>
                <c:pt idx="4204">
                  <c:v>317</c:v>
                </c:pt>
                <c:pt idx="4205">
                  <c:v>460</c:v>
                </c:pt>
                <c:pt idx="4206">
                  <c:v>449</c:v>
                </c:pt>
                <c:pt idx="4207">
                  <c:v>464</c:v>
                </c:pt>
                <c:pt idx="4208">
                  <c:v>498</c:v>
                </c:pt>
                <c:pt idx="4209">
                  <c:v>474</c:v>
                </c:pt>
                <c:pt idx="4210">
                  <c:v>331</c:v>
                </c:pt>
                <c:pt idx="4211">
                  <c:v>296</c:v>
                </c:pt>
                <c:pt idx="4212">
                  <c:v>446</c:v>
                </c:pt>
                <c:pt idx="4213">
                  <c:v>517</c:v>
                </c:pt>
                <c:pt idx="4214">
                  <c:v>500</c:v>
                </c:pt>
                <c:pt idx="4215">
                  <c:v>425</c:v>
                </c:pt>
                <c:pt idx="4216">
                  <c:v>402</c:v>
                </c:pt>
                <c:pt idx="4217">
                  <c:v>344</c:v>
                </c:pt>
                <c:pt idx="4218">
                  <c:v>353</c:v>
                </c:pt>
                <c:pt idx="4219">
                  <c:v>431</c:v>
                </c:pt>
                <c:pt idx="4220">
                  <c:v>472</c:v>
                </c:pt>
                <c:pt idx="4221">
                  <c:v>568</c:v>
                </c:pt>
                <c:pt idx="4222">
                  <c:v>631</c:v>
                </c:pt>
                <c:pt idx="4223">
                  <c:v>640</c:v>
                </c:pt>
                <c:pt idx="4224">
                  <c:v>450</c:v>
                </c:pt>
                <c:pt idx="4225">
                  <c:v>405</c:v>
                </c:pt>
                <c:pt idx="4226">
                  <c:v>553</c:v>
                </c:pt>
                <c:pt idx="4227">
                  <c:v>571</c:v>
                </c:pt>
                <c:pt idx="4228">
                  <c:v>558</c:v>
                </c:pt>
                <c:pt idx="4229">
                  <c:v>580</c:v>
                </c:pt>
                <c:pt idx="4230">
                  <c:v>596</c:v>
                </c:pt>
                <c:pt idx="4231">
                  <c:v>432</c:v>
                </c:pt>
                <c:pt idx="4232">
                  <c:v>477</c:v>
                </c:pt>
                <c:pt idx="4233">
                  <c:v>516</c:v>
                </c:pt>
                <c:pt idx="4234">
                  <c:v>600</c:v>
                </c:pt>
                <c:pt idx="4235">
                  <c:v>526</c:v>
                </c:pt>
                <c:pt idx="4236">
                  <c:v>534</c:v>
                </c:pt>
                <c:pt idx="4237">
                  <c:v>510</c:v>
                </c:pt>
                <c:pt idx="4238">
                  <c:v>366</c:v>
                </c:pt>
                <c:pt idx="4239">
                  <c:v>351</c:v>
                </c:pt>
                <c:pt idx="4240">
                  <c:v>395</c:v>
                </c:pt>
                <c:pt idx="4241">
                  <c:v>456</c:v>
                </c:pt>
                <c:pt idx="4242">
                  <c:v>397</c:v>
                </c:pt>
                <c:pt idx="4243">
                  <c:v>455</c:v>
                </c:pt>
                <c:pt idx="4244">
                  <c:v>421</c:v>
                </c:pt>
                <c:pt idx="4245">
                  <c:v>350</c:v>
                </c:pt>
                <c:pt idx="4246">
                  <c:v>366</c:v>
                </c:pt>
                <c:pt idx="4247">
                  <c:v>414</c:v>
                </c:pt>
                <c:pt idx="4248">
                  <c:v>525</c:v>
                </c:pt>
                <c:pt idx="4249">
                  <c:v>487</c:v>
                </c:pt>
                <c:pt idx="4250">
                  <c:v>561</c:v>
                </c:pt>
                <c:pt idx="4251">
                  <c:v>734</c:v>
                </c:pt>
                <c:pt idx="4252">
                  <c:v>470</c:v>
                </c:pt>
                <c:pt idx="4253">
                  <c:v>451</c:v>
                </c:pt>
                <c:pt idx="4254">
                  <c:v>626</c:v>
                </c:pt>
                <c:pt idx="4255">
                  <c:v>740</c:v>
                </c:pt>
                <c:pt idx="4256">
                  <c:v>597</c:v>
                </c:pt>
                <c:pt idx="4257">
                  <c:v>592</c:v>
                </c:pt>
                <c:pt idx="4258">
                  <c:v>605</c:v>
                </c:pt>
                <c:pt idx="4259">
                  <c:v>466</c:v>
                </c:pt>
                <c:pt idx="4260">
                  <c:v>450</c:v>
                </c:pt>
                <c:pt idx="4261">
                  <c:v>490</c:v>
                </c:pt>
                <c:pt idx="4262">
                  <c:v>438</c:v>
                </c:pt>
                <c:pt idx="4263">
                  <c:v>438</c:v>
                </c:pt>
                <c:pt idx="4264">
                  <c:v>464</c:v>
                </c:pt>
                <c:pt idx="4265">
                  <c:v>444</c:v>
                </c:pt>
                <c:pt idx="4266">
                  <c:v>358</c:v>
                </c:pt>
                <c:pt idx="4267">
                  <c:v>404</c:v>
                </c:pt>
                <c:pt idx="4268">
                  <c:v>491</c:v>
                </c:pt>
                <c:pt idx="4269">
                  <c:v>443</c:v>
                </c:pt>
                <c:pt idx="4270">
                  <c:v>482</c:v>
                </c:pt>
                <c:pt idx="4271">
                  <c:v>521</c:v>
                </c:pt>
                <c:pt idx="4272">
                  <c:v>454</c:v>
                </c:pt>
                <c:pt idx="4273">
                  <c:v>318</c:v>
                </c:pt>
                <c:pt idx="4274">
                  <c:v>359</c:v>
                </c:pt>
                <c:pt idx="4275">
                  <c:v>396</c:v>
                </c:pt>
                <c:pt idx="4276">
                  <c:v>448</c:v>
                </c:pt>
                <c:pt idx="4277">
                  <c:v>429</c:v>
                </c:pt>
                <c:pt idx="4278">
                  <c:v>470</c:v>
                </c:pt>
                <c:pt idx="4279">
                  <c:v>454</c:v>
                </c:pt>
                <c:pt idx="4280">
                  <c:v>341</c:v>
                </c:pt>
                <c:pt idx="4281">
                  <c:v>363</c:v>
                </c:pt>
                <c:pt idx="4282">
                  <c:v>472</c:v>
                </c:pt>
                <c:pt idx="4283">
                  <c:v>451</c:v>
                </c:pt>
                <c:pt idx="4284">
                  <c:v>461</c:v>
                </c:pt>
                <c:pt idx="4285">
                  <c:v>415</c:v>
                </c:pt>
                <c:pt idx="4286">
                  <c:v>456</c:v>
                </c:pt>
                <c:pt idx="4287">
                  <c:v>352</c:v>
                </c:pt>
                <c:pt idx="4288">
                  <c:v>322</c:v>
                </c:pt>
                <c:pt idx="4289">
                  <c:v>386</c:v>
                </c:pt>
                <c:pt idx="4290">
                  <c:v>405</c:v>
                </c:pt>
                <c:pt idx="4291">
                  <c:v>449</c:v>
                </c:pt>
                <c:pt idx="4292">
                  <c:v>449</c:v>
                </c:pt>
                <c:pt idx="4293">
                  <c:v>375</c:v>
                </c:pt>
                <c:pt idx="4294">
                  <c:v>352</c:v>
                </c:pt>
                <c:pt idx="4295">
                  <c:v>321</c:v>
                </c:pt>
                <c:pt idx="4296">
                  <c:v>375</c:v>
                </c:pt>
                <c:pt idx="4297">
                  <c:v>455</c:v>
                </c:pt>
                <c:pt idx="4298">
                  <c:v>446</c:v>
                </c:pt>
                <c:pt idx="4299">
                  <c:v>419</c:v>
                </c:pt>
                <c:pt idx="4300">
                  <c:v>409</c:v>
                </c:pt>
                <c:pt idx="4301">
                  <c:v>349</c:v>
                </c:pt>
                <c:pt idx="4302">
                  <c:v>289</c:v>
                </c:pt>
                <c:pt idx="4303">
                  <c:v>399</c:v>
                </c:pt>
                <c:pt idx="4304">
                  <c:v>415</c:v>
                </c:pt>
                <c:pt idx="4305">
                  <c:v>427</c:v>
                </c:pt>
                <c:pt idx="4306">
                  <c:v>418</c:v>
                </c:pt>
                <c:pt idx="4307">
                  <c:v>422</c:v>
                </c:pt>
                <c:pt idx="4308">
                  <c:v>291</c:v>
                </c:pt>
                <c:pt idx="4309">
                  <c:v>298</c:v>
                </c:pt>
                <c:pt idx="4310">
                  <c:v>409</c:v>
                </c:pt>
                <c:pt idx="4311">
                  <c:v>434</c:v>
                </c:pt>
                <c:pt idx="4312">
                  <c:v>445</c:v>
                </c:pt>
                <c:pt idx="4313">
                  <c:v>440</c:v>
                </c:pt>
                <c:pt idx="4314">
                  <c:v>399</c:v>
                </c:pt>
                <c:pt idx="4315">
                  <c:v>355</c:v>
                </c:pt>
                <c:pt idx="4316">
                  <c:v>309</c:v>
                </c:pt>
                <c:pt idx="4317">
                  <c:v>449</c:v>
                </c:pt>
                <c:pt idx="4318">
                  <c:v>453</c:v>
                </c:pt>
                <c:pt idx="4319">
                  <c:v>390</c:v>
                </c:pt>
                <c:pt idx="4320">
                  <c:v>362</c:v>
                </c:pt>
                <c:pt idx="4321">
                  <c:v>357</c:v>
                </c:pt>
                <c:pt idx="4322">
                  <c:v>336</c:v>
                </c:pt>
                <c:pt idx="4323">
                  <c:v>336</c:v>
                </c:pt>
                <c:pt idx="4324">
                  <c:v>469</c:v>
                </c:pt>
                <c:pt idx="4325">
                  <c:v>453</c:v>
                </c:pt>
                <c:pt idx="4326">
                  <c:v>431</c:v>
                </c:pt>
                <c:pt idx="4327">
                  <c:v>454</c:v>
                </c:pt>
                <c:pt idx="4328">
                  <c:v>440</c:v>
                </c:pt>
                <c:pt idx="4329">
                  <c:v>363</c:v>
                </c:pt>
                <c:pt idx="4330">
                  <c:v>472</c:v>
                </c:pt>
                <c:pt idx="4331">
                  <c:v>404</c:v>
                </c:pt>
                <c:pt idx="4332">
                  <c:v>507</c:v>
                </c:pt>
                <c:pt idx="4333">
                  <c:v>538</c:v>
                </c:pt>
                <c:pt idx="4334">
                  <c:v>442</c:v>
                </c:pt>
                <c:pt idx="4335">
                  <c:v>458</c:v>
                </c:pt>
                <c:pt idx="4336">
                  <c:v>337</c:v>
                </c:pt>
                <c:pt idx="4337">
                  <c:v>361</c:v>
                </c:pt>
                <c:pt idx="4338">
                  <c:v>514</c:v>
                </c:pt>
                <c:pt idx="4339">
                  <c:v>411</c:v>
                </c:pt>
                <c:pt idx="4340">
                  <c:v>391</c:v>
                </c:pt>
                <c:pt idx="4341">
                  <c:v>383</c:v>
                </c:pt>
                <c:pt idx="4342">
                  <c:v>394</c:v>
                </c:pt>
                <c:pt idx="4343">
                  <c:v>351</c:v>
                </c:pt>
                <c:pt idx="4344">
                  <c:v>313</c:v>
                </c:pt>
                <c:pt idx="4345">
                  <c:v>380</c:v>
                </c:pt>
                <c:pt idx="4346">
                  <c:v>313</c:v>
                </c:pt>
                <c:pt idx="4347">
                  <c:v>252</c:v>
                </c:pt>
                <c:pt idx="4348">
                  <c:v>304</c:v>
                </c:pt>
                <c:pt idx="4349">
                  <c:v>388</c:v>
                </c:pt>
                <c:pt idx="4350">
                  <c:v>331</c:v>
                </c:pt>
                <c:pt idx="4351">
                  <c:v>321</c:v>
                </c:pt>
                <c:pt idx="4352">
                  <c:v>384</c:v>
                </c:pt>
                <c:pt idx="4353">
                  <c:v>455</c:v>
                </c:pt>
                <c:pt idx="4354">
                  <c:v>381</c:v>
                </c:pt>
                <c:pt idx="4355">
                  <c:v>470</c:v>
                </c:pt>
                <c:pt idx="4356">
                  <c:v>514</c:v>
                </c:pt>
                <c:pt idx="4357">
                  <c:v>427</c:v>
                </c:pt>
                <c:pt idx="4358">
                  <c:v>435</c:v>
                </c:pt>
                <c:pt idx="4359">
                  <c:v>449</c:v>
                </c:pt>
                <c:pt idx="4360">
                  <c:v>478</c:v>
                </c:pt>
                <c:pt idx="4361">
                  <c:v>457</c:v>
                </c:pt>
                <c:pt idx="4362">
                  <c:v>507</c:v>
                </c:pt>
                <c:pt idx="4363">
                  <c:v>506</c:v>
                </c:pt>
                <c:pt idx="4364">
                  <c:v>395</c:v>
                </c:pt>
                <c:pt idx="4365">
                  <c:v>431</c:v>
                </c:pt>
                <c:pt idx="4366">
                  <c:v>454</c:v>
                </c:pt>
                <c:pt idx="4367">
                  <c:v>469</c:v>
                </c:pt>
                <c:pt idx="4368">
                  <c:v>419</c:v>
                </c:pt>
                <c:pt idx="4369">
                  <c:v>504</c:v>
                </c:pt>
                <c:pt idx="4370">
                  <c:v>465</c:v>
                </c:pt>
                <c:pt idx="4371">
                  <c:v>333</c:v>
                </c:pt>
                <c:pt idx="4372">
                  <c:v>355</c:v>
                </c:pt>
                <c:pt idx="4373">
                  <c:v>450</c:v>
                </c:pt>
                <c:pt idx="4374">
                  <c:v>497</c:v>
                </c:pt>
                <c:pt idx="4375">
                  <c:v>465</c:v>
                </c:pt>
                <c:pt idx="4376">
                  <c:v>485</c:v>
                </c:pt>
                <c:pt idx="4377">
                  <c:v>470</c:v>
                </c:pt>
                <c:pt idx="4378">
                  <c:v>336</c:v>
                </c:pt>
                <c:pt idx="4379">
                  <c:v>369</c:v>
                </c:pt>
                <c:pt idx="4380">
                  <c:v>402</c:v>
                </c:pt>
                <c:pt idx="4381">
                  <c:v>425</c:v>
                </c:pt>
                <c:pt idx="4382">
                  <c:v>435</c:v>
                </c:pt>
                <c:pt idx="4383">
                  <c:v>450</c:v>
                </c:pt>
                <c:pt idx="4384">
                  <c:v>389</c:v>
                </c:pt>
                <c:pt idx="4385">
                  <c:v>340</c:v>
                </c:pt>
                <c:pt idx="4386">
                  <c:v>328</c:v>
                </c:pt>
                <c:pt idx="4387">
                  <c:v>343</c:v>
                </c:pt>
                <c:pt idx="4388">
                  <c:v>441</c:v>
                </c:pt>
                <c:pt idx="4389">
                  <c:v>422</c:v>
                </c:pt>
                <c:pt idx="4390">
                  <c:v>430</c:v>
                </c:pt>
                <c:pt idx="4391">
                  <c:v>464</c:v>
                </c:pt>
                <c:pt idx="4392">
                  <c:v>381</c:v>
                </c:pt>
                <c:pt idx="4393">
                  <c:v>407</c:v>
                </c:pt>
                <c:pt idx="4394">
                  <c:v>463</c:v>
                </c:pt>
                <c:pt idx="4395">
                  <c:v>451</c:v>
                </c:pt>
                <c:pt idx="4396">
                  <c:v>476</c:v>
                </c:pt>
                <c:pt idx="4397">
                  <c:v>415</c:v>
                </c:pt>
                <c:pt idx="4398">
                  <c:v>447</c:v>
                </c:pt>
                <c:pt idx="4399">
                  <c:v>314</c:v>
                </c:pt>
                <c:pt idx="4400">
                  <c:v>333</c:v>
                </c:pt>
                <c:pt idx="4401">
                  <c:v>441</c:v>
                </c:pt>
                <c:pt idx="4402">
                  <c:v>458</c:v>
                </c:pt>
                <c:pt idx="4403">
                  <c:v>433</c:v>
                </c:pt>
                <c:pt idx="4404">
                  <c:v>389</c:v>
                </c:pt>
                <c:pt idx="4405">
                  <c:v>425</c:v>
                </c:pt>
                <c:pt idx="4406">
                  <c:v>338</c:v>
                </c:pt>
                <c:pt idx="4407">
                  <c:v>306</c:v>
                </c:pt>
                <c:pt idx="4408">
                  <c:v>437</c:v>
                </c:pt>
                <c:pt idx="4409">
                  <c:v>406</c:v>
                </c:pt>
                <c:pt idx="4410">
                  <c:v>372</c:v>
                </c:pt>
                <c:pt idx="4411">
                  <c:v>423</c:v>
                </c:pt>
                <c:pt idx="4412">
                  <c:v>385</c:v>
                </c:pt>
                <c:pt idx="4413">
                  <c:v>322</c:v>
                </c:pt>
                <c:pt idx="4414">
                  <c:v>339</c:v>
                </c:pt>
                <c:pt idx="4415">
                  <c:v>440</c:v>
                </c:pt>
                <c:pt idx="4416">
                  <c:v>380</c:v>
                </c:pt>
                <c:pt idx="4417">
                  <c:v>373</c:v>
                </c:pt>
                <c:pt idx="4418">
                  <c:v>417</c:v>
                </c:pt>
                <c:pt idx="4419">
                  <c:v>362</c:v>
                </c:pt>
                <c:pt idx="4420">
                  <c:v>301</c:v>
                </c:pt>
                <c:pt idx="4421">
                  <c:v>349</c:v>
                </c:pt>
                <c:pt idx="4422">
                  <c:v>390</c:v>
                </c:pt>
                <c:pt idx="4423">
                  <c:v>359</c:v>
                </c:pt>
                <c:pt idx="4424">
                  <c:v>357</c:v>
                </c:pt>
                <c:pt idx="4425">
                  <c:v>425</c:v>
                </c:pt>
                <c:pt idx="4426">
                  <c:v>359</c:v>
                </c:pt>
                <c:pt idx="4427">
                  <c:v>344</c:v>
                </c:pt>
                <c:pt idx="4428">
                  <c:v>324</c:v>
                </c:pt>
                <c:pt idx="4429">
                  <c:v>393</c:v>
                </c:pt>
                <c:pt idx="4430">
                  <c:v>384</c:v>
                </c:pt>
                <c:pt idx="4431">
                  <c:v>386</c:v>
                </c:pt>
                <c:pt idx="4432">
                  <c:v>385</c:v>
                </c:pt>
                <c:pt idx="4433">
                  <c:v>381</c:v>
                </c:pt>
                <c:pt idx="4434">
                  <c:v>343</c:v>
                </c:pt>
                <c:pt idx="4435">
                  <c:v>313</c:v>
                </c:pt>
                <c:pt idx="4436">
                  <c:v>362</c:v>
                </c:pt>
                <c:pt idx="4437">
                  <c:v>341</c:v>
                </c:pt>
                <c:pt idx="4438">
                  <c:v>380</c:v>
                </c:pt>
                <c:pt idx="4439">
                  <c:v>388</c:v>
                </c:pt>
                <c:pt idx="4440">
                  <c:v>409</c:v>
                </c:pt>
                <c:pt idx="4441">
                  <c:v>355</c:v>
                </c:pt>
                <c:pt idx="4442">
                  <c:v>306</c:v>
                </c:pt>
                <c:pt idx="4443">
                  <c:v>383</c:v>
                </c:pt>
                <c:pt idx="4444">
                  <c:v>446</c:v>
                </c:pt>
                <c:pt idx="4445">
                  <c:v>399</c:v>
                </c:pt>
                <c:pt idx="4446">
                  <c:v>431</c:v>
                </c:pt>
                <c:pt idx="4447">
                  <c:v>427</c:v>
                </c:pt>
                <c:pt idx="4448">
                  <c:v>284</c:v>
                </c:pt>
                <c:pt idx="4449">
                  <c:v>302</c:v>
                </c:pt>
                <c:pt idx="4450">
                  <c:v>340</c:v>
                </c:pt>
                <c:pt idx="4451">
                  <c:v>396</c:v>
                </c:pt>
                <c:pt idx="4452">
                  <c:v>425</c:v>
                </c:pt>
                <c:pt idx="4453">
                  <c:v>387</c:v>
                </c:pt>
                <c:pt idx="4454">
                  <c:v>390</c:v>
                </c:pt>
                <c:pt idx="4455">
                  <c:v>322</c:v>
                </c:pt>
                <c:pt idx="4456">
                  <c:v>394</c:v>
                </c:pt>
                <c:pt idx="4457">
                  <c:v>425</c:v>
                </c:pt>
                <c:pt idx="4458">
                  <c:v>421</c:v>
                </c:pt>
                <c:pt idx="4459">
                  <c:v>424</c:v>
                </c:pt>
                <c:pt idx="4460">
                  <c:v>368</c:v>
                </c:pt>
                <c:pt idx="4461">
                  <c:v>434</c:v>
                </c:pt>
                <c:pt idx="4462">
                  <c:v>327</c:v>
                </c:pt>
                <c:pt idx="4463">
                  <c:v>330</c:v>
                </c:pt>
                <c:pt idx="4464">
                  <c:v>459</c:v>
                </c:pt>
                <c:pt idx="4465">
                  <c:v>447</c:v>
                </c:pt>
                <c:pt idx="4466">
                  <c:v>621</c:v>
                </c:pt>
                <c:pt idx="4467">
                  <c:v>507</c:v>
                </c:pt>
                <c:pt idx="4468">
                  <c:v>381</c:v>
                </c:pt>
                <c:pt idx="4469">
                  <c:v>356</c:v>
                </c:pt>
                <c:pt idx="4470">
                  <c:v>334</c:v>
                </c:pt>
                <c:pt idx="4471">
                  <c:v>375</c:v>
                </c:pt>
                <c:pt idx="4472">
                  <c:v>391</c:v>
                </c:pt>
                <c:pt idx="4473">
                  <c:v>394</c:v>
                </c:pt>
                <c:pt idx="4474">
                  <c:v>450</c:v>
                </c:pt>
                <c:pt idx="4475">
                  <c:v>380</c:v>
                </c:pt>
                <c:pt idx="4476">
                  <c:v>367</c:v>
                </c:pt>
                <c:pt idx="4477">
                  <c:v>334</c:v>
                </c:pt>
                <c:pt idx="4478">
                  <c:v>417</c:v>
                </c:pt>
                <c:pt idx="4479">
                  <c:v>367</c:v>
                </c:pt>
                <c:pt idx="4480">
                  <c:v>351</c:v>
                </c:pt>
                <c:pt idx="4481">
                  <c:v>384</c:v>
                </c:pt>
                <c:pt idx="4482">
                  <c:v>381</c:v>
                </c:pt>
                <c:pt idx="4483">
                  <c:v>280</c:v>
                </c:pt>
                <c:pt idx="4484">
                  <c:v>270</c:v>
                </c:pt>
                <c:pt idx="4485">
                  <c:v>402</c:v>
                </c:pt>
                <c:pt idx="4486">
                  <c:v>356</c:v>
                </c:pt>
                <c:pt idx="4487">
                  <c:v>357</c:v>
                </c:pt>
                <c:pt idx="4488">
                  <c:v>393</c:v>
                </c:pt>
                <c:pt idx="4489">
                  <c:v>357</c:v>
                </c:pt>
                <c:pt idx="4490">
                  <c:v>343</c:v>
                </c:pt>
                <c:pt idx="4491">
                  <c:v>292</c:v>
                </c:pt>
                <c:pt idx="4492">
                  <c:v>367</c:v>
                </c:pt>
                <c:pt idx="4493">
                  <c:v>401</c:v>
                </c:pt>
                <c:pt idx="4494">
                  <c:v>368</c:v>
                </c:pt>
                <c:pt idx="4495">
                  <c:v>399</c:v>
                </c:pt>
                <c:pt idx="4496">
                  <c:v>424</c:v>
                </c:pt>
                <c:pt idx="4497">
                  <c:v>312</c:v>
                </c:pt>
                <c:pt idx="4498">
                  <c:v>305</c:v>
                </c:pt>
                <c:pt idx="4499">
                  <c:v>339</c:v>
                </c:pt>
                <c:pt idx="4500">
                  <c:v>353</c:v>
                </c:pt>
                <c:pt idx="4501">
                  <c:v>420</c:v>
                </c:pt>
                <c:pt idx="4502">
                  <c:v>412</c:v>
                </c:pt>
                <c:pt idx="4503">
                  <c:v>416</c:v>
                </c:pt>
                <c:pt idx="4504">
                  <c:v>355</c:v>
                </c:pt>
                <c:pt idx="4505">
                  <c:v>349</c:v>
                </c:pt>
                <c:pt idx="4506">
                  <c:v>378</c:v>
                </c:pt>
                <c:pt idx="4507">
                  <c:v>425</c:v>
                </c:pt>
                <c:pt idx="4508">
                  <c:v>462</c:v>
                </c:pt>
                <c:pt idx="4509">
                  <c:v>438</c:v>
                </c:pt>
                <c:pt idx="4510">
                  <c:v>502</c:v>
                </c:pt>
                <c:pt idx="4511">
                  <c:v>333</c:v>
                </c:pt>
                <c:pt idx="4512">
                  <c:v>322</c:v>
                </c:pt>
                <c:pt idx="4513">
                  <c:v>312</c:v>
                </c:pt>
                <c:pt idx="4514">
                  <c:v>386</c:v>
                </c:pt>
                <c:pt idx="4515">
                  <c:v>397</c:v>
                </c:pt>
                <c:pt idx="4516">
                  <c:v>333</c:v>
                </c:pt>
                <c:pt idx="4517">
                  <c:v>377</c:v>
                </c:pt>
                <c:pt idx="4518">
                  <c:v>314</c:v>
                </c:pt>
                <c:pt idx="4519">
                  <c:v>297</c:v>
                </c:pt>
                <c:pt idx="4520">
                  <c:v>358</c:v>
                </c:pt>
                <c:pt idx="4521">
                  <c:v>371</c:v>
                </c:pt>
                <c:pt idx="4522">
                  <c:v>346</c:v>
                </c:pt>
                <c:pt idx="4523">
                  <c:v>393</c:v>
                </c:pt>
                <c:pt idx="4524">
                  <c:v>322</c:v>
                </c:pt>
                <c:pt idx="4525">
                  <c:v>303</c:v>
                </c:pt>
                <c:pt idx="4526">
                  <c:v>335</c:v>
                </c:pt>
                <c:pt idx="4527">
                  <c:v>462</c:v>
                </c:pt>
                <c:pt idx="4528">
                  <c:v>405</c:v>
                </c:pt>
                <c:pt idx="4529">
                  <c:v>416</c:v>
                </c:pt>
                <c:pt idx="4530">
                  <c:v>491</c:v>
                </c:pt>
                <c:pt idx="4531">
                  <c:v>417</c:v>
                </c:pt>
                <c:pt idx="4532">
                  <c:v>291</c:v>
                </c:pt>
                <c:pt idx="4533">
                  <c:v>290</c:v>
                </c:pt>
                <c:pt idx="4534">
                  <c:v>379</c:v>
                </c:pt>
                <c:pt idx="4535">
                  <c:v>399</c:v>
                </c:pt>
                <c:pt idx="4536">
                  <c:v>384</c:v>
                </c:pt>
                <c:pt idx="4537">
                  <c:v>310</c:v>
                </c:pt>
                <c:pt idx="4538">
                  <c:v>321</c:v>
                </c:pt>
                <c:pt idx="4539">
                  <c:v>263</c:v>
                </c:pt>
                <c:pt idx="4540">
                  <c:v>248</c:v>
                </c:pt>
                <c:pt idx="4541">
                  <c:v>402</c:v>
                </c:pt>
                <c:pt idx="4542">
                  <c:v>361</c:v>
                </c:pt>
                <c:pt idx="4543">
                  <c:v>360</c:v>
                </c:pt>
                <c:pt idx="4544">
                  <c:v>405</c:v>
                </c:pt>
                <c:pt idx="4545">
                  <c:v>403</c:v>
                </c:pt>
                <c:pt idx="4546">
                  <c:v>344</c:v>
                </c:pt>
                <c:pt idx="4547">
                  <c:v>309</c:v>
                </c:pt>
                <c:pt idx="4548">
                  <c:v>391</c:v>
                </c:pt>
                <c:pt idx="4549">
                  <c:v>391</c:v>
                </c:pt>
                <c:pt idx="4550">
                  <c:v>373</c:v>
                </c:pt>
                <c:pt idx="4551">
                  <c:v>360</c:v>
                </c:pt>
                <c:pt idx="4552">
                  <c:v>404</c:v>
                </c:pt>
                <c:pt idx="4553">
                  <c:v>266</c:v>
                </c:pt>
                <c:pt idx="4554">
                  <c:v>307</c:v>
                </c:pt>
                <c:pt idx="4555">
                  <c:v>340</c:v>
                </c:pt>
                <c:pt idx="4556">
                  <c:v>360</c:v>
                </c:pt>
                <c:pt idx="4557">
                  <c:v>394</c:v>
                </c:pt>
                <c:pt idx="4558">
                  <c:v>379</c:v>
                </c:pt>
                <c:pt idx="4559">
                  <c:v>379</c:v>
                </c:pt>
                <c:pt idx="4560">
                  <c:v>300</c:v>
                </c:pt>
                <c:pt idx="4561">
                  <c:v>263</c:v>
                </c:pt>
                <c:pt idx="4562">
                  <c:v>380</c:v>
                </c:pt>
                <c:pt idx="4563">
                  <c:v>408</c:v>
                </c:pt>
                <c:pt idx="4564">
                  <c:v>394</c:v>
                </c:pt>
                <c:pt idx="4565">
                  <c:v>401</c:v>
                </c:pt>
                <c:pt idx="4566">
                  <c:v>376</c:v>
                </c:pt>
                <c:pt idx="4567">
                  <c:v>266</c:v>
                </c:pt>
                <c:pt idx="4568">
                  <c:v>291</c:v>
                </c:pt>
                <c:pt idx="4569">
                  <c:v>373</c:v>
                </c:pt>
                <c:pt idx="4570">
                  <c:v>447</c:v>
                </c:pt>
                <c:pt idx="4571">
                  <c:v>344</c:v>
                </c:pt>
                <c:pt idx="4572">
                  <c:v>377</c:v>
                </c:pt>
                <c:pt idx="4573">
                  <c:v>401</c:v>
                </c:pt>
                <c:pt idx="4574">
                  <c:v>315</c:v>
                </c:pt>
                <c:pt idx="4575">
                  <c:v>304</c:v>
                </c:pt>
                <c:pt idx="4576">
                  <c:v>378</c:v>
                </c:pt>
                <c:pt idx="4577">
                  <c:v>407</c:v>
                </c:pt>
                <c:pt idx="4578">
                  <c:v>377</c:v>
                </c:pt>
                <c:pt idx="4579">
                  <c:v>452</c:v>
                </c:pt>
                <c:pt idx="4580">
                  <c:v>381</c:v>
                </c:pt>
                <c:pt idx="4581">
                  <c:v>361</c:v>
                </c:pt>
                <c:pt idx="4582">
                  <c:v>352</c:v>
                </c:pt>
                <c:pt idx="4583">
                  <c:v>420</c:v>
                </c:pt>
                <c:pt idx="4584">
                  <c:v>436</c:v>
                </c:pt>
                <c:pt idx="4585">
                  <c:v>393</c:v>
                </c:pt>
                <c:pt idx="4586">
                  <c:v>392</c:v>
                </c:pt>
                <c:pt idx="4587">
                  <c:v>425</c:v>
                </c:pt>
                <c:pt idx="4588">
                  <c:v>389</c:v>
                </c:pt>
                <c:pt idx="4589">
                  <c:v>344</c:v>
                </c:pt>
                <c:pt idx="4590">
                  <c:v>416</c:v>
                </c:pt>
                <c:pt idx="4591">
                  <c:v>394</c:v>
                </c:pt>
                <c:pt idx="4592">
                  <c:v>526</c:v>
                </c:pt>
                <c:pt idx="4593">
                  <c:v>477</c:v>
                </c:pt>
                <c:pt idx="4594">
                  <c:v>401</c:v>
                </c:pt>
                <c:pt idx="4595">
                  <c:v>316</c:v>
                </c:pt>
                <c:pt idx="4596">
                  <c:v>264</c:v>
                </c:pt>
                <c:pt idx="4597">
                  <c:v>351</c:v>
                </c:pt>
                <c:pt idx="4598">
                  <c:v>415</c:v>
                </c:pt>
                <c:pt idx="4599">
                  <c:v>393</c:v>
                </c:pt>
                <c:pt idx="4600">
                  <c:v>389</c:v>
                </c:pt>
                <c:pt idx="4601">
                  <c:v>373</c:v>
                </c:pt>
                <c:pt idx="4602">
                  <c:v>304</c:v>
                </c:pt>
                <c:pt idx="4603">
                  <c:v>272</c:v>
                </c:pt>
                <c:pt idx="4604">
                  <c:v>338</c:v>
                </c:pt>
                <c:pt idx="4605">
                  <c:v>439</c:v>
                </c:pt>
                <c:pt idx="4606">
                  <c:v>444</c:v>
                </c:pt>
                <c:pt idx="4607">
                  <c:v>483</c:v>
                </c:pt>
                <c:pt idx="4608">
                  <c:v>443</c:v>
                </c:pt>
                <c:pt idx="4609">
                  <c:v>360</c:v>
                </c:pt>
                <c:pt idx="4610">
                  <c:v>386</c:v>
                </c:pt>
                <c:pt idx="4611">
                  <c:v>517</c:v>
                </c:pt>
                <c:pt idx="4612">
                  <c:v>557</c:v>
                </c:pt>
                <c:pt idx="4613">
                  <c:v>477</c:v>
                </c:pt>
                <c:pt idx="4614">
                  <c:v>432</c:v>
                </c:pt>
                <c:pt idx="4615">
                  <c:v>323</c:v>
                </c:pt>
                <c:pt idx="4616">
                  <c:v>302</c:v>
                </c:pt>
                <c:pt idx="4617">
                  <c:v>323</c:v>
                </c:pt>
                <c:pt idx="4618">
                  <c:v>406</c:v>
                </c:pt>
                <c:pt idx="4619">
                  <c:v>233</c:v>
                </c:pt>
                <c:pt idx="4620">
                  <c:v>386</c:v>
                </c:pt>
                <c:pt idx="4621">
                  <c:v>424</c:v>
                </c:pt>
                <c:pt idx="4622">
                  <c:v>320</c:v>
                </c:pt>
                <c:pt idx="4623">
                  <c:v>321</c:v>
                </c:pt>
                <c:pt idx="4624">
                  <c:v>318</c:v>
                </c:pt>
                <c:pt idx="4625">
                  <c:v>361</c:v>
                </c:pt>
                <c:pt idx="4626">
                  <c:v>395</c:v>
                </c:pt>
                <c:pt idx="4627">
                  <c:v>436</c:v>
                </c:pt>
                <c:pt idx="4628">
                  <c:v>387</c:v>
                </c:pt>
                <c:pt idx="4629">
                  <c:v>349</c:v>
                </c:pt>
                <c:pt idx="4630">
                  <c:v>237</c:v>
                </c:pt>
                <c:pt idx="4631">
                  <c:v>269</c:v>
                </c:pt>
                <c:pt idx="4632">
                  <c:v>403</c:v>
                </c:pt>
                <c:pt idx="4633">
                  <c:v>474</c:v>
                </c:pt>
                <c:pt idx="4634">
                  <c:v>458</c:v>
                </c:pt>
                <c:pt idx="4635">
                  <c:v>420</c:v>
                </c:pt>
                <c:pt idx="4636">
                  <c:v>361</c:v>
                </c:pt>
                <c:pt idx="4637">
                  <c:v>314</c:v>
                </c:pt>
                <c:pt idx="4638">
                  <c:v>290</c:v>
                </c:pt>
                <c:pt idx="4639">
                  <c:v>350</c:v>
                </c:pt>
                <c:pt idx="4640">
                  <c:v>351</c:v>
                </c:pt>
                <c:pt idx="4641">
                  <c:v>402</c:v>
                </c:pt>
                <c:pt idx="4642">
                  <c:v>391</c:v>
                </c:pt>
                <c:pt idx="4643">
                  <c:v>416</c:v>
                </c:pt>
                <c:pt idx="4644">
                  <c:v>304</c:v>
                </c:pt>
                <c:pt idx="4645">
                  <c:v>253</c:v>
                </c:pt>
                <c:pt idx="4646">
                  <c:v>221</c:v>
                </c:pt>
                <c:pt idx="4647">
                  <c:v>302</c:v>
                </c:pt>
                <c:pt idx="4648">
                  <c:v>401</c:v>
                </c:pt>
                <c:pt idx="4649">
                  <c:v>404</c:v>
                </c:pt>
                <c:pt idx="4650">
                  <c:v>427</c:v>
                </c:pt>
                <c:pt idx="4651">
                  <c:v>281</c:v>
                </c:pt>
                <c:pt idx="4652">
                  <c:v>341</c:v>
                </c:pt>
                <c:pt idx="4653">
                  <c:v>421</c:v>
                </c:pt>
                <c:pt idx="4654">
                  <c:v>420</c:v>
                </c:pt>
                <c:pt idx="4655">
                  <c:v>388</c:v>
                </c:pt>
                <c:pt idx="4656">
                  <c:v>447</c:v>
                </c:pt>
                <c:pt idx="4657">
                  <c:v>452</c:v>
                </c:pt>
                <c:pt idx="4658">
                  <c:v>325</c:v>
                </c:pt>
                <c:pt idx="4659">
                  <c:v>291</c:v>
                </c:pt>
                <c:pt idx="4660">
                  <c:v>449</c:v>
                </c:pt>
                <c:pt idx="4661">
                  <c:v>381</c:v>
                </c:pt>
                <c:pt idx="4662">
                  <c:v>306</c:v>
                </c:pt>
                <c:pt idx="4663">
                  <c:v>22</c:v>
                </c:pt>
                <c:pt idx="4664">
                  <c:v>98</c:v>
                </c:pt>
                <c:pt idx="4665">
                  <c:v>272</c:v>
                </c:pt>
                <c:pt idx="4666">
                  <c:v>255</c:v>
                </c:pt>
                <c:pt idx="4667">
                  <c:v>359</c:v>
                </c:pt>
                <c:pt idx="4668">
                  <c:v>375</c:v>
                </c:pt>
                <c:pt idx="4669">
                  <c:v>359</c:v>
                </c:pt>
                <c:pt idx="4670">
                  <c:v>413</c:v>
                </c:pt>
                <c:pt idx="4671">
                  <c:v>416</c:v>
                </c:pt>
                <c:pt idx="4672">
                  <c:v>285</c:v>
                </c:pt>
                <c:pt idx="4673">
                  <c:v>290</c:v>
                </c:pt>
                <c:pt idx="4674">
                  <c:v>391</c:v>
                </c:pt>
                <c:pt idx="4675">
                  <c:v>423</c:v>
                </c:pt>
                <c:pt idx="4676">
                  <c:v>395</c:v>
                </c:pt>
                <c:pt idx="4677">
                  <c:v>402</c:v>
                </c:pt>
                <c:pt idx="4678">
                  <c:v>392</c:v>
                </c:pt>
                <c:pt idx="4679">
                  <c:v>344</c:v>
                </c:pt>
                <c:pt idx="4680">
                  <c:v>354</c:v>
                </c:pt>
                <c:pt idx="4681">
                  <c:v>357</c:v>
                </c:pt>
                <c:pt idx="4682">
                  <c:v>359</c:v>
                </c:pt>
                <c:pt idx="4683">
                  <c:v>376</c:v>
                </c:pt>
                <c:pt idx="4684">
                  <c:v>263</c:v>
                </c:pt>
                <c:pt idx="4685">
                  <c:v>341</c:v>
                </c:pt>
                <c:pt idx="4686">
                  <c:v>313</c:v>
                </c:pt>
                <c:pt idx="4687">
                  <c:v>282</c:v>
                </c:pt>
                <c:pt idx="4688">
                  <c:v>396</c:v>
                </c:pt>
                <c:pt idx="4689">
                  <c:v>387</c:v>
                </c:pt>
                <c:pt idx="4690">
                  <c:v>427</c:v>
                </c:pt>
                <c:pt idx="4691">
                  <c:v>234</c:v>
                </c:pt>
                <c:pt idx="4692">
                  <c:v>348</c:v>
                </c:pt>
                <c:pt idx="4693">
                  <c:v>318</c:v>
                </c:pt>
                <c:pt idx="4694">
                  <c:v>301</c:v>
                </c:pt>
                <c:pt idx="4695">
                  <c:v>424</c:v>
                </c:pt>
                <c:pt idx="4696">
                  <c:v>402</c:v>
                </c:pt>
                <c:pt idx="4697">
                  <c:v>385</c:v>
                </c:pt>
                <c:pt idx="4698">
                  <c:v>418</c:v>
                </c:pt>
                <c:pt idx="4699">
                  <c:v>390</c:v>
                </c:pt>
                <c:pt idx="4700">
                  <c:v>356</c:v>
                </c:pt>
                <c:pt idx="4701">
                  <c:v>329</c:v>
                </c:pt>
                <c:pt idx="4702">
                  <c:v>352</c:v>
                </c:pt>
                <c:pt idx="4703">
                  <c:v>393</c:v>
                </c:pt>
                <c:pt idx="4704">
                  <c:v>379</c:v>
                </c:pt>
                <c:pt idx="4705">
                  <c:v>376</c:v>
                </c:pt>
                <c:pt idx="4706">
                  <c:v>395</c:v>
                </c:pt>
                <c:pt idx="4707">
                  <c:v>322</c:v>
                </c:pt>
                <c:pt idx="4708">
                  <c:v>266</c:v>
                </c:pt>
                <c:pt idx="4709">
                  <c:v>398</c:v>
                </c:pt>
                <c:pt idx="4710">
                  <c:v>384</c:v>
                </c:pt>
                <c:pt idx="4711">
                  <c:v>335</c:v>
                </c:pt>
                <c:pt idx="4712">
                  <c:v>314</c:v>
                </c:pt>
                <c:pt idx="4713">
                  <c:v>272</c:v>
                </c:pt>
                <c:pt idx="4714">
                  <c:v>236</c:v>
                </c:pt>
                <c:pt idx="4715">
                  <c:v>323</c:v>
                </c:pt>
                <c:pt idx="4716">
                  <c:v>337</c:v>
                </c:pt>
                <c:pt idx="4717">
                  <c:v>357</c:v>
                </c:pt>
                <c:pt idx="4718">
                  <c:v>324</c:v>
                </c:pt>
                <c:pt idx="4719">
                  <c:v>309</c:v>
                </c:pt>
                <c:pt idx="4720">
                  <c:v>302</c:v>
                </c:pt>
                <c:pt idx="4721">
                  <c:v>311</c:v>
                </c:pt>
                <c:pt idx="4722">
                  <c:v>347</c:v>
                </c:pt>
                <c:pt idx="4723">
                  <c:v>414</c:v>
                </c:pt>
                <c:pt idx="4724">
                  <c:v>419</c:v>
                </c:pt>
                <c:pt idx="4725">
                  <c:v>394</c:v>
                </c:pt>
                <c:pt idx="4726">
                  <c:v>377</c:v>
                </c:pt>
                <c:pt idx="4727">
                  <c:v>426</c:v>
                </c:pt>
                <c:pt idx="4728">
                  <c:v>310</c:v>
                </c:pt>
                <c:pt idx="4729">
                  <c:v>285</c:v>
                </c:pt>
                <c:pt idx="4730">
                  <c:v>418</c:v>
                </c:pt>
                <c:pt idx="4731">
                  <c:v>379</c:v>
                </c:pt>
                <c:pt idx="4732">
                  <c:v>399</c:v>
                </c:pt>
                <c:pt idx="4733">
                  <c:v>405</c:v>
                </c:pt>
                <c:pt idx="4734">
                  <c:v>341</c:v>
                </c:pt>
                <c:pt idx="4735">
                  <c:v>305</c:v>
                </c:pt>
                <c:pt idx="4736">
                  <c:v>268</c:v>
                </c:pt>
                <c:pt idx="4737">
                  <c:v>306</c:v>
                </c:pt>
                <c:pt idx="4738">
                  <c:v>371</c:v>
                </c:pt>
                <c:pt idx="4739">
                  <c:v>320</c:v>
                </c:pt>
                <c:pt idx="4740">
                  <c:v>372</c:v>
                </c:pt>
                <c:pt idx="4741">
                  <c:v>350</c:v>
                </c:pt>
                <c:pt idx="4742">
                  <c:v>294</c:v>
                </c:pt>
                <c:pt idx="4743">
                  <c:v>310</c:v>
                </c:pt>
                <c:pt idx="4744">
                  <c:v>435</c:v>
                </c:pt>
                <c:pt idx="4745">
                  <c:v>270</c:v>
                </c:pt>
                <c:pt idx="4746">
                  <c:v>204</c:v>
                </c:pt>
                <c:pt idx="4747">
                  <c:v>429</c:v>
                </c:pt>
                <c:pt idx="4748">
                  <c:v>364</c:v>
                </c:pt>
                <c:pt idx="4749">
                  <c:v>320</c:v>
                </c:pt>
                <c:pt idx="4750">
                  <c:v>323</c:v>
                </c:pt>
                <c:pt idx="4751">
                  <c:v>388</c:v>
                </c:pt>
                <c:pt idx="4752">
                  <c:v>408</c:v>
                </c:pt>
                <c:pt idx="4753">
                  <c:v>432</c:v>
                </c:pt>
                <c:pt idx="4754">
                  <c:v>348</c:v>
                </c:pt>
                <c:pt idx="4755">
                  <c:v>10</c:v>
                </c:pt>
                <c:pt idx="4756">
                  <c:v>240</c:v>
                </c:pt>
                <c:pt idx="4757">
                  <c:v>327</c:v>
                </c:pt>
                <c:pt idx="4758">
                  <c:v>310</c:v>
                </c:pt>
                <c:pt idx="4759">
                  <c:v>379</c:v>
                </c:pt>
                <c:pt idx="4760">
                  <c:v>375</c:v>
                </c:pt>
                <c:pt idx="4761">
                  <c:v>306</c:v>
                </c:pt>
                <c:pt idx="4762">
                  <c:v>311</c:v>
                </c:pt>
                <c:pt idx="4763">
                  <c:v>421</c:v>
                </c:pt>
                <c:pt idx="4764">
                  <c:v>240</c:v>
                </c:pt>
                <c:pt idx="4765">
                  <c:v>166</c:v>
                </c:pt>
                <c:pt idx="4766">
                  <c:v>501</c:v>
                </c:pt>
                <c:pt idx="4767">
                  <c:v>399</c:v>
                </c:pt>
                <c:pt idx="4768">
                  <c:v>355</c:v>
                </c:pt>
                <c:pt idx="4769">
                  <c:v>305</c:v>
                </c:pt>
                <c:pt idx="4770">
                  <c:v>384</c:v>
                </c:pt>
                <c:pt idx="4771">
                  <c:v>350</c:v>
                </c:pt>
                <c:pt idx="4772">
                  <c:v>418</c:v>
                </c:pt>
                <c:pt idx="4773">
                  <c:v>438</c:v>
                </c:pt>
                <c:pt idx="4774">
                  <c:v>408</c:v>
                </c:pt>
                <c:pt idx="4775">
                  <c:v>296</c:v>
                </c:pt>
                <c:pt idx="4776">
                  <c:v>69</c:v>
                </c:pt>
                <c:pt idx="4777">
                  <c:v>192</c:v>
                </c:pt>
                <c:pt idx="4778">
                  <c:v>417</c:v>
                </c:pt>
                <c:pt idx="4779">
                  <c:v>426</c:v>
                </c:pt>
                <c:pt idx="4780">
                  <c:v>115</c:v>
                </c:pt>
                <c:pt idx="4781">
                  <c:v>37</c:v>
                </c:pt>
                <c:pt idx="4782">
                  <c:v>211</c:v>
                </c:pt>
                <c:pt idx="4783">
                  <c:v>391</c:v>
                </c:pt>
                <c:pt idx="4784">
                  <c:v>425</c:v>
                </c:pt>
                <c:pt idx="4785">
                  <c:v>398</c:v>
                </c:pt>
                <c:pt idx="4786">
                  <c:v>360</c:v>
                </c:pt>
                <c:pt idx="4787">
                  <c:v>323</c:v>
                </c:pt>
                <c:pt idx="4788">
                  <c:v>284</c:v>
                </c:pt>
                <c:pt idx="4789">
                  <c:v>271</c:v>
                </c:pt>
                <c:pt idx="4790">
                  <c:v>434</c:v>
                </c:pt>
                <c:pt idx="4791">
                  <c:v>270</c:v>
                </c:pt>
                <c:pt idx="4792">
                  <c:v>65</c:v>
                </c:pt>
                <c:pt idx="4793">
                  <c:v>294</c:v>
                </c:pt>
                <c:pt idx="4794">
                  <c:v>389</c:v>
                </c:pt>
                <c:pt idx="4795">
                  <c:v>395</c:v>
                </c:pt>
                <c:pt idx="4796">
                  <c:v>394</c:v>
                </c:pt>
                <c:pt idx="4797">
                  <c:v>449</c:v>
                </c:pt>
                <c:pt idx="4798">
                  <c:v>369</c:v>
                </c:pt>
                <c:pt idx="4799">
                  <c:v>285</c:v>
                </c:pt>
                <c:pt idx="4800">
                  <c:v>278</c:v>
                </c:pt>
                <c:pt idx="4801">
                  <c:v>352</c:v>
                </c:pt>
                <c:pt idx="4802">
                  <c:v>350</c:v>
                </c:pt>
                <c:pt idx="4803">
                  <c:v>368</c:v>
                </c:pt>
                <c:pt idx="4804">
                  <c:v>393</c:v>
                </c:pt>
                <c:pt idx="4805">
                  <c:v>357</c:v>
                </c:pt>
                <c:pt idx="4806">
                  <c:v>311</c:v>
                </c:pt>
                <c:pt idx="4807">
                  <c:v>351</c:v>
                </c:pt>
                <c:pt idx="4808">
                  <c:v>340</c:v>
                </c:pt>
                <c:pt idx="4809">
                  <c:v>299</c:v>
                </c:pt>
                <c:pt idx="4810">
                  <c:v>285</c:v>
                </c:pt>
                <c:pt idx="4811">
                  <c:v>343</c:v>
                </c:pt>
                <c:pt idx="4812">
                  <c:v>423</c:v>
                </c:pt>
                <c:pt idx="4813">
                  <c:v>457</c:v>
                </c:pt>
                <c:pt idx="4814">
                  <c:v>607</c:v>
                </c:pt>
                <c:pt idx="4815">
                  <c:v>502</c:v>
                </c:pt>
                <c:pt idx="4816">
                  <c:v>335</c:v>
                </c:pt>
                <c:pt idx="4817">
                  <c:v>300</c:v>
                </c:pt>
                <c:pt idx="4818">
                  <c:v>323</c:v>
                </c:pt>
                <c:pt idx="4819">
                  <c:v>397</c:v>
                </c:pt>
                <c:pt idx="4820">
                  <c:v>429</c:v>
                </c:pt>
                <c:pt idx="4821">
                  <c:v>420</c:v>
                </c:pt>
                <c:pt idx="4822">
                  <c:v>370</c:v>
                </c:pt>
                <c:pt idx="4823">
                  <c:v>294</c:v>
                </c:pt>
                <c:pt idx="4824">
                  <c:v>263</c:v>
                </c:pt>
                <c:pt idx="4825">
                  <c:v>449</c:v>
                </c:pt>
                <c:pt idx="4826">
                  <c:v>436</c:v>
                </c:pt>
                <c:pt idx="4827">
                  <c:v>390</c:v>
                </c:pt>
                <c:pt idx="4828">
                  <c:v>387</c:v>
                </c:pt>
                <c:pt idx="4829">
                  <c:v>366</c:v>
                </c:pt>
                <c:pt idx="4830">
                  <c:v>314</c:v>
                </c:pt>
                <c:pt idx="4831">
                  <c:v>322</c:v>
                </c:pt>
                <c:pt idx="4832">
                  <c:v>390</c:v>
                </c:pt>
                <c:pt idx="4833">
                  <c:v>379</c:v>
                </c:pt>
                <c:pt idx="4834">
                  <c:v>406</c:v>
                </c:pt>
                <c:pt idx="4835">
                  <c:v>383</c:v>
                </c:pt>
                <c:pt idx="4836">
                  <c:v>335</c:v>
                </c:pt>
                <c:pt idx="4837">
                  <c:v>308</c:v>
                </c:pt>
                <c:pt idx="4838">
                  <c:v>299</c:v>
                </c:pt>
                <c:pt idx="4839">
                  <c:v>349</c:v>
                </c:pt>
                <c:pt idx="4840">
                  <c:v>427</c:v>
                </c:pt>
                <c:pt idx="4841">
                  <c:v>431</c:v>
                </c:pt>
                <c:pt idx="4842">
                  <c:v>459</c:v>
                </c:pt>
                <c:pt idx="4843">
                  <c:v>413</c:v>
                </c:pt>
                <c:pt idx="4844">
                  <c:v>290</c:v>
                </c:pt>
                <c:pt idx="4845">
                  <c:v>302</c:v>
                </c:pt>
                <c:pt idx="4846">
                  <c:v>353</c:v>
                </c:pt>
                <c:pt idx="4847">
                  <c:v>304</c:v>
                </c:pt>
                <c:pt idx="4848">
                  <c:v>354</c:v>
                </c:pt>
                <c:pt idx="4849">
                  <c:v>401</c:v>
                </c:pt>
                <c:pt idx="4850">
                  <c:v>327</c:v>
                </c:pt>
                <c:pt idx="4851">
                  <c:v>283</c:v>
                </c:pt>
                <c:pt idx="4852">
                  <c:v>278</c:v>
                </c:pt>
                <c:pt idx="4853">
                  <c:v>311</c:v>
                </c:pt>
                <c:pt idx="4854">
                  <c:v>404</c:v>
                </c:pt>
                <c:pt idx="4855">
                  <c:v>400</c:v>
                </c:pt>
                <c:pt idx="4856">
                  <c:v>374</c:v>
                </c:pt>
                <c:pt idx="4857">
                  <c:v>416</c:v>
                </c:pt>
                <c:pt idx="4858">
                  <c:v>313</c:v>
                </c:pt>
                <c:pt idx="4859">
                  <c:v>350</c:v>
                </c:pt>
                <c:pt idx="4860">
                  <c:v>389</c:v>
                </c:pt>
                <c:pt idx="4861">
                  <c:v>382</c:v>
                </c:pt>
                <c:pt idx="4862">
                  <c:v>389</c:v>
                </c:pt>
                <c:pt idx="4863">
                  <c:v>420</c:v>
                </c:pt>
                <c:pt idx="4864">
                  <c:v>348</c:v>
                </c:pt>
                <c:pt idx="4865">
                  <c:v>262</c:v>
                </c:pt>
                <c:pt idx="4866">
                  <c:v>320</c:v>
                </c:pt>
                <c:pt idx="4867">
                  <c:v>376</c:v>
                </c:pt>
                <c:pt idx="4868">
                  <c:v>410</c:v>
                </c:pt>
                <c:pt idx="4869">
                  <c:v>392</c:v>
                </c:pt>
                <c:pt idx="4870">
                  <c:v>416</c:v>
                </c:pt>
                <c:pt idx="4871">
                  <c:v>463</c:v>
                </c:pt>
                <c:pt idx="4872">
                  <c:v>340</c:v>
                </c:pt>
                <c:pt idx="4873">
                  <c:v>335</c:v>
                </c:pt>
                <c:pt idx="4874">
                  <c:v>387</c:v>
                </c:pt>
                <c:pt idx="4875">
                  <c:v>417</c:v>
                </c:pt>
                <c:pt idx="4876">
                  <c:v>417</c:v>
                </c:pt>
                <c:pt idx="4877">
                  <c:v>395</c:v>
                </c:pt>
                <c:pt idx="4878">
                  <c:v>425</c:v>
                </c:pt>
                <c:pt idx="4879">
                  <c:v>320</c:v>
                </c:pt>
                <c:pt idx="4880">
                  <c:v>315</c:v>
                </c:pt>
                <c:pt idx="4881">
                  <c:v>451</c:v>
                </c:pt>
                <c:pt idx="4882">
                  <c:v>416</c:v>
                </c:pt>
                <c:pt idx="4883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9993104"/>
        <c:axId val="191592912"/>
        <c:extLst>
          <c:ext xmlns:c15="http://schemas.microsoft.com/office/drawing/2012/chart" uri="{02D57815-91ED-43cb-92C2-25804820EDAC}">
            <c15:filteredArea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TimeSeries!$C$4</c15:sqref>
                        </c15:formulaRef>
                      </c:ext>
                    </c:extLst>
                    <c:strCache>
                      <c:ptCount val="1"/>
                      <c:pt idx="0">
                        <c:v>Daily posts count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cat>
                  <c:numRef>
                    <c:extLst>
                      <c:ext uri="{02D57815-91ED-43cb-92C2-25804820EDAC}">
                        <c15:formulaRef>
                          <c15:sqref>TimeSeries!$B$5:$B$4888</c15:sqref>
                        </c15:formulaRef>
                      </c:ext>
                    </c:extLst>
                    <c:numCache>
                      <c:formatCode>m/d/yyyy</c:formatCode>
                      <c:ptCount val="4884"/>
                      <c:pt idx="0">
                        <c:v>39474</c:v>
                      </c:pt>
                      <c:pt idx="1">
                        <c:v>39476</c:v>
                      </c:pt>
                      <c:pt idx="2">
                        <c:v>39477</c:v>
                      </c:pt>
                      <c:pt idx="3">
                        <c:v>39478</c:v>
                      </c:pt>
                      <c:pt idx="4">
                        <c:v>39480</c:v>
                      </c:pt>
                      <c:pt idx="5">
                        <c:v>39482</c:v>
                      </c:pt>
                      <c:pt idx="6">
                        <c:v>39483</c:v>
                      </c:pt>
                      <c:pt idx="7">
                        <c:v>39484</c:v>
                      </c:pt>
                      <c:pt idx="8">
                        <c:v>39485</c:v>
                      </c:pt>
                      <c:pt idx="9">
                        <c:v>39486</c:v>
                      </c:pt>
                      <c:pt idx="10">
                        <c:v>39487</c:v>
                      </c:pt>
                      <c:pt idx="11">
                        <c:v>39488</c:v>
                      </c:pt>
                      <c:pt idx="12">
                        <c:v>39489</c:v>
                      </c:pt>
                      <c:pt idx="13">
                        <c:v>39490</c:v>
                      </c:pt>
                      <c:pt idx="14">
                        <c:v>39491</c:v>
                      </c:pt>
                      <c:pt idx="15">
                        <c:v>39492</c:v>
                      </c:pt>
                      <c:pt idx="16">
                        <c:v>39493</c:v>
                      </c:pt>
                      <c:pt idx="17">
                        <c:v>39494</c:v>
                      </c:pt>
                      <c:pt idx="18">
                        <c:v>39495</c:v>
                      </c:pt>
                      <c:pt idx="19">
                        <c:v>39496</c:v>
                      </c:pt>
                      <c:pt idx="20">
                        <c:v>39497</c:v>
                      </c:pt>
                      <c:pt idx="21">
                        <c:v>39498</c:v>
                      </c:pt>
                      <c:pt idx="22">
                        <c:v>39499</c:v>
                      </c:pt>
                      <c:pt idx="23">
                        <c:v>39500</c:v>
                      </c:pt>
                      <c:pt idx="24">
                        <c:v>39501</c:v>
                      </c:pt>
                      <c:pt idx="25">
                        <c:v>39502</c:v>
                      </c:pt>
                      <c:pt idx="26">
                        <c:v>39503</c:v>
                      </c:pt>
                      <c:pt idx="27">
                        <c:v>39504</c:v>
                      </c:pt>
                      <c:pt idx="28">
                        <c:v>39505</c:v>
                      </c:pt>
                      <c:pt idx="29">
                        <c:v>39506</c:v>
                      </c:pt>
                      <c:pt idx="30">
                        <c:v>39507</c:v>
                      </c:pt>
                      <c:pt idx="31">
                        <c:v>39508</c:v>
                      </c:pt>
                      <c:pt idx="32">
                        <c:v>39509</c:v>
                      </c:pt>
                      <c:pt idx="33">
                        <c:v>39510</c:v>
                      </c:pt>
                      <c:pt idx="34">
                        <c:v>39511</c:v>
                      </c:pt>
                      <c:pt idx="35">
                        <c:v>39512</c:v>
                      </c:pt>
                      <c:pt idx="36">
                        <c:v>39513</c:v>
                      </c:pt>
                      <c:pt idx="37">
                        <c:v>39514</c:v>
                      </c:pt>
                      <c:pt idx="38">
                        <c:v>39515</c:v>
                      </c:pt>
                      <c:pt idx="39">
                        <c:v>39516</c:v>
                      </c:pt>
                      <c:pt idx="40">
                        <c:v>39517</c:v>
                      </c:pt>
                      <c:pt idx="41">
                        <c:v>39518</c:v>
                      </c:pt>
                      <c:pt idx="42">
                        <c:v>39519</c:v>
                      </c:pt>
                      <c:pt idx="43">
                        <c:v>39520</c:v>
                      </c:pt>
                      <c:pt idx="44">
                        <c:v>39521</c:v>
                      </c:pt>
                      <c:pt idx="45">
                        <c:v>39522</c:v>
                      </c:pt>
                      <c:pt idx="46">
                        <c:v>39523</c:v>
                      </c:pt>
                      <c:pt idx="47">
                        <c:v>39524</c:v>
                      </c:pt>
                      <c:pt idx="48">
                        <c:v>39525</c:v>
                      </c:pt>
                      <c:pt idx="49">
                        <c:v>39526</c:v>
                      </c:pt>
                      <c:pt idx="50">
                        <c:v>39527</c:v>
                      </c:pt>
                      <c:pt idx="51">
                        <c:v>39528</c:v>
                      </c:pt>
                      <c:pt idx="52">
                        <c:v>39529</c:v>
                      </c:pt>
                      <c:pt idx="53">
                        <c:v>39530</c:v>
                      </c:pt>
                      <c:pt idx="54">
                        <c:v>39531</c:v>
                      </c:pt>
                      <c:pt idx="55">
                        <c:v>39532</c:v>
                      </c:pt>
                      <c:pt idx="56">
                        <c:v>39533</c:v>
                      </c:pt>
                      <c:pt idx="57">
                        <c:v>39534</c:v>
                      </c:pt>
                      <c:pt idx="58">
                        <c:v>39535</c:v>
                      </c:pt>
                      <c:pt idx="59">
                        <c:v>39536</c:v>
                      </c:pt>
                      <c:pt idx="60">
                        <c:v>39537</c:v>
                      </c:pt>
                      <c:pt idx="61">
                        <c:v>39538</c:v>
                      </c:pt>
                      <c:pt idx="62">
                        <c:v>39539</c:v>
                      </c:pt>
                      <c:pt idx="63">
                        <c:v>39540</c:v>
                      </c:pt>
                      <c:pt idx="64">
                        <c:v>39541</c:v>
                      </c:pt>
                      <c:pt idx="65">
                        <c:v>39542</c:v>
                      </c:pt>
                      <c:pt idx="66">
                        <c:v>39543</c:v>
                      </c:pt>
                      <c:pt idx="67">
                        <c:v>39544</c:v>
                      </c:pt>
                      <c:pt idx="68">
                        <c:v>39545</c:v>
                      </c:pt>
                      <c:pt idx="69">
                        <c:v>39546</c:v>
                      </c:pt>
                      <c:pt idx="70">
                        <c:v>39547</c:v>
                      </c:pt>
                      <c:pt idx="71">
                        <c:v>39548</c:v>
                      </c:pt>
                      <c:pt idx="72">
                        <c:v>39549</c:v>
                      </c:pt>
                      <c:pt idx="73">
                        <c:v>39550</c:v>
                      </c:pt>
                      <c:pt idx="74">
                        <c:v>39551</c:v>
                      </c:pt>
                      <c:pt idx="75">
                        <c:v>39552</c:v>
                      </c:pt>
                      <c:pt idx="76">
                        <c:v>39553</c:v>
                      </c:pt>
                      <c:pt idx="77">
                        <c:v>39554</c:v>
                      </c:pt>
                      <c:pt idx="78">
                        <c:v>39555</c:v>
                      </c:pt>
                      <c:pt idx="79">
                        <c:v>39556</c:v>
                      </c:pt>
                      <c:pt idx="80">
                        <c:v>39557</c:v>
                      </c:pt>
                      <c:pt idx="81">
                        <c:v>39558</c:v>
                      </c:pt>
                      <c:pt idx="82">
                        <c:v>39559</c:v>
                      </c:pt>
                      <c:pt idx="83">
                        <c:v>39560</c:v>
                      </c:pt>
                      <c:pt idx="84">
                        <c:v>39561</c:v>
                      </c:pt>
                      <c:pt idx="85">
                        <c:v>39562</c:v>
                      </c:pt>
                      <c:pt idx="86">
                        <c:v>39563</c:v>
                      </c:pt>
                      <c:pt idx="87">
                        <c:v>39564</c:v>
                      </c:pt>
                      <c:pt idx="88">
                        <c:v>39565</c:v>
                      </c:pt>
                      <c:pt idx="89">
                        <c:v>39566</c:v>
                      </c:pt>
                      <c:pt idx="90">
                        <c:v>39567</c:v>
                      </c:pt>
                      <c:pt idx="91">
                        <c:v>39568</c:v>
                      </c:pt>
                      <c:pt idx="92">
                        <c:v>39569</c:v>
                      </c:pt>
                      <c:pt idx="93">
                        <c:v>39570</c:v>
                      </c:pt>
                      <c:pt idx="94">
                        <c:v>39571</c:v>
                      </c:pt>
                      <c:pt idx="95">
                        <c:v>39572</c:v>
                      </c:pt>
                      <c:pt idx="96">
                        <c:v>39573</c:v>
                      </c:pt>
                      <c:pt idx="97">
                        <c:v>39574</c:v>
                      </c:pt>
                      <c:pt idx="98">
                        <c:v>39575</c:v>
                      </c:pt>
                      <c:pt idx="99">
                        <c:v>39576</c:v>
                      </c:pt>
                      <c:pt idx="100">
                        <c:v>39577</c:v>
                      </c:pt>
                      <c:pt idx="101">
                        <c:v>39578</c:v>
                      </c:pt>
                      <c:pt idx="102">
                        <c:v>39579</c:v>
                      </c:pt>
                      <c:pt idx="103">
                        <c:v>39580</c:v>
                      </c:pt>
                      <c:pt idx="104">
                        <c:v>39581</c:v>
                      </c:pt>
                      <c:pt idx="105">
                        <c:v>39582</c:v>
                      </c:pt>
                      <c:pt idx="106">
                        <c:v>39583</c:v>
                      </c:pt>
                      <c:pt idx="107">
                        <c:v>39584</c:v>
                      </c:pt>
                      <c:pt idx="108">
                        <c:v>39585</c:v>
                      </c:pt>
                      <c:pt idx="109">
                        <c:v>39586</c:v>
                      </c:pt>
                      <c:pt idx="110">
                        <c:v>39587</c:v>
                      </c:pt>
                      <c:pt idx="111">
                        <c:v>39588</c:v>
                      </c:pt>
                      <c:pt idx="112">
                        <c:v>39589</c:v>
                      </c:pt>
                      <c:pt idx="113">
                        <c:v>39590</c:v>
                      </c:pt>
                      <c:pt idx="114">
                        <c:v>39591</c:v>
                      </c:pt>
                      <c:pt idx="115">
                        <c:v>39592</c:v>
                      </c:pt>
                      <c:pt idx="116">
                        <c:v>39593</c:v>
                      </c:pt>
                      <c:pt idx="117">
                        <c:v>39594</c:v>
                      </c:pt>
                      <c:pt idx="118">
                        <c:v>39595</c:v>
                      </c:pt>
                      <c:pt idx="119">
                        <c:v>39596</c:v>
                      </c:pt>
                      <c:pt idx="120">
                        <c:v>39597</c:v>
                      </c:pt>
                      <c:pt idx="121">
                        <c:v>39598</c:v>
                      </c:pt>
                      <c:pt idx="122">
                        <c:v>39599</c:v>
                      </c:pt>
                      <c:pt idx="123">
                        <c:v>39600</c:v>
                      </c:pt>
                      <c:pt idx="124">
                        <c:v>39601</c:v>
                      </c:pt>
                      <c:pt idx="125">
                        <c:v>39602</c:v>
                      </c:pt>
                      <c:pt idx="126">
                        <c:v>39603</c:v>
                      </c:pt>
                      <c:pt idx="127">
                        <c:v>39604</c:v>
                      </c:pt>
                      <c:pt idx="128">
                        <c:v>39605</c:v>
                      </c:pt>
                      <c:pt idx="129">
                        <c:v>39606</c:v>
                      </c:pt>
                      <c:pt idx="130">
                        <c:v>39607</c:v>
                      </c:pt>
                      <c:pt idx="131">
                        <c:v>39608</c:v>
                      </c:pt>
                      <c:pt idx="132">
                        <c:v>39609</c:v>
                      </c:pt>
                      <c:pt idx="133">
                        <c:v>39610</c:v>
                      </c:pt>
                      <c:pt idx="134">
                        <c:v>39611</c:v>
                      </c:pt>
                      <c:pt idx="135">
                        <c:v>39612</c:v>
                      </c:pt>
                      <c:pt idx="136">
                        <c:v>39613</c:v>
                      </c:pt>
                      <c:pt idx="137">
                        <c:v>39614</c:v>
                      </c:pt>
                      <c:pt idx="138">
                        <c:v>39615</c:v>
                      </c:pt>
                      <c:pt idx="139">
                        <c:v>39616</c:v>
                      </c:pt>
                      <c:pt idx="140">
                        <c:v>39617</c:v>
                      </c:pt>
                      <c:pt idx="141">
                        <c:v>39618</c:v>
                      </c:pt>
                      <c:pt idx="142">
                        <c:v>39619</c:v>
                      </c:pt>
                      <c:pt idx="143">
                        <c:v>39620</c:v>
                      </c:pt>
                      <c:pt idx="144">
                        <c:v>39621</c:v>
                      </c:pt>
                      <c:pt idx="145">
                        <c:v>39622</c:v>
                      </c:pt>
                      <c:pt idx="146">
                        <c:v>39623</c:v>
                      </c:pt>
                      <c:pt idx="147">
                        <c:v>39624</c:v>
                      </c:pt>
                      <c:pt idx="148">
                        <c:v>39625</c:v>
                      </c:pt>
                      <c:pt idx="149">
                        <c:v>39626</c:v>
                      </c:pt>
                      <c:pt idx="150">
                        <c:v>39627</c:v>
                      </c:pt>
                      <c:pt idx="151">
                        <c:v>39628</c:v>
                      </c:pt>
                      <c:pt idx="152">
                        <c:v>39629</c:v>
                      </c:pt>
                      <c:pt idx="153">
                        <c:v>39630</c:v>
                      </c:pt>
                      <c:pt idx="154">
                        <c:v>39631</c:v>
                      </c:pt>
                      <c:pt idx="155">
                        <c:v>39632</c:v>
                      </c:pt>
                      <c:pt idx="156">
                        <c:v>39633</c:v>
                      </c:pt>
                      <c:pt idx="157">
                        <c:v>39634</c:v>
                      </c:pt>
                      <c:pt idx="158">
                        <c:v>39635</c:v>
                      </c:pt>
                      <c:pt idx="159">
                        <c:v>39636</c:v>
                      </c:pt>
                      <c:pt idx="160">
                        <c:v>39637</c:v>
                      </c:pt>
                      <c:pt idx="161">
                        <c:v>39638</c:v>
                      </c:pt>
                      <c:pt idx="162">
                        <c:v>39639</c:v>
                      </c:pt>
                      <c:pt idx="163">
                        <c:v>39640</c:v>
                      </c:pt>
                      <c:pt idx="164">
                        <c:v>39641</c:v>
                      </c:pt>
                      <c:pt idx="165">
                        <c:v>39642</c:v>
                      </c:pt>
                      <c:pt idx="166">
                        <c:v>39643</c:v>
                      </c:pt>
                      <c:pt idx="167">
                        <c:v>39644</c:v>
                      </c:pt>
                      <c:pt idx="168">
                        <c:v>39645</c:v>
                      </c:pt>
                      <c:pt idx="169">
                        <c:v>39646</c:v>
                      </c:pt>
                      <c:pt idx="170">
                        <c:v>39647</c:v>
                      </c:pt>
                      <c:pt idx="171">
                        <c:v>39648</c:v>
                      </c:pt>
                      <c:pt idx="172">
                        <c:v>39649</c:v>
                      </c:pt>
                      <c:pt idx="173">
                        <c:v>39650</c:v>
                      </c:pt>
                      <c:pt idx="174">
                        <c:v>39651</c:v>
                      </c:pt>
                      <c:pt idx="175">
                        <c:v>39652</c:v>
                      </c:pt>
                      <c:pt idx="176">
                        <c:v>39653</c:v>
                      </c:pt>
                      <c:pt idx="177">
                        <c:v>39654</c:v>
                      </c:pt>
                      <c:pt idx="178">
                        <c:v>39655</c:v>
                      </c:pt>
                      <c:pt idx="179">
                        <c:v>39656</c:v>
                      </c:pt>
                      <c:pt idx="180">
                        <c:v>39657</c:v>
                      </c:pt>
                      <c:pt idx="181">
                        <c:v>39658</c:v>
                      </c:pt>
                      <c:pt idx="182">
                        <c:v>39659</c:v>
                      </c:pt>
                      <c:pt idx="183">
                        <c:v>39660</c:v>
                      </c:pt>
                      <c:pt idx="184">
                        <c:v>39661</c:v>
                      </c:pt>
                      <c:pt idx="185">
                        <c:v>39662</c:v>
                      </c:pt>
                      <c:pt idx="186">
                        <c:v>39663</c:v>
                      </c:pt>
                      <c:pt idx="187">
                        <c:v>39664</c:v>
                      </c:pt>
                      <c:pt idx="188">
                        <c:v>39665</c:v>
                      </c:pt>
                      <c:pt idx="189">
                        <c:v>39666</c:v>
                      </c:pt>
                      <c:pt idx="190">
                        <c:v>39667</c:v>
                      </c:pt>
                      <c:pt idx="191">
                        <c:v>39668</c:v>
                      </c:pt>
                      <c:pt idx="192">
                        <c:v>39669</c:v>
                      </c:pt>
                      <c:pt idx="193">
                        <c:v>39670</c:v>
                      </c:pt>
                      <c:pt idx="194">
                        <c:v>39671</c:v>
                      </c:pt>
                      <c:pt idx="195">
                        <c:v>39672</c:v>
                      </c:pt>
                      <c:pt idx="196">
                        <c:v>39673</c:v>
                      </c:pt>
                      <c:pt idx="197">
                        <c:v>39674</c:v>
                      </c:pt>
                      <c:pt idx="198">
                        <c:v>39675</c:v>
                      </c:pt>
                      <c:pt idx="199">
                        <c:v>39676</c:v>
                      </c:pt>
                      <c:pt idx="200">
                        <c:v>39677</c:v>
                      </c:pt>
                      <c:pt idx="201">
                        <c:v>39678</c:v>
                      </c:pt>
                      <c:pt idx="202">
                        <c:v>39679</c:v>
                      </c:pt>
                      <c:pt idx="203">
                        <c:v>39680</c:v>
                      </c:pt>
                      <c:pt idx="204">
                        <c:v>39681</c:v>
                      </c:pt>
                      <c:pt idx="205">
                        <c:v>39682</c:v>
                      </c:pt>
                      <c:pt idx="206">
                        <c:v>39683</c:v>
                      </c:pt>
                      <c:pt idx="207">
                        <c:v>39684</c:v>
                      </c:pt>
                      <c:pt idx="208">
                        <c:v>39685</c:v>
                      </c:pt>
                      <c:pt idx="209">
                        <c:v>39686</c:v>
                      </c:pt>
                      <c:pt idx="210">
                        <c:v>39687</c:v>
                      </c:pt>
                      <c:pt idx="211">
                        <c:v>39688</c:v>
                      </c:pt>
                      <c:pt idx="212">
                        <c:v>39689</c:v>
                      </c:pt>
                      <c:pt idx="213">
                        <c:v>39690</c:v>
                      </c:pt>
                      <c:pt idx="214">
                        <c:v>39691</c:v>
                      </c:pt>
                      <c:pt idx="215">
                        <c:v>39692</c:v>
                      </c:pt>
                      <c:pt idx="216">
                        <c:v>39693</c:v>
                      </c:pt>
                      <c:pt idx="217">
                        <c:v>39694</c:v>
                      </c:pt>
                      <c:pt idx="218">
                        <c:v>39695</c:v>
                      </c:pt>
                      <c:pt idx="219">
                        <c:v>39696</c:v>
                      </c:pt>
                      <c:pt idx="220">
                        <c:v>39697</c:v>
                      </c:pt>
                      <c:pt idx="221">
                        <c:v>39698</c:v>
                      </c:pt>
                      <c:pt idx="222">
                        <c:v>39699</c:v>
                      </c:pt>
                      <c:pt idx="223">
                        <c:v>39700</c:v>
                      </c:pt>
                      <c:pt idx="224">
                        <c:v>39701</c:v>
                      </c:pt>
                      <c:pt idx="225">
                        <c:v>39702</c:v>
                      </c:pt>
                      <c:pt idx="226">
                        <c:v>39703</c:v>
                      </c:pt>
                      <c:pt idx="227">
                        <c:v>39704</c:v>
                      </c:pt>
                      <c:pt idx="228">
                        <c:v>39705</c:v>
                      </c:pt>
                      <c:pt idx="229">
                        <c:v>39706</c:v>
                      </c:pt>
                      <c:pt idx="230">
                        <c:v>39707</c:v>
                      </c:pt>
                      <c:pt idx="231">
                        <c:v>39708</c:v>
                      </c:pt>
                      <c:pt idx="232">
                        <c:v>39709</c:v>
                      </c:pt>
                      <c:pt idx="233">
                        <c:v>39710</c:v>
                      </c:pt>
                      <c:pt idx="234">
                        <c:v>39711</c:v>
                      </c:pt>
                      <c:pt idx="235">
                        <c:v>39712</c:v>
                      </c:pt>
                      <c:pt idx="236">
                        <c:v>39713</c:v>
                      </c:pt>
                      <c:pt idx="237">
                        <c:v>39714</c:v>
                      </c:pt>
                      <c:pt idx="238">
                        <c:v>39715</c:v>
                      </c:pt>
                      <c:pt idx="239">
                        <c:v>39716</c:v>
                      </c:pt>
                      <c:pt idx="240">
                        <c:v>39717</c:v>
                      </c:pt>
                      <c:pt idx="241">
                        <c:v>39718</c:v>
                      </c:pt>
                      <c:pt idx="242">
                        <c:v>39719</c:v>
                      </c:pt>
                      <c:pt idx="243">
                        <c:v>39720</c:v>
                      </c:pt>
                      <c:pt idx="244">
                        <c:v>39721</c:v>
                      </c:pt>
                      <c:pt idx="245">
                        <c:v>39722</c:v>
                      </c:pt>
                      <c:pt idx="246">
                        <c:v>39723</c:v>
                      </c:pt>
                      <c:pt idx="247">
                        <c:v>39724</c:v>
                      </c:pt>
                      <c:pt idx="248">
                        <c:v>39725</c:v>
                      </c:pt>
                      <c:pt idx="249">
                        <c:v>39726</c:v>
                      </c:pt>
                      <c:pt idx="250">
                        <c:v>39727</c:v>
                      </c:pt>
                      <c:pt idx="251">
                        <c:v>39728</c:v>
                      </c:pt>
                      <c:pt idx="252">
                        <c:v>39729</c:v>
                      </c:pt>
                      <c:pt idx="253">
                        <c:v>39730</c:v>
                      </c:pt>
                      <c:pt idx="254">
                        <c:v>39731</c:v>
                      </c:pt>
                      <c:pt idx="255">
                        <c:v>39732</c:v>
                      </c:pt>
                      <c:pt idx="256">
                        <c:v>39733</c:v>
                      </c:pt>
                      <c:pt idx="257">
                        <c:v>39734</c:v>
                      </c:pt>
                      <c:pt idx="258">
                        <c:v>39735</c:v>
                      </c:pt>
                      <c:pt idx="259">
                        <c:v>39736</c:v>
                      </c:pt>
                      <c:pt idx="260">
                        <c:v>39737</c:v>
                      </c:pt>
                      <c:pt idx="261">
                        <c:v>39738</c:v>
                      </c:pt>
                      <c:pt idx="262">
                        <c:v>39739</c:v>
                      </c:pt>
                      <c:pt idx="263">
                        <c:v>39740</c:v>
                      </c:pt>
                      <c:pt idx="264">
                        <c:v>39741</c:v>
                      </c:pt>
                      <c:pt idx="265">
                        <c:v>39742</c:v>
                      </c:pt>
                      <c:pt idx="266">
                        <c:v>39743</c:v>
                      </c:pt>
                      <c:pt idx="267">
                        <c:v>39744</c:v>
                      </c:pt>
                      <c:pt idx="268">
                        <c:v>39745</c:v>
                      </c:pt>
                      <c:pt idx="269">
                        <c:v>39746</c:v>
                      </c:pt>
                      <c:pt idx="270">
                        <c:v>39747</c:v>
                      </c:pt>
                      <c:pt idx="271">
                        <c:v>39748</c:v>
                      </c:pt>
                      <c:pt idx="272">
                        <c:v>39749</c:v>
                      </c:pt>
                      <c:pt idx="273">
                        <c:v>39750</c:v>
                      </c:pt>
                      <c:pt idx="274">
                        <c:v>39751</c:v>
                      </c:pt>
                      <c:pt idx="275">
                        <c:v>39752</c:v>
                      </c:pt>
                      <c:pt idx="276">
                        <c:v>39753</c:v>
                      </c:pt>
                      <c:pt idx="277">
                        <c:v>39754</c:v>
                      </c:pt>
                      <c:pt idx="278">
                        <c:v>39755</c:v>
                      </c:pt>
                      <c:pt idx="279">
                        <c:v>39756</c:v>
                      </c:pt>
                      <c:pt idx="280">
                        <c:v>39757</c:v>
                      </c:pt>
                      <c:pt idx="281">
                        <c:v>39758</c:v>
                      </c:pt>
                      <c:pt idx="282">
                        <c:v>39759</c:v>
                      </c:pt>
                      <c:pt idx="283">
                        <c:v>39760</c:v>
                      </c:pt>
                      <c:pt idx="284">
                        <c:v>39761</c:v>
                      </c:pt>
                      <c:pt idx="285">
                        <c:v>39762</c:v>
                      </c:pt>
                      <c:pt idx="286">
                        <c:v>39763</c:v>
                      </c:pt>
                      <c:pt idx="287">
                        <c:v>39764</c:v>
                      </c:pt>
                      <c:pt idx="288">
                        <c:v>39765</c:v>
                      </c:pt>
                      <c:pt idx="289">
                        <c:v>39766</c:v>
                      </c:pt>
                      <c:pt idx="290">
                        <c:v>39767</c:v>
                      </c:pt>
                      <c:pt idx="291">
                        <c:v>39768</c:v>
                      </c:pt>
                      <c:pt idx="292">
                        <c:v>39769</c:v>
                      </c:pt>
                      <c:pt idx="293">
                        <c:v>39770</c:v>
                      </c:pt>
                      <c:pt idx="294">
                        <c:v>39771</c:v>
                      </c:pt>
                      <c:pt idx="295">
                        <c:v>39772</c:v>
                      </c:pt>
                      <c:pt idx="296">
                        <c:v>39773</c:v>
                      </c:pt>
                      <c:pt idx="297">
                        <c:v>39774</c:v>
                      </c:pt>
                      <c:pt idx="298">
                        <c:v>39775</c:v>
                      </c:pt>
                      <c:pt idx="299">
                        <c:v>39776</c:v>
                      </c:pt>
                      <c:pt idx="300">
                        <c:v>39777</c:v>
                      </c:pt>
                      <c:pt idx="301">
                        <c:v>39778</c:v>
                      </c:pt>
                      <c:pt idx="302">
                        <c:v>39779</c:v>
                      </c:pt>
                      <c:pt idx="303">
                        <c:v>39780</c:v>
                      </c:pt>
                      <c:pt idx="304">
                        <c:v>39781</c:v>
                      </c:pt>
                      <c:pt idx="305">
                        <c:v>39782</c:v>
                      </c:pt>
                      <c:pt idx="306">
                        <c:v>39783</c:v>
                      </c:pt>
                      <c:pt idx="307">
                        <c:v>39784</c:v>
                      </c:pt>
                      <c:pt idx="308">
                        <c:v>39785</c:v>
                      </c:pt>
                      <c:pt idx="309">
                        <c:v>39786</c:v>
                      </c:pt>
                      <c:pt idx="310">
                        <c:v>39787</c:v>
                      </c:pt>
                      <c:pt idx="311">
                        <c:v>39788</c:v>
                      </c:pt>
                      <c:pt idx="312">
                        <c:v>39789</c:v>
                      </c:pt>
                      <c:pt idx="313">
                        <c:v>39790</c:v>
                      </c:pt>
                      <c:pt idx="314">
                        <c:v>39791</c:v>
                      </c:pt>
                      <c:pt idx="315">
                        <c:v>39792</c:v>
                      </c:pt>
                      <c:pt idx="316">
                        <c:v>39793</c:v>
                      </c:pt>
                      <c:pt idx="317">
                        <c:v>39794</c:v>
                      </c:pt>
                      <c:pt idx="318">
                        <c:v>39795</c:v>
                      </c:pt>
                      <c:pt idx="319">
                        <c:v>39796</c:v>
                      </c:pt>
                      <c:pt idx="320">
                        <c:v>39797</c:v>
                      </c:pt>
                      <c:pt idx="321">
                        <c:v>39798</c:v>
                      </c:pt>
                      <c:pt idx="322">
                        <c:v>39799</c:v>
                      </c:pt>
                      <c:pt idx="323">
                        <c:v>39800</c:v>
                      </c:pt>
                      <c:pt idx="324">
                        <c:v>39801</c:v>
                      </c:pt>
                      <c:pt idx="325">
                        <c:v>39802</c:v>
                      </c:pt>
                      <c:pt idx="326">
                        <c:v>39803</c:v>
                      </c:pt>
                      <c:pt idx="327">
                        <c:v>39804</c:v>
                      </c:pt>
                      <c:pt idx="328">
                        <c:v>39805</c:v>
                      </c:pt>
                      <c:pt idx="329">
                        <c:v>39806</c:v>
                      </c:pt>
                      <c:pt idx="330">
                        <c:v>39807</c:v>
                      </c:pt>
                      <c:pt idx="331">
                        <c:v>39808</c:v>
                      </c:pt>
                      <c:pt idx="332">
                        <c:v>39809</c:v>
                      </c:pt>
                      <c:pt idx="333">
                        <c:v>39810</c:v>
                      </c:pt>
                      <c:pt idx="334">
                        <c:v>39811</c:v>
                      </c:pt>
                      <c:pt idx="335">
                        <c:v>39812</c:v>
                      </c:pt>
                      <c:pt idx="336">
                        <c:v>39813</c:v>
                      </c:pt>
                      <c:pt idx="337">
                        <c:v>39814</c:v>
                      </c:pt>
                      <c:pt idx="338">
                        <c:v>39815</c:v>
                      </c:pt>
                      <c:pt idx="339">
                        <c:v>39816</c:v>
                      </c:pt>
                      <c:pt idx="340">
                        <c:v>39817</c:v>
                      </c:pt>
                      <c:pt idx="341">
                        <c:v>39818</c:v>
                      </c:pt>
                      <c:pt idx="342">
                        <c:v>39819</c:v>
                      </c:pt>
                      <c:pt idx="343">
                        <c:v>39820</c:v>
                      </c:pt>
                      <c:pt idx="344">
                        <c:v>39821</c:v>
                      </c:pt>
                      <c:pt idx="345">
                        <c:v>39822</c:v>
                      </c:pt>
                      <c:pt idx="346">
                        <c:v>39823</c:v>
                      </c:pt>
                      <c:pt idx="347">
                        <c:v>39824</c:v>
                      </c:pt>
                      <c:pt idx="348">
                        <c:v>39825</c:v>
                      </c:pt>
                      <c:pt idx="349">
                        <c:v>39826</c:v>
                      </c:pt>
                      <c:pt idx="350">
                        <c:v>39827</c:v>
                      </c:pt>
                      <c:pt idx="351">
                        <c:v>39828</c:v>
                      </c:pt>
                      <c:pt idx="352">
                        <c:v>39829</c:v>
                      </c:pt>
                      <c:pt idx="353">
                        <c:v>39830</c:v>
                      </c:pt>
                      <c:pt idx="354">
                        <c:v>39831</c:v>
                      </c:pt>
                      <c:pt idx="355">
                        <c:v>39832</c:v>
                      </c:pt>
                      <c:pt idx="356">
                        <c:v>39833</c:v>
                      </c:pt>
                      <c:pt idx="357">
                        <c:v>39834</c:v>
                      </c:pt>
                      <c:pt idx="358">
                        <c:v>39835</c:v>
                      </c:pt>
                      <c:pt idx="359">
                        <c:v>39836</c:v>
                      </c:pt>
                      <c:pt idx="360">
                        <c:v>39837</c:v>
                      </c:pt>
                      <c:pt idx="361">
                        <c:v>39838</c:v>
                      </c:pt>
                      <c:pt idx="362">
                        <c:v>39839</c:v>
                      </c:pt>
                      <c:pt idx="363">
                        <c:v>39840</c:v>
                      </c:pt>
                      <c:pt idx="364">
                        <c:v>39841</c:v>
                      </c:pt>
                      <c:pt idx="365">
                        <c:v>39842</c:v>
                      </c:pt>
                      <c:pt idx="366">
                        <c:v>39843</c:v>
                      </c:pt>
                      <c:pt idx="367">
                        <c:v>39844</c:v>
                      </c:pt>
                      <c:pt idx="368">
                        <c:v>39845</c:v>
                      </c:pt>
                      <c:pt idx="369">
                        <c:v>39846</c:v>
                      </c:pt>
                      <c:pt idx="370">
                        <c:v>39847</c:v>
                      </c:pt>
                      <c:pt idx="371">
                        <c:v>39848</c:v>
                      </c:pt>
                      <c:pt idx="372">
                        <c:v>39849</c:v>
                      </c:pt>
                      <c:pt idx="373">
                        <c:v>39850</c:v>
                      </c:pt>
                      <c:pt idx="374">
                        <c:v>39851</c:v>
                      </c:pt>
                      <c:pt idx="375">
                        <c:v>39852</c:v>
                      </c:pt>
                      <c:pt idx="376">
                        <c:v>39853</c:v>
                      </c:pt>
                      <c:pt idx="377">
                        <c:v>39854</c:v>
                      </c:pt>
                      <c:pt idx="378">
                        <c:v>39855</c:v>
                      </c:pt>
                      <c:pt idx="379">
                        <c:v>39856</c:v>
                      </c:pt>
                      <c:pt idx="380">
                        <c:v>39857</c:v>
                      </c:pt>
                      <c:pt idx="381">
                        <c:v>39858</c:v>
                      </c:pt>
                      <c:pt idx="382">
                        <c:v>39859</c:v>
                      </c:pt>
                      <c:pt idx="383">
                        <c:v>39860</c:v>
                      </c:pt>
                      <c:pt idx="384">
                        <c:v>39861</c:v>
                      </c:pt>
                      <c:pt idx="385">
                        <c:v>39862</c:v>
                      </c:pt>
                      <c:pt idx="386">
                        <c:v>39863</c:v>
                      </c:pt>
                      <c:pt idx="387">
                        <c:v>39864</c:v>
                      </c:pt>
                      <c:pt idx="388">
                        <c:v>39865</c:v>
                      </c:pt>
                      <c:pt idx="389">
                        <c:v>39866</c:v>
                      </c:pt>
                      <c:pt idx="390">
                        <c:v>39867</c:v>
                      </c:pt>
                      <c:pt idx="391">
                        <c:v>39868</c:v>
                      </c:pt>
                      <c:pt idx="392">
                        <c:v>39869</c:v>
                      </c:pt>
                      <c:pt idx="393">
                        <c:v>39870</c:v>
                      </c:pt>
                      <c:pt idx="394">
                        <c:v>39871</c:v>
                      </c:pt>
                      <c:pt idx="395">
                        <c:v>39872</c:v>
                      </c:pt>
                      <c:pt idx="396">
                        <c:v>39873</c:v>
                      </c:pt>
                      <c:pt idx="397">
                        <c:v>39874</c:v>
                      </c:pt>
                      <c:pt idx="398">
                        <c:v>39875</c:v>
                      </c:pt>
                      <c:pt idx="399">
                        <c:v>39876</c:v>
                      </c:pt>
                      <c:pt idx="400">
                        <c:v>39877</c:v>
                      </c:pt>
                      <c:pt idx="401">
                        <c:v>39878</c:v>
                      </c:pt>
                      <c:pt idx="402">
                        <c:v>39879</c:v>
                      </c:pt>
                      <c:pt idx="403">
                        <c:v>39880</c:v>
                      </c:pt>
                      <c:pt idx="404">
                        <c:v>39881</c:v>
                      </c:pt>
                      <c:pt idx="405">
                        <c:v>39882</c:v>
                      </c:pt>
                      <c:pt idx="406">
                        <c:v>39883</c:v>
                      </c:pt>
                      <c:pt idx="407">
                        <c:v>39884</c:v>
                      </c:pt>
                      <c:pt idx="408">
                        <c:v>39885</c:v>
                      </c:pt>
                      <c:pt idx="409">
                        <c:v>39886</c:v>
                      </c:pt>
                      <c:pt idx="410">
                        <c:v>39887</c:v>
                      </c:pt>
                      <c:pt idx="411">
                        <c:v>39888</c:v>
                      </c:pt>
                      <c:pt idx="412">
                        <c:v>39889</c:v>
                      </c:pt>
                      <c:pt idx="413">
                        <c:v>39890</c:v>
                      </c:pt>
                      <c:pt idx="414">
                        <c:v>39891</c:v>
                      </c:pt>
                      <c:pt idx="415">
                        <c:v>39892</c:v>
                      </c:pt>
                      <c:pt idx="416">
                        <c:v>39893</c:v>
                      </c:pt>
                      <c:pt idx="417">
                        <c:v>39894</c:v>
                      </c:pt>
                      <c:pt idx="418">
                        <c:v>39895</c:v>
                      </c:pt>
                      <c:pt idx="419">
                        <c:v>39896</c:v>
                      </c:pt>
                      <c:pt idx="420">
                        <c:v>39897</c:v>
                      </c:pt>
                      <c:pt idx="421">
                        <c:v>39898</c:v>
                      </c:pt>
                      <c:pt idx="422">
                        <c:v>39899</c:v>
                      </c:pt>
                      <c:pt idx="423">
                        <c:v>39900</c:v>
                      </c:pt>
                      <c:pt idx="424">
                        <c:v>39901</c:v>
                      </c:pt>
                      <c:pt idx="425">
                        <c:v>39902</c:v>
                      </c:pt>
                      <c:pt idx="426">
                        <c:v>39903</c:v>
                      </c:pt>
                      <c:pt idx="427">
                        <c:v>39904</c:v>
                      </c:pt>
                      <c:pt idx="428">
                        <c:v>39905</c:v>
                      </c:pt>
                      <c:pt idx="429">
                        <c:v>39906</c:v>
                      </c:pt>
                      <c:pt idx="430">
                        <c:v>39907</c:v>
                      </c:pt>
                      <c:pt idx="431">
                        <c:v>39908</c:v>
                      </c:pt>
                      <c:pt idx="432">
                        <c:v>39909</c:v>
                      </c:pt>
                      <c:pt idx="433">
                        <c:v>39910</c:v>
                      </c:pt>
                      <c:pt idx="434">
                        <c:v>39911</c:v>
                      </c:pt>
                      <c:pt idx="435">
                        <c:v>39912</c:v>
                      </c:pt>
                      <c:pt idx="436">
                        <c:v>39913</c:v>
                      </c:pt>
                      <c:pt idx="437">
                        <c:v>39914</c:v>
                      </c:pt>
                      <c:pt idx="438">
                        <c:v>39915</c:v>
                      </c:pt>
                      <c:pt idx="439">
                        <c:v>39916</c:v>
                      </c:pt>
                      <c:pt idx="440">
                        <c:v>39917</c:v>
                      </c:pt>
                      <c:pt idx="441">
                        <c:v>39918</c:v>
                      </c:pt>
                      <c:pt idx="442">
                        <c:v>39919</c:v>
                      </c:pt>
                      <c:pt idx="443">
                        <c:v>39920</c:v>
                      </c:pt>
                      <c:pt idx="444">
                        <c:v>39921</c:v>
                      </c:pt>
                      <c:pt idx="445">
                        <c:v>39922</c:v>
                      </c:pt>
                      <c:pt idx="446">
                        <c:v>39923</c:v>
                      </c:pt>
                      <c:pt idx="447">
                        <c:v>39924</c:v>
                      </c:pt>
                      <c:pt idx="448">
                        <c:v>39925</c:v>
                      </c:pt>
                      <c:pt idx="449">
                        <c:v>39926</c:v>
                      </c:pt>
                      <c:pt idx="450">
                        <c:v>39927</c:v>
                      </c:pt>
                      <c:pt idx="451">
                        <c:v>39928</c:v>
                      </c:pt>
                      <c:pt idx="452">
                        <c:v>39929</c:v>
                      </c:pt>
                      <c:pt idx="453">
                        <c:v>39930</c:v>
                      </c:pt>
                      <c:pt idx="454">
                        <c:v>39931</c:v>
                      </c:pt>
                      <c:pt idx="455">
                        <c:v>39932</c:v>
                      </c:pt>
                      <c:pt idx="456">
                        <c:v>39933</c:v>
                      </c:pt>
                      <c:pt idx="457">
                        <c:v>39934</c:v>
                      </c:pt>
                      <c:pt idx="458">
                        <c:v>39935</c:v>
                      </c:pt>
                      <c:pt idx="459">
                        <c:v>39936</c:v>
                      </c:pt>
                      <c:pt idx="460">
                        <c:v>39937</c:v>
                      </c:pt>
                      <c:pt idx="461">
                        <c:v>39938</c:v>
                      </c:pt>
                      <c:pt idx="462">
                        <c:v>39939</c:v>
                      </c:pt>
                      <c:pt idx="463">
                        <c:v>39940</c:v>
                      </c:pt>
                      <c:pt idx="464">
                        <c:v>39941</c:v>
                      </c:pt>
                      <c:pt idx="465">
                        <c:v>39942</c:v>
                      </c:pt>
                      <c:pt idx="466">
                        <c:v>39943</c:v>
                      </c:pt>
                      <c:pt idx="467">
                        <c:v>39944</c:v>
                      </c:pt>
                      <c:pt idx="468">
                        <c:v>39945</c:v>
                      </c:pt>
                      <c:pt idx="469">
                        <c:v>39946</c:v>
                      </c:pt>
                      <c:pt idx="470">
                        <c:v>39947</c:v>
                      </c:pt>
                      <c:pt idx="471">
                        <c:v>39948</c:v>
                      </c:pt>
                      <c:pt idx="472">
                        <c:v>39949</c:v>
                      </c:pt>
                      <c:pt idx="473">
                        <c:v>39950</c:v>
                      </c:pt>
                      <c:pt idx="474">
                        <c:v>39951</c:v>
                      </c:pt>
                      <c:pt idx="475">
                        <c:v>39952</c:v>
                      </c:pt>
                      <c:pt idx="476">
                        <c:v>39953</c:v>
                      </c:pt>
                      <c:pt idx="477">
                        <c:v>39954</c:v>
                      </c:pt>
                      <c:pt idx="478">
                        <c:v>39955</c:v>
                      </c:pt>
                      <c:pt idx="479">
                        <c:v>39956</c:v>
                      </c:pt>
                      <c:pt idx="480">
                        <c:v>39957</c:v>
                      </c:pt>
                      <c:pt idx="481">
                        <c:v>39958</c:v>
                      </c:pt>
                      <c:pt idx="482">
                        <c:v>39959</c:v>
                      </c:pt>
                      <c:pt idx="483">
                        <c:v>39960</c:v>
                      </c:pt>
                      <c:pt idx="484">
                        <c:v>39961</c:v>
                      </c:pt>
                      <c:pt idx="485">
                        <c:v>39962</c:v>
                      </c:pt>
                      <c:pt idx="486">
                        <c:v>39963</c:v>
                      </c:pt>
                      <c:pt idx="487">
                        <c:v>39964</c:v>
                      </c:pt>
                      <c:pt idx="488">
                        <c:v>39965</c:v>
                      </c:pt>
                      <c:pt idx="489">
                        <c:v>39966</c:v>
                      </c:pt>
                      <c:pt idx="490">
                        <c:v>39967</c:v>
                      </c:pt>
                      <c:pt idx="491">
                        <c:v>39968</c:v>
                      </c:pt>
                      <c:pt idx="492">
                        <c:v>39969</c:v>
                      </c:pt>
                      <c:pt idx="493">
                        <c:v>39970</c:v>
                      </c:pt>
                      <c:pt idx="494">
                        <c:v>39971</c:v>
                      </c:pt>
                      <c:pt idx="495">
                        <c:v>39972</c:v>
                      </c:pt>
                      <c:pt idx="496">
                        <c:v>39973</c:v>
                      </c:pt>
                      <c:pt idx="497">
                        <c:v>39974</c:v>
                      </c:pt>
                      <c:pt idx="498">
                        <c:v>39975</c:v>
                      </c:pt>
                      <c:pt idx="499">
                        <c:v>39976</c:v>
                      </c:pt>
                      <c:pt idx="500">
                        <c:v>39977</c:v>
                      </c:pt>
                      <c:pt idx="501">
                        <c:v>39978</c:v>
                      </c:pt>
                      <c:pt idx="502">
                        <c:v>39979</c:v>
                      </c:pt>
                      <c:pt idx="503">
                        <c:v>39980</c:v>
                      </c:pt>
                      <c:pt idx="504">
                        <c:v>39981</c:v>
                      </c:pt>
                      <c:pt idx="505">
                        <c:v>39982</c:v>
                      </c:pt>
                      <c:pt idx="506">
                        <c:v>39983</c:v>
                      </c:pt>
                      <c:pt idx="507">
                        <c:v>39984</c:v>
                      </c:pt>
                      <c:pt idx="508">
                        <c:v>39985</c:v>
                      </c:pt>
                      <c:pt idx="509">
                        <c:v>39986</c:v>
                      </c:pt>
                      <c:pt idx="510">
                        <c:v>39987</c:v>
                      </c:pt>
                      <c:pt idx="511">
                        <c:v>39988</c:v>
                      </c:pt>
                      <c:pt idx="512">
                        <c:v>39989</c:v>
                      </c:pt>
                      <c:pt idx="513">
                        <c:v>39990</c:v>
                      </c:pt>
                      <c:pt idx="514">
                        <c:v>39991</c:v>
                      </c:pt>
                      <c:pt idx="515">
                        <c:v>39992</c:v>
                      </c:pt>
                      <c:pt idx="516">
                        <c:v>39993</c:v>
                      </c:pt>
                      <c:pt idx="517">
                        <c:v>39994</c:v>
                      </c:pt>
                      <c:pt idx="518">
                        <c:v>39995</c:v>
                      </c:pt>
                      <c:pt idx="519">
                        <c:v>39996</c:v>
                      </c:pt>
                      <c:pt idx="520">
                        <c:v>39997</c:v>
                      </c:pt>
                      <c:pt idx="521">
                        <c:v>39998</c:v>
                      </c:pt>
                      <c:pt idx="522">
                        <c:v>39999</c:v>
                      </c:pt>
                      <c:pt idx="523">
                        <c:v>40000</c:v>
                      </c:pt>
                      <c:pt idx="524">
                        <c:v>40001</c:v>
                      </c:pt>
                      <c:pt idx="525">
                        <c:v>40002</c:v>
                      </c:pt>
                      <c:pt idx="526">
                        <c:v>40003</c:v>
                      </c:pt>
                      <c:pt idx="527">
                        <c:v>40004</c:v>
                      </c:pt>
                      <c:pt idx="528">
                        <c:v>40005</c:v>
                      </c:pt>
                      <c:pt idx="529">
                        <c:v>40006</c:v>
                      </c:pt>
                      <c:pt idx="530">
                        <c:v>40007</c:v>
                      </c:pt>
                      <c:pt idx="531">
                        <c:v>40008</c:v>
                      </c:pt>
                      <c:pt idx="532">
                        <c:v>40009</c:v>
                      </c:pt>
                      <c:pt idx="533">
                        <c:v>40010</c:v>
                      </c:pt>
                      <c:pt idx="534">
                        <c:v>40011</c:v>
                      </c:pt>
                      <c:pt idx="535">
                        <c:v>40012</c:v>
                      </c:pt>
                      <c:pt idx="536">
                        <c:v>40013</c:v>
                      </c:pt>
                      <c:pt idx="537">
                        <c:v>40014</c:v>
                      </c:pt>
                      <c:pt idx="538">
                        <c:v>40015</c:v>
                      </c:pt>
                      <c:pt idx="539">
                        <c:v>40016</c:v>
                      </c:pt>
                      <c:pt idx="540">
                        <c:v>40017</c:v>
                      </c:pt>
                      <c:pt idx="541">
                        <c:v>40018</c:v>
                      </c:pt>
                      <c:pt idx="542">
                        <c:v>40019</c:v>
                      </c:pt>
                      <c:pt idx="543">
                        <c:v>40020</c:v>
                      </c:pt>
                      <c:pt idx="544">
                        <c:v>40021</c:v>
                      </c:pt>
                      <c:pt idx="545">
                        <c:v>40022</c:v>
                      </c:pt>
                      <c:pt idx="546">
                        <c:v>40023</c:v>
                      </c:pt>
                      <c:pt idx="547">
                        <c:v>40024</c:v>
                      </c:pt>
                      <c:pt idx="548">
                        <c:v>40025</c:v>
                      </c:pt>
                      <c:pt idx="549">
                        <c:v>40026</c:v>
                      </c:pt>
                      <c:pt idx="550">
                        <c:v>40027</c:v>
                      </c:pt>
                      <c:pt idx="551">
                        <c:v>40028</c:v>
                      </c:pt>
                      <c:pt idx="552">
                        <c:v>40029</c:v>
                      </c:pt>
                      <c:pt idx="553">
                        <c:v>40030</c:v>
                      </c:pt>
                      <c:pt idx="554">
                        <c:v>40031</c:v>
                      </c:pt>
                      <c:pt idx="555">
                        <c:v>40032</c:v>
                      </c:pt>
                      <c:pt idx="556">
                        <c:v>40033</c:v>
                      </c:pt>
                      <c:pt idx="557">
                        <c:v>40034</c:v>
                      </c:pt>
                      <c:pt idx="558">
                        <c:v>40035</c:v>
                      </c:pt>
                      <c:pt idx="559">
                        <c:v>40036</c:v>
                      </c:pt>
                      <c:pt idx="560">
                        <c:v>40037</c:v>
                      </c:pt>
                      <c:pt idx="561">
                        <c:v>40038</c:v>
                      </c:pt>
                      <c:pt idx="562">
                        <c:v>40039</c:v>
                      </c:pt>
                      <c:pt idx="563">
                        <c:v>40040</c:v>
                      </c:pt>
                      <c:pt idx="564">
                        <c:v>40041</c:v>
                      </c:pt>
                      <c:pt idx="565">
                        <c:v>40042</c:v>
                      </c:pt>
                      <c:pt idx="566">
                        <c:v>40043</c:v>
                      </c:pt>
                      <c:pt idx="567">
                        <c:v>40044</c:v>
                      </c:pt>
                      <c:pt idx="568">
                        <c:v>40045</c:v>
                      </c:pt>
                      <c:pt idx="569">
                        <c:v>40046</c:v>
                      </c:pt>
                      <c:pt idx="570">
                        <c:v>40047</c:v>
                      </c:pt>
                      <c:pt idx="571">
                        <c:v>40048</c:v>
                      </c:pt>
                      <c:pt idx="572">
                        <c:v>40049</c:v>
                      </c:pt>
                      <c:pt idx="573">
                        <c:v>40050</c:v>
                      </c:pt>
                      <c:pt idx="574">
                        <c:v>40051</c:v>
                      </c:pt>
                      <c:pt idx="575">
                        <c:v>40052</c:v>
                      </c:pt>
                      <c:pt idx="576">
                        <c:v>40053</c:v>
                      </c:pt>
                      <c:pt idx="577">
                        <c:v>40054</c:v>
                      </c:pt>
                      <c:pt idx="578">
                        <c:v>40055</c:v>
                      </c:pt>
                      <c:pt idx="579">
                        <c:v>40056</c:v>
                      </c:pt>
                      <c:pt idx="580">
                        <c:v>40057</c:v>
                      </c:pt>
                      <c:pt idx="581">
                        <c:v>40058</c:v>
                      </c:pt>
                      <c:pt idx="582">
                        <c:v>40059</c:v>
                      </c:pt>
                      <c:pt idx="583">
                        <c:v>40060</c:v>
                      </c:pt>
                      <c:pt idx="584">
                        <c:v>40061</c:v>
                      </c:pt>
                      <c:pt idx="585">
                        <c:v>40062</c:v>
                      </c:pt>
                      <c:pt idx="586">
                        <c:v>40063</c:v>
                      </c:pt>
                      <c:pt idx="587">
                        <c:v>40064</c:v>
                      </c:pt>
                      <c:pt idx="588">
                        <c:v>40065</c:v>
                      </c:pt>
                      <c:pt idx="589">
                        <c:v>40066</c:v>
                      </c:pt>
                      <c:pt idx="590">
                        <c:v>40067</c:v>
                      </c:pt>
                      <c:pt idx="591">
                        <c:v>40068</c:v>
                      </c:pt>
                      <c:pt idx="592">
                        <c:v>40069</c:v>
                      </c:pt>
                      <c:pt idx="593">
                        <c:v>40070</c:v>
                      </c:pt>
                      <c:pt idx="594">
                        <c:v>40071</c:v>
                      </c:pt>
                      <c:pt idx="595">
                        <c:v>40072</c:v>
                      </c:pt>
                      <c:pt idx="596">
                        <c:v>40073</c:v>
                      </c:pt>
                      <c:pt idx="597">
                        <c:v>40074</c:v>
                      </c:pt>
                      <c:pt idx="598">
                        <c:v>40075</c:v>
                      </c:pt>
                      <c:pt idx="599">
                        <c:v>40076</c:v>
                      </c:pt>
                      <c:pt idx="600">
                        <c:v>40077</c:v>
                      </c:pt>
                      <c:pt idx="601">
                        <c:v>40078</c:v>
                      </c:pt>
                      <c:pt idx="602">
                        <c:v>40079</c:v>
                      </c:pt>
                      <c:pt idx="603">
                        <c:v>40080</c:v>
                      </c:pt>
                      <c:pt idx="604">
                        <c:v>40081</c:v>
                      </c:pt>
                      <c:pt idx="605">
                        <c:v>40082</c:v>
                      </c:pt>
                      <c:pt idx="606">
                        <c:v>40083</c:v>
                      </c:pt>
                      <c:pt idx="607">
                        <c:v>40084</c:v>
                      </c:pt>
                      <c:pt idx="608">
                        <c:v>40085</c:v>
                      </c:pt>
                      <c:pt idx="609">
                        <c:v>40086</c:v>
                      </c:pt>
                      <c:pt idx="610">
                        <c:v>40087</c:v>
                      </c:pt>
                      <c:pt idx="611">
                        <c:v>40088</c:v>
                      </c:pt>
                      <c:pt idx="612">
                        <c:v>40089</c:v>
                      </c:pt>
                      <c:pt idx="613">
                        <c:v>40090</c:v>
                      </c:pt>
                      <c:pt idx="614">
                        <c:v>40091</c:v>
                      </c:pt>
                      <c:pt idx="615">
                        <c:v>40092</c:v>
                      </c:pt>
                      <c:pt idx="616">
                        <c:v>40093</c:v>
                      </c:pt>
                      <c:pt idx="617">
                        <c:v>40094</c:v>
                      </c:pt>
                      <c:pt idx="618">
                        <c:v>40095</c:v>
                      </c:pt>
                      <c:pt idx="619">
                        <c:v>40096</c:v>
                      </c:pt>
                      <c:pt idx="620">
                        <c:v>40097</c:v>
                      </c:pt>
                      <c:pt idx="621">
                        <c:v>40098</c:v>
                      </c:pt>
                      <c:pt idx="622">
                        <c:v>40099</c:v>
                      </c:pt>
                      <c:pt idx="623">
                        <c:v>40100</c:v>
                      </c:pt>
                      <c:pt idx="624">
                        <c:v>40101</c:v>
                      </c:pt>
                      <c:pt idx="625">
                        <c:v>40102</c:v>
                      </c:pt>
                      <c:pt idx="626">
                        <c:v>40103</c:v>
                      </c:pt>
                      <c:pt idx="627">
                        <c:v>40104</c:v>
                      </c:pt>
                      <c:pt idx="628">
                        <c:v>40105</c:v>
                      </c:pt>
                      <c:pt idx="629">
                        <c:v>40106</c:v>
                      </c:pt>
                      <c:pt idx="630">
                        <c:v>40107</c:v>
                      </c:pt>
                      <c:pt idx="631">
                        <c:v>40108</c:v>
                      </c:pt>
                      <c:pt idx="632">
                        <c:v>40109</c:v>
                      </c:pt>
                      <c:pt idx="633">
                        <c:v>40110</c:v>
                      </c:pt>
                      <c:pt idx="634">
                        <c:v>40111</c:v>
                      </c:pt>
                      <c:pt idx="635">
                        <c:v>40112</c:v>
                      </c:pt>
                      <c:pt idx="636">
                        <c:v>40113</c:v>
                      </c:pt>
                      <c:pt idx="637">
                        <c:v>40114</c:v>
                      </c:pt>
                      <c:pt idx="638">
                        <c:v>40115</c:v>
                      </c:pt>
                      <c:pt idx="639">
                        <c:v>40116</c:v>
                      </c:pt>
                      <c:pt idx="640">
                        <c:v>40117</c:v>
                      </c:pt>
                      <c:pt idx="641">
                        <c:v>40118</c:v>
                      </c:pt>
                      <c:pt idx="642">
                        <c:v>40119</c:v>
                      </c:pt>
                      <c:pt idx="643">
                        <c:v>40120</c:v>
                      </c:pt>
                      <c:pt idx="644">
                        <c:v>40121</c:v>
                      </c:pt>
                      <c:pt idx="645">
                        <c:v>40122</c:v>
                      </c:pt>
                      <c:pt idx="646">
                        <c:v>40123</c:v>
                      </c:pt>
                      <c:pt idx="647">
                        <c:v>40124</c:v>
                      </c:pt>
                      <c:pt idx="648">
                        <c:v>40125</c:v>
                      </c:pt>
                      <c:pt idx="649">
                        <c:v>40126</c:v>
                      </c:pt>
                      <c:pt idx="650">
                        <c:v>40127</c:v>
                      </c:pt>
                      <c:pt idx="651">
                        <c:v>40128</c:v>
                      </c:pt>
                      <c:pt idx="652">
                        <c:v>40129</c:v>
                      </c:pt>
                      <c:pt idx="653">
                        <c:v>40130</c:v>
                      </c:pt>
                      <c:pt idx="654">
                        <c:v>40131</c:v>
                      </c:pt>
                      <c:pt idx="655">
                        <c:v>40132</c:v>
                      </c:pt>
                      <c:pt idx="656">
                        <c:v>40133</c:v>
                      </c:pt>
                      <c:pt idx="657">
                        <c:v>40134</c:v>
                      </c:pt>
                      <c:pt idx="658">
                        <c:v>40135</c:v>
                      </c:pt>
                      <c:pt idx="659">
                        <c:v>40136</c:v>
                      </c:pt>
                      <c:pt idx="660">
                        <c:v>40137</c:v>
                      </c:pt>
                      <c:pt idx="661">
                        <c:v>40138</c:v>
                      </c:pt>
                      <c:pt idx="662">
                        <c:v>40139</c:v>
                      </c:pt>
                      <c:pt idx="663">
                        <c:v>40140</c:v>
                      </c:pt>
                      <c:pt idx="664">
                        <c:v>40141</c:v>
                      </c:pt>
                      <c:pt idx="665">
                        <c:v>40142</c:v>
                      </c:pt>
                      <c:pt idx="666">
                        <c:v>40143</c:v>
                      </c:pt>
                      <c:pt idx="667">
                        <c:v>40144</c:v>
                      </c:pt>
                      <c:pt idx="668">
                        <c:v>40145</c:v>
                      </c:pt>
                      <c:pt idx="669">
                        <c:v>40146</c:v>
                      </c:pt>
                      <c:pt idx="670">
                        <c:v>40147</c:v>
                      </c:pt>
                      <c:pt idx="671">
                        <c:v>40148</c:v>
                      </c:pt>
                      <c:pt idx="672">
                        <c:v>40149</c:v>
                      </c:pt>
                      <c:pt idx="673">
                        <c:v>40150</c:v>
                      </c:pt>
                      <c:pt idx="674">
                        <c:v>40151</c:v>
                      </c:pt>
                      <c:pt idx="675">
                        <c:v>40152</c:v>
                      </c:pt>
                      <c:pt idx="676">
                        <c:v>40153</c:v>
                      </c:pt>
                      <c:pt idx="677">
                        <c:v>40154</c:v>
                      </c:pt>
                      <c:pt idx="678">
                        <c:v>40155</c:v>
                      </c:pt>
                      <c:pt idx="679">
                        <c:v>40156</c:v>
                      </c:pt>
                      <c:pt idx="680">
                        <c:v>40157</c:v>
                      </c:pt>
                      <c:pt idx="681">
                        <c:v>40158</c:v>
                      </c:pt>
                      <c:pt idx="682">
                        <c:v>40159</c:v>
                      </c:pt>
                      <c:pt idx="683">
                        <c:v>40160</c:v>
                      </c:pt>
                      <c:pt idx="684">
                        <c:v>40161</c:v>
                      </c:pt>
                      <c:pt idx="685">
                        <c:v>40162</c:v>
                      </c:pt>
                      <c:pt idx="686">
                        <c:v>40163</c:v>
                      </c:pt>
                      <c:pt idx="687">
                        <c:v>40164</c:v>
                      </c:pt>
                      <c:pt idx="688">
                        <c:v>40165</c:v>
                      </c:pt>
                      <c:pt idx="689">
                        <c:v>40166</c:v>
                      </c:pt>
                      <c:pt idx="690">
                        <c:v>40167</c:v>
                      </c:pt>
                      <c:pt idx="691">
                        <c:v>40168</c:v>
                      </c:pt>
                      <c:pt idx="692">
                        <c:v>40169</c:v>
                      </c:pt>
                      <c:pt idx="693">
                        <c:v>40170</c:v>
                      </c:pt>
                      <c:pt idx="694">
                        <c:v>40171</c:v>
                      </c:pt>
                      <c:pt idx="695">
                        <c:v>40172</c:v>
                      </c:pt>
                      <c:pt idx="696">
                        <c:v>40173</c:v>
                      </c:pt>
                      <c:pt idx="697">
                        <c:v>40174</c:v>
                      </c:pt>
                      <c:pt idx="698">
                        <c:v>40175</c:v>
                      </c:pt>
                      <c:pt idx="699">
                        <c:v>40176</c:v>
                      </c:pt>
                      <c:pt idx="700">
                        <c:v>40177</c:v>
                      </c:pt>
                      <c:pt idx="701">
                        <c:v>40178</c:v>
                      </c:pt>
                      <c:pt idx="702">
                        <c:v>40179</c:v>
                      </c:pt>
                      <c:pt idx="703">
                        <c:v>40180</c:v>
                      </c:pt>
                      <c:pt idx="704">
                        <c:v>40181</c:v>
                      </c:pt>
                      <c:pt idx="705">
                        <c:v>40182</c:v>
                      </c:pt>
                      <c:pt idx="706">
                        <c:v>40183</c:v>
                      </c:pt>
                      <c:pt idx="707">
                        <c:v>40184</c:v>
                      </c:pt>
                      <c:pt idx="708">
                        <c:v>40185</c:v>
                      </c:pt>
                      <c:pt idx="709">
                        <c:v>40186</c:v>
                      </c:pt>
                      <c:pt idx="710">
                        <c:v>40187</c:v>
                      </c:pt>
                      <c:pt idx="711">
                        <c:v>40188</c:v>
                      </c:pt>
                      <c:pt idx="712">
                        <c:v>40189</c:v>
                      </c:pt>
                      <c:pt idx="713">
                        <c:v>40190</c:v>
                      </c:pt>
                      <c:pt idx="714">
                        <c:v>40191</c:v>
                      </c:pt>
                      <c:pt idx="715">
                        <c:v>40192</c:v>
                      </c:pt>
                      <c:pt idx="716">
                        <c:v>40193</c:v>
                      </c:pt>
                      <c:pt idx="717">
                        <c:v>40194</c:v>
                      </c:pt>
                      <c:pt idx="718">
                        <c:v>40195</c:v>
                      </c:pt>
                      <c:pt idx="719">
                        <c:v>40196</c:v>
                      </c:pt>
                      <c:pt idx="720">
                        <c:v>40197</c:v>
                      </c:pt>
                      <c:pt idx="721">
                        <c:v>40198</c:v>
                      </c:pt>
                      <c:pt idx="722">
                        <c:v>40199</c:v>
                      </c:pt>
                      <c:pt idx="723">
                        <c:v>40200</c:v>
                      </c:pt>
                      <c:pt idx="724">
                        <c:v>40201</c:v>
                      </c:pt>
                      <c:pt idx="725">
                        <c:v>40202</c:v>
                      </c:pt>
                      <c:pt idx="726">
                        <c:v>40203</c:v>
                      </c:pt>
                      <c:pt idx="727">
                        <c:v>40204</c:v>
                      </c:pt>
                      <c:pt idx="728">
                        <c:v>40205</c:v>
                      </c:pt>
                      <c:pt idx="729">
                        <c:v>40206</c:v>
                      </c:pt>
                      <c:pt idx="730">
                        <c:v>40207</c:v>
                      </c:pt>
                      <c:pt idx="731">
                        <c:v>40208</c:v>
                      </c:pt>
                      <c:pt idx="732">
                        <c:v>40209</c:v>
                      </c:pt>
                      <c:pt idx="733">
                        <c:v>40210</c:v>
                      </c:pt>
                      <c:pt idx="734">
                        <c:v>40211</c:v>
                      </c:pt>
                      <c:pt idx="735">
                        <c:v>40212</c:v>
                      </c:pt>
                      <c:pt idx="736">
                        <c:v>40213</c:v>
                      </c:pt>
                      <c:pt idx="737">
                        <c:v>40214</c:v>
                      </c:pt>
                      <c:pt idx="738">
                        <c:v>40215</c:v>
                      </c:pt>
                      <c:pt idx="739">
                        <c:v>40216</c:v>
                      </c:pt>
                      <c:pt idx="740">
                        <c:v>40217</c:v>
                      </c:pt>
                      <c:pt idx="741">
                        <c:v>40218</c:v>
                      </c:pt>
                      <c:pt idx="742">
                        <c:v>40219</c:v>
                      </c:pt>
                      <c:pt idx="743">
                        <c:v>40220</c:v>
                      </c:pt>
                      <c:pt idx="744">
                        <c:v>40221</c:v>
                      </c:pt>
                      <c:pt idx="745">
                        <c:v>40222</c:v>
                      </c:pt>
                      <c:pt idx="746">
                        <c:v>40223</c:v>
                      </c:pt>
                      <c:pt idx="747">
                        <c:v>40224</c:v>
                      </c:pt>
                      <c:pt idx="748">
                        <c:v>40225</c:v>
                      </c:pt>
                      <c:pt idx="749">
                        <c:v>40226</c:v>
                      </c:pt>
                      <c:pt idx="750">
                        <c:v>40227</c:v>
                      </c:pt>
                      <c:pt idx="751">
                        <c:v>40228</c:v>
                      </c:pt>
                      <c:pt idx="752">
                        <c:v>40229</c:v>
                      </c:pt>
                      <c:pt idx="753">
                        <c:v>40230</c:v>
                      </c:pt>
                      <c:pt idx="754">
                        <c:v>40231</c:v>
                      </c:pt>
                      <c:pt idx="755">
                        <c:v>40232</c:v>
                      </c:pt>
                      <c:pt idx="756">
                        <c:v>40233</c:v>
                      </c:pt>
                      <c:pt idx="757">
                        <c:v>40234</c:v>
                      </c:pt>
                      <c:pt idx="758">
                        <c:v>40235</c:v>
                      </c:pt>
                      <c:pt idx="759">
                        <c:v>40236</c:v>
                      </c:pt>
                      <c:pt idx="760">
                        <c:v>40237</c:v>
                      </c:pt>
                      <c:pt idx="761">
                        <c:v>40238</c:v>
                      </c:pt>
                      <c:pt idx="762">
                        <c:v>40239</c:v>
                      </c:pt>
                      <c:pt idx="763">
                        <c:v>40240</c:v>
                      </c:pt>
                      <c:pt idx="764">
                        <c:v>40241</c:v>
                      </c:pt>
                      <c:pt idx="765">
                        <c:v>40242</c:v>
                      </c:pt>
                      <c:pt idx="766">
                        <c:v>40243</c:v>
                      </c:pt>
                      <c:pt idx="767">
                        <c:v>40244</c:v>
                      </c:pt>
                      <c:pt idx="768">
                        <c:v>40245</c:v>
                      </c:pt>
                      <c:pt idx="769">
                        <c:v>40246</c:v>
                      </c:pt>
                      <c:pt idx="770">
                        <c:v>40247</c:v>
                      </c:pt>
                      <c:pt idx="771">
                        <c:v>40248</c:v>
                      </c:pt>
                      <c:pt idx="772">
                        <c:v>40249</c:v>
                      </c:pt>
                      <c:pt idx="773">
                        <c:v>40250</c:v>
                      </c:pt>
                      <c:pt idx="774">
                        <c:v>40251</c:v>
                      </c:pt>
                      <c:pt idx="775">
                        <c:v>40252</c:v>
                      </c:pt>
                      <c:pt idx="776">
                        <c:v>40253</c:v>
                      </c:pt>
                      <c:pt idx="777">
                        <c:v>40254</c:v>
                      </c:pt>
                      <c:pt idx="778">
                        <c:v>40255</c:v>
                      </c:pt>
                      <c:pt idx="779">
                        <c:v>40256</c:v>
                      </c:pt>
                      <c:pt idx="780">
                        <c:v>40257</c:v>
                      </c:pt>
                      <c:pt idx="781">
                        <c:v>40258</c:v>
                      </c:pt>
                      <c:pt idx="782">
                        <c:v>40259</c:v>
                      </c:pt>
                      <c:pt idx="783">
                        <c:v>40260</c:v>
                      </c:pt>
                      <c:pt idx="784">
                        <c:v>40261</c:v>
                      </c:pt>
                      <c:pt idx="785">
                        <c:v>40262</c:v>
                      </c:pt>
                      <c:pt idx="786">
                        <c:v>40263</c:v>
                      </c:pt>
                      <c:pt idx="787">
                        <c:v>40264</c:v>
                      </c:pt>
                      <c:pt idx="788">
                        <c:v>40265</c:v>
                      </c:pt>
                      <c:pt idx="789">
                        <c:v>40266</c:v>
                      </c:pt>
                      <c:pt idx="790">
                        <c:v>40267</c:v>
                      </c:pt>
                      <c:pt idx="791">
                        <c:v>40268</c:v>
                      </c:pt>
                      <c:pt idx="792">
                        <c:v>40269</c:v>
                      </c:pt>
                      <c:pt idx="793">
                        <c:v>40270</c:v>
                      </c:pt>
                      <c:pt idx="794">
                        <c:v>40271</c:v>
                      </c:pt>
                      <c:pt idx="795">
                        <c:v>40272</c:v>
                      </c:pt>
                      <c:pt idx="796">
                        <c:v>40273</c:v>
                      </c:pt>
                      <c:pt idx="797">
                        <c:v>40274</c:v>
                      </c:pt>
                      <c:pt idx="798">
                        <c:v>40275</c:v>
                      </c:pt>
                      <c:pt idx="799">
                        <c:v>40276</c:v>
                      </c:pt>
                      <c:pt idx="800">
                        <c:v>40277</c:v>
                      </c:pt>
                      <c:pt idx="801">
                        <c:v>40278</c:v>
                      </c:pt>
                      <c:pt idx="802">
                        <c:v>40279</c:v>
                      </c:pt>
                      <c:pt idx="803">
                        <c:v>40280</c:v>
                      </c:pt>
                      <c:pt idx="804">
                        <c:v>40281</c:v>
                      </c:pt>
                      <c:pt idx="805">
                        <c:v>40282</c:v>
                      </c:pt>
                      <c:pt idx="806">
                        <c:v>40283</c:v>
                      </c:pt>
                      <c:pt idx="807">
                        <c:v>40284</c:v>
                      </c:pt>
                      <c:pt idx="808">
                        <c:v>40285</c:v>
                      </c:pt>
                      <c:pt idx="809">
                        <c:v>40286</c:v>
                      </c:pt>
                      <c:pt idx="810">
                        <c:v>40287</c:v>
                      </c:pt>
                      <c:pt idx="811">
                        <c:v>40288</c:v>
                      </c:pt>
                      <c:pt idx="812">
                        <c:v>40289</c:v>
                      </c:pt>
                      <c:pt idx="813">
                        <c:v>40290</c:v>
                      </c:pt>
                      <c:pt idx="814">
                        <c:v>40291</c:v>
                      </c:pt>
                      <c:pt idx="815">
                        <c:v>40292</c:v>
                      </c:pt>
                      <c:pt idx="816">
                        <c:v>40293</c:v>
                      </c:pt>
                      <c:pt idx="817">
                        <c:v>40294</c:v>
                      </c:pt>
                      <c:pt idx="818">
                        <c:v>40295</c:v>
                      </c:pt>
                      <c:pt idx="819">
                        <c:v>40296</c:v>
                      </c:pt>
                      <c:pt idx="820">
                        <c:v>40297</c:v>
                      </c:pt>
                      <c:pt idx="821">
                        <c:v>40298</c:v>
                      </c:pt>
                      <c:pt idx="822">
                        <c:v>40299</c:v>
                      </c:pt>
                      <c:pt idx="823">
                        <c:v>40300</c:v>
                      </c:pt>
                      <c:pt idx="824">
                        <c:v>40301</c:v>
                      </c:pt>
                      <c:pt idx="825">
                        <c:v>40302</c:v>
                      </c:pt>
                      <c:pt idx="826">
                        <c:v>40303</c:v>
                      </c:pt>
                      <c:pt idx="827">
                        <c:v>40304</c:v>
                      </c:pt>
                      <c:pt idx="828">
                        <c:v>40305</c:v>
                      </c:pt>
                      <c:pt idx="829">
                        <c:v>40306</c:v>
                      </c:pt>
                      <c:pt idx="830">
                        <c:v>40307</c:v>
                      </c:pt>
                      <c:pt idx="831">
                        <c:v>40308</c:v>
                      </c:pt>
                      <c:pt idx="832">
                        <c:v>40309</c:v>
                      </c:pt>
                      <c:pt idx="833">
                        <c:v>40310</c:v>
                      </c:pt>
                      <c:pt idx="834">
                        <c:v>40311</c:v>
                      </c:pt>
                      <c:pt idx="835">
                        <c:v>40312</c:v>
                      </c:pt>
                      <c:pt idx="836">
                        <c:v>40313</c:v>
                      </c:pt>
                      <c:pt idx="837">
                        <c:v>40314</c:v>
                      </c:pt>
                      <c:pt idx="838">
                        <c:v>40315</c:v>
                      </c:pt>
                      <c:pt idx="839">
                        <c:v>40316</c:v>
                      </c:pt>
                      <c:pt idx="840">
                        <c:v>40317</c:v>
                      </c:pt>
                      <c:pt idx="841">
                        <c:v>40318</c:v>
                      </c:pt>
                      <c:pt idx="842">
                        <c:v>40319</c:v>
                      </c:pt>
                      <c:pt idx="843">
                        <c:v>40320</c:v>
                      </c:pt>
                      <c:pt idx="844">
                        <c:v>40321</c:v>
                      </c:pt>
                      <c:pt idx="845">
                        <c:v>40322</c:v>
                      </c:pt>
                      <c:pt idx="846">
                        <c:v>40323</c:v>
                      </c:pt>
                      <c:pt idx="847">
                        <c:v>40324</c:v>
                      </c:pt>
                      <c:pt idx="848">
                        <c:v>40325</c:v>
                      </c:pt>
                      <c:pt idx="849">
                        <c:v>40326</c:v>
                      </c:pt>
                      <c:pt idx="850">
                        <c:v>40327</c:v>
                      </c:pt>
                      <c:pt idx="851">
                        <c:v>40328</c:v>
                      </c:pt>
                      <c:pt idx="852">
                        <c:v>40329</c:v>
                      </c:pt>
                      <c:pt idx="853">
                        <c:v>40330</c:v>
                      </c:pt>
                      <c:pt idx="854">
                        <c:v>40331</c:v>
                      </c:pt>
                      <c:pt idx="855">
                        <c:v>40332</c:v>
                      </c:pt>
                      <c:pt idx="856">
                        <c:v>40333</c:v>
                      </c:pt>
                      <c:pt idx="857">
                        <c:v>40334</c:v>
                      </c:pt>
                      <c:pt idx="858">
                        <c:v>40335</c:v>
                      </c:pt>
                      <c:pt idx="859">
                        <c:v>40336</c:v>
                      </c:pt>
                      <c:pt idx="860">
                        <c:v>40337</c:v>
                      </c:pt>
                      <c:pt idx="861">
                        <c:v>40338</c:v>
                      </c:pt>
                      <c:pt idx="862">
                        <c:v>40339</c:v>
                      </c:pt>
                      <c:pt idx="863">
                        <c:v>40340</c:v>
                      </c:pt>
                      <c:pt idx="864">
                        <c:v>40341</c:v>
                      </c:pt>
                      <c:pt idx="865">
                        <c:v>40342</c:v>
                      </c:pt>
                      <c:pt idx="866">
                        <c:v>40343</c:v>
                      </c:pt>
                      <c:pt idx="867">
                        <c:v>40344</c:v>
                      </c:pt>
                      <c:pt idx="868">
                        <c:v>40345</c:v>
                      </c:pt>
                      <c:pt idx="869">
                        <c:v>40346</c:v>
                      </c:pt>
                      <c:pt idx="870">
                        <c:v>40347</c:v>
                      </c:pt>
                      <c:pt idx="871">
                        <c:v>40348</c:v>
                      </c:pt>
                      <c:pt idx="872">
                        <c:v>40349</c:v>
                      </c:pt>
                      <c:pt idx="873">
                        <c:v>40350</c:v>
                      </c:pt>
                      <c:pt idx="874">
                        <c:v>40351</c:v>
                      </c:pt>
                      <c:pt idx="875">
                        <c:v>40352</c:v>
                      </c:pt>
                      <c:pt idx="876">
                        <c:v>40353</c:v>
                      </c:pt>
                      <c:pt idx="877">
                        <c:v>40354</c:v>
                      </c:pt>
                      <c:pt idx="878">
                        <c:v>40355</c:v>
                      </c:pt>
                      <c:pt idx="879">
                        <c:v>40356</c:v>
                      </c:pt>
                      <c:pt idx="880">
                        <c:v>40357</c:v>
                      </c:pt>
                      <c:pt idx="881">
                        <c:v>40358</c:v>
                      </c:pt>
                      <c:pt idx="882">
                        <c:v>40359</c:v>
                      </c:pt>
                      <c:pt idx="883">
                        <c:v>40360</c:v>
                      </c:pt>
                      <c:pt idx="884">
                        <c:v>40361</c:v>
                      </c:pt>
                      <c:pt idx="885">
                        <c:v>40362</c:v>
                      </c:pt>
                      <c:pt idx="886">
                        <c:v>40363</c:v>
                      </c:pt>
                      <c:pt idx="887">
                        <c:v>40364</c:v>
                      </c:pt>
                      <c:pt idx="888">
                        <c:v>40365</c:v>
                      </c:pt>
                      <c:pt idx="889">
                        <c:v>40366</c:v>
                      </c:pt>
                      <c:pt idx="890">
                        <c:v>40367</c:v>
                      </c:pt>
                      <c:pt idx="891">
                        <c:v>40368</c:v>
                      </c:pt>
                      <c:pt idx="892">
                        <c:v>40369</c:v>
                      </c:pt>
                      <c:pt idx="893">
                        <c:v>40370</c:v>
                      </c:pt>
                      <c:pt idx="894">
                        <c:v>40371</c:v>
                      </c:pt>
                      <c:pt idx="895">
                        <c:v>40372</c:v>
                      </c:pt>
                      <c:pt idx="896">
                        <c:v>40373</c:v>
                      </c:pt>
                      <c:pt idx="897">
                        <c:v>40374</c:v>
                      </c:pt>
                      <c:pt idx="898">
                        <c:v>40375</c:v>
                      </c:pt>
                      <c:pt idx="899">
                        <c:v>40376</c:v>
                      </c:pt>
                      <c:pt idx="900">
                        <c:v>40377</c:v>
                      </c:pt>
                      <c:pt idx="901">
                        <c:v>40378</c:v>
                      </c:pt>
                      <c:pt idx="902">
                        <c:v>40379</c:v>
                      </c:pt>
                      <c:pt idx="903">
                        <c:v>40380</c:v>
                      </c:pt>
                      <c:pt idx="904">
                        <c:v>40381</c:v>
                      </c:pt>
                      <c:pt idx="905">
                        <c:v>40382</c:v>
                      </c:pt>
                      <c:pt idx="906">
                        <c:v>40383</c:v>
                      </c:pt>
                      <c:pt idx="907">
                        <c:v>40384</c:v>
                      </c:pt>
                      <c:pt idx="908">
                        <c:v>40385</c:v>
                      </c:pt>
                      <c:pt idx="909">
                        <c:v>40386</c:v>
                      </c:pt>
                      <c:pt idx="910">
                        <c:v>40387</c:v>
                      </c:pt>
                      <c:pt idx="911">
                        <c:v>40388</c:v>
                      </c:pt>
                      <c:pt idx="912">
                        <c:v>40389</c:v>
                      </c:pt>
                      <c:pt idx="913">
                        <c:v>40390</c:v>
                      </c:pt>
                      <c:pt idx="914">
                        <c:v>40391</c:v>
                      </c:pt>
                      <c:pt idx="915">
                        <c:v>40392</c:v>
                      </c:pt>
                      <c:pt idx="916">
                        <c:v>40393</c:v>
                      </c:pt>
                      <c:pt idx="917">
                        <c:v>40394</c:v>
                      </c:pt>
                      <c:pt idx="918">
                        <c:v>40395</c:v>
                      </c:pt>
                      <c:pt idx="919">
                        <c:v>40396</c:v>
                      </c:pt>
                      <c:pt idx="920">
                        <c:v>40397</c:v>
                      </c:pt>
                      <c:pt idx="921">
                        <c:v>40398</c:v>
                      </c:pt>
                      <c:pt idx="922">
                        <c:v>40399</c:v>
                      </c:pt>
                      <c:pt idx="923">
                        <c:v>40400</c:v>
                      </c:pt>
                      <c:pt idx="924">
                        <c:v>40401</c:v>
                      </c:pt>
                      <c:pt idx="925">
                        <c:v>40402</c:v>
                      </c:pt>
                      <c:pt idx="926">
                        <c:v>40403</c:v>
                      </c:pt>
                      <c:pt idx="927">
                        <c:v>40404</c:v>
                      </c:pt>
                      <c:pt idx="928">
                        <c:v>40405</c:v>
                      </c:pt>
                      <c:pt idx="929">
                        <c:v>40406</c:v>
                      </c:pt>
                      <c:pt idx="930">
                        <c:v>40407</c:v>
                      </c:pt>
                      <c:pt idx="931">
                        <c:v>40408</c:v>
                      </c:pt>
                      <c:pt idx="932">
                        <c:v>40409</c:v>
                      </c:pt>
                      <c:pt idx="933">
                        <c:v>40410</c:v>
                      </c:pt>
                      <c:pt idx="934">
                        <c:v>40411</c:v>
                      </c:pt>
                      <c:pt idx="935">
                        <c:v>40412</c:v>
                      </c:pt>
                      <c:pt idx="936">
                        <c:v>40413</c:v>
                      </c:pt>
                      <c:pt idx="937">
                        <c:v>40414</c:v>
                      </c:pt>
                      <c:pt idx="938">
                        <c:v>40415</c:v>
                      </c:pt>
                      <c:pt idx="939">
                        <c:v>40416</c:v>
                      </c:pt>
                      <c:pt idx="940">
                        <c:v>40417</c:v>
                      </c:pt>
                      <c:pt idx="941">
                        <c:v>40418</c:v>
                      </c:pt>
                      <c:pt idx="942">
                        <c:v>40419</c:v>
                      </c:pt>
                      <c:pt idx="943">
                        <c:v>40420</c:v>
                      </c:pt>
                      <c:pt idx="944">
                        <c:v>40421</c:v>
                      </c:pt>
                      <c:pt idx="945">
                        <c:v>40422</c:v>
                      </c:pt>
                      <c:pt idx="946">
                        <c:v>40423</c:v>
                      </c:pt>
                      <c:pt idx="947">
                        <c:v>40424</c:v>
                      </c:pt>
                      <c:pt idx="948">
                        <c:v>40425</c:v>
                      </c:pt>
                      <c:pt idx="949">
                        <c:v>40426</c:v>
                      </c:pt>
                      <c:pt idx="950">
                        <c:v>40427</c:v>
                      </c:pt>
                      <c:pt idx="951">
                        <c:v>40428</c:v>
                      </c:pt>
                      <c:pt idx="952">
                        <c:v>40429</c:v>
                      </c:pt>
                      <c:pt idx="953">
                        <c:v>40430</c:v>
                      </c:pt>
                      <c:pt idx="954">
                        <c:v>40431</c:v>
                      </c:pt>
                      <c:pt idx="955">
                        <c:v>40432</c:v>
                      </c:pt>
                      <c:pt idx="956">
                        <c:v>40433</c:v>
                      </c:pt>
                      <c:pt idx="957">
                        <c:v>40434</c:v>
                      </c:pt>
                      <c:pt idx="958">
                        <c:v>40435</c:v>
                      </c:pt>
                      <c:pt idx="959">
                        <c:v>40436</c:v>
                      </c:pt>
                      <c:pt idx="960">
                        <c:v>40437</c:v>
                      </c:pt>
                      <c:pt idx="961">
                        <c:v>40438</c:v>
                      </c:pt>
                      <c:pt idx="962">
                        <c:v>40439</c:v>
                      </c:pt>
                      <c:pt idx="963">
                        <c:v>40440</c:v>
                      </c:pt>
                      <c:pt idx="964">
                        <c:v>40441</c:v>
                      </c:pt>
                      <c:pt idx="965">
                        <c:v>40442</c:v>
                      </c:pt>
                      <c:pt idx="966">
                        <c:v>40443</c:v>
                      </c:pt>
                      <c:pt idx="967">
                        <c:v>40444</c:v>
                      </c:pt>
                      <c:pt idx="968">
                        <c:v>40445</c:v>
                      </c:pt>
                      <c:pt idx="969">
                        <c:v>40446</c:v>
                      </c:pt>
                      <c:pt idx="970">
                        <c:v>40447</c:v>
                      </c:pt>
                      <c:pt idx="971">
                        <c:v>40448</c:v>
                      </c:pt>
                      <c:pt idx="972">
                        <c:v>40449</c:v>
                      </c:pt>
                      <c:pt idx="973">
                        <c:v>40450</c:v>
                      </c:pt>
                      <c:pt idx="974">
                        <c:v>40451</c:v>
                      </c:pt>
                      <c:pt idx="975">
                        <c:v>40452</c:v>
                      </c:pt>
                      <c:pt idx="976">
                        <c:v>40453</c:v>
                      </c:pt>
                      <c:pt idx="977">
                        <c:v>40454</c:v>
                      </c:pt>
                      <c:pt idx="978">
                        <c:v>40455</c:v>
                      </c:pt>
                      <c:pt idx="979">
                        <c:v>40456</c:v>
                      </c:pt>
                      <c:pt idx="980">
                        <c:v>40457</c:v>
                      </c:pt>
                      <c:pt idx="981">
                        <c:v>40458</c:v>
                      </c:pt>
                      <c:pt idx="982">
                        <c:v>40459</c:v>
                      </c:pt>
                      <c:pt idx="983">
                        <c:v>40460</c:v>
                      </c:pt>
                      <c:pt idx="984">
                        <c:v>40461</c:v>
                      </c:pt>
                      <c:pt idx="985">
                        <c:v>40462</c:v>
                      </c:pt>
                      <c:pt idx="986">
                        <c:v>40463</c:v>
                      </c:pt>
                      <c:pt idx="987">
                        <c:v>40464</c:v>
                      </c:pt>
                      <c:pt idx="988">
                        <c:v>40465</c:v>
                      </c:pt>
                      <c:pt idx="989">
                        <c:v>40466</c:v>
                      </c:pt>
                      <c:pt idx="990">
                        <c:v>40467</c:v>
                      </c:pt>
                      <c:pt idx="991">
                        <c:v>40468</c:v>
                      </c:pt>
                      <c:pt idx="992">
                        <c:v>40469</c:v>
                      </c:pt>
                      <c:pt idx="993">
                        <c:v>40470</c:v>
                      </c:pt>
                      <c:pt idx="994">
                        <c:v>40471</c:v>
                      </c:pt>
                      <c:pt idx="995">
                        <c:v>40472</c:v>
                      </c:pt>
                      <c:pt idx="996">
                        <c:v>40473</c:v>
                      </c:pt>
                      <c:pt idx="997">
                        <c:v>40474</c:v>
                      </c:pt>
                      <c:pt idx="998">
                        <c:v>40475</c:v>
                      </c:pt>
                      <c:pt idx="999">
                        <c:v>40476</c:v>
                      </c:pt>
                      <c:pt idx="1000">
                        <c:v>40477</c:v>
                      </c:pt>
                      <c:pt idx="1001">
                        <c:v>40478</c:v>
                      </c:pt>
                      <c:pt idx="1002">
                        <c:v>40479</c:v>
                      </c:pt>
                      <c:pt idx="1003">
                        <c:v>40480</c:v>
                      </c:pt>
                      <c:pt idx="1004">
                        <c:v>40481</c:v>
                      </c:pt>
                      <c:pt idx="1005">
                        <c:v>40482</c:v>
                      </c:pt>
                      <c:pt idx="1006">
                        <c:v>40483</c:v>
                      </c:pt>
                      <c:pt idx="1007">
                        <c:v>40484</c:v>
                      </c:pt>
                      <c:pt idx="1008">
                        <c:v>40485</c:v>
                      </c:pt>
                      <c:pt idx="1009">
                        <c:v>40486</c:v>
                      </c:pt>
                      <c:pt idx="1010">
                        <c:v>40487</c:v>
                      </c:pt>
                      <c:pt idx="1011">
                        <c:v>40488</c:v>
                      </c:pt>
                      <c:pt idx="1012">
                        <c:v>40489</c:v>
                      </c:pt>
                      <c:pt idx="1013">
                        <c:v>40490</c:v>
                      </c:pt>
                      <c:pt idx="1014">
                        <c:v>40491</c:v>
                      </c:pt>
                      <c:pt idx="1015">
                        <c:v>40492</c:v>
                      </c:pt>
                      <c:pt idx="1016">
                        <c:v>40493</c:v>
                      </c:pt>
                      <c:pt idx="1017">
                        <c:v>40494</c:v>
                      </c:pt>
                      <c:pt idx="1018">
                        <c:v>40495</c:v>
                      </c:pt>
                      <c:pt idx="1019">
                        <c:v>40496</c:v>
                      </c:pt>
                      <c:pt idx="1020">
                        <c:v>40497</c:v>
                      </c:pt>
                      <c:pt idx="1021">
                        <c:v>40498</c:v>
                      </c:pt>
                      <c:pt idx="1022">
                        <c:v>40499</c:v>
                      </c:pt>
                      <c:pt idx="1023">
                        <c:v>40500</c:v>
                      </c:pt>
                      <c:pt idx="1024">
                        <c:v>40501</c:v>
                      </c:pt>
                      <c:pt idx="1025">
                        <c:v>40502</c:v>
                      </c:pt>
                      <c:pt idx="1026">
                        <c:v>40503</c:v>
                      </c:pt>
                      <c:pt idx="1027">
                        <c:v>40504</c:v>
                      </c:pt>
                      <c:pt idx="1028">
                        <c:v>40505</c:v>
                      </c:pt>
                      <c:pt idx="1029">
                        <c:v>40506</c:v>
                      </c:pt>
                      <c:pt idx="1030">
                        <c:v>40507</c:v>
                      </c:pt>
                      <c:pt idx="1031">
                        <c:v>40508</c:v>
                      </c:pt>
                      <c:pt idx="1032">
                        <c:v>40509</c:v>
                      </c:pt>
                      <c:pt idx="1033">
                        <c:v>40510</c:v>
                      </c:pt>
                      <c:pt idx="1034">
                        <c:v>40511</c:v>
                      </c:pt>
                      <c:pt idx="1035">
                        <c:v>40512</c:v>
                      </c:pt>
                      <c:pt idx="1036">
                        <c:v>40513</c:v>
                      </c:pt>
                      <c:pt idx="1037">
                        <c:v>40514</c:v>
                      </c:pt>
                      <c:pt idx="1038">
                        <c:v>40515</c:v>
                      </c:pt>
                      <c:pt idx="1039">
                        <c:v>40516</c:v>
                      </c:pt>
                      <c:pt idx="1040">
                        <c:v>40517</c:v>
                      </c:pt>
                      <c:pt idx="1041">
                        <c:v>40518</c:v>
                      </c:pt>
                      <c:pt idx="1042">
                        <c:v>40519</c:v>
                      </c:pt>
                      <c:pt idx="1043">
                        <c:v>40520</c:v>
                      </c:pt>
                      <c:pt idx="1044">
                        <c:v>40521</c:v>
                      </c:pt>
                      <c:pt idx="1045">
                        <c:v>40522</c:v>
                      </c:pt>
                      <c:pt idx="1046">
                        <c:v>40523</c:v>
                      </c:pt>
                      <c:pt idx="1047">
                        <c:v>40524</c:v>
                      </c:pt>
                      <c:pt idx="1048">
                        <c:v>40525</c:v>
                      </c:pt>
                      <c:pt idx="1049">
                        <c:v>40526</c:v>
                      </c:pt>
                      <c:pt idx="1050">
                        <c:v>40527</c:v>
                      </c:pt>
                      <c:pt idx="1051">
                        <c:v>40528</c:v>
                      </c:pt>
                      <c:pt idx="1052">
                        <c:v>40529</c:v>
                      </c:pt>
                      <c:pt idx="1053">
                        <c:v>40530</c:v>
                      </c:pt>
                      <c:pt idx="1054">
                        <c:v>40531</c:v>
                      </c:pt>
                      <c:pt idx="1055">
                        <c:v>40532</c:v>
                      </c:pt>
                      <c:pt idx="1056">
                        <c:v>40533</c:v>
                      </c:pt>
                      <c:pt idx="1057">
                        <c:v>40534</c:v>
                      </c:pt>
                      <c:pt idx="1058">
                        <c:v>40535</c:v>
                      </c:pt>
                      <c:pt idx="1059">
                        <c:v>40536</c:v>
                      </c:pt>
                      <c:pt idx="1060">
                        <c:v>40537</c:v>
                      </c:pt>
                      <c:pt idx="1061">
                        <c:v>40538</c:v>
                      </c:pt>
                      <c:pt idx="1062">
                        <c:v>40539</c:v>
                      </c:pt>
                      <c:pt idx="1063">
                        <c:v>40540</c:v>
                      </c:pt>
                      <c:pt idx="1064">
                        <c:v>40541</c:v>
                      </c:pt>
                      <c:pt idx="1065">
                        <c:v>40542</c:v>
                      </c:pt>
                      <c:pt idx="1066">
                        <c:v>40543</c:v>
                      </c:pt>
                      <c:pt idx="1067">
                        <c:v>40544</c:v>
                      </c:pt>
                      <c:pt idx="1068">
                        <c:v>40545</c:v>
                      </c:pt>
                      <c:pt idx="1069">
                        <c:v>40546</c:v>
                      </c:pt>
                      <c:pt idx="1070">
                        <c:v>40547</c:v>
                      </c:pt>
                      <c:pt idx="1071">
                        <c:v>40548</c:v>
                      </c:pt>
                      <c:pt idx="1072">
                        <c:v>40549</c:v>
                      </c:pt>
                      <c:pt idx="1073">
                        <c:v>40550</c:v>
                      </c:pt>
                      <c:pt idx="1074">
                        <c:v>40551</c:v>
                      </c:pt>
                      <c:pt idx="1075">
                        <c:v>40552</c:v>
                      </c:pt>
                      <c:pt idx="1076">
                        <c:v>40553</c:v>
                      </c:pt>
                      <c:pt idx="1077">
                        <c:v>40554</c:v>
                      </c:pt>
                      <c:pt idx="1078">
                        <c:v>40555</c:v>
                      </c:pt>
                      <c:pt idx="1079">
                        <c:v>40556</c:v>
                      </c:pt>
                      <c:pt idx="1080">
                        <c:v>40557</c:v>
                      </c:pt>
                      <c:pt idx="1081">
                        <c:v>40558</c:v>
                      </c:pt>
                      <c:pt idx="1082">
                        <c:v>40559</c:v>
                      </c:pt>
                      <c:pt idx="1083">
                        <c:v>40560</c:v>
                      </c:pt>
                      <c:pt idx="1084">
                        <c:v>40561</c:v>
                      </c:pt>
                      <c:pt idx="1085">
                        <c:v>40562</c:v>
                      </c:pt>
                      <c:pt idx="1086">
                        <c:v>40563</c:v>
                      </c:pt>
                      <c:pt idx="1087">
                        <c:v>40564</c:v>
                      </c:pt>
                      <c:pt idx="1088">
                        <c:v>40565</c:v>
                      </c:pt>
                      <c:pt idx="1089">
                        <c:v>40566</c:v>
                      </c:pt>
                      <c:pt idx="1090">
                        <c:v>40567</c:v>
                      </c:pt>
                      <c:pt idx="1091">
                        <c:v>40568</c:v>
                      </c:pt>
                      <c:pt idx="1092">
                        <c:v>40569</c:v>
                      </c:pt>
                      <c:pt idx="1093">
                        <c:v>40570</c:v>
                      </c:pt>
                      <c:pt idx="1094">
                        <c:v>40571</c:v>
                      </c:pt>
                      <c:pt idx="1095">
                        <c:v>40572</c:v>
                      </c:pt>
                      <c:pt idx="1096">
                        <c:v>40573</c:v>
                      </c:pt>
                      <c:pt idx="1097">
                        <c:v>40574</c:v>
                      </c:pt>
                      <c:pt idx="1098">
                        <c:v>40575</c:v>
                      </c:pt>
                      <c:pt idx="1099">
                        <c:v>40576</c:v>
                      </c:pt>
                      <c:pt idx="1100">
                        <c:v>40577</c:v>
                      </c:pt>
                      <c:pt idx="1101">
                        <c:v>40578</c:v>
                      </c:pt>
                      <c:pt idx="1102">
                        <c:v>40579</c:v>
                      </c:pt>
                      <c:pt idx="1103">
                        <c:v>40580</c:v>
                      </c:pt>
                      <c:pt idx="1104">
                        <c:v>40581</c:v>
                      </c:pt>
                      <c:pt idx="1105">
                        <c:v>40582</c:v>
                      </c:pt>
                      <c:pt idx="1106">
                        <c:v>40583</c:v>
                      </c:pt>
                      <c:pt idx="1107">
                        <c:v>40584</c:v>
                      </c:pt>
                      <c:pt idx="1108">
                        <c:v>40585</c:v>
                      </c:pt>
                      <c:pt idx="1109">
                        <c:v>40586</c:v>
                      </c:pt>
                      <c:pt idx="1110">
                        <c:v>40587</c:v>
                      </c:pt>
                      <c:pt idx="1111">
                        <c:v>40588</c:v>
                      </c:pt>
                      <c:pt idx="1112">
                        <c:v>40589</c:v>
                      </c:pt>
                      <c:pt idx="1113">
                        <c:v>40590</c:v>
                      </c:pt>
                      <c:pt idx="1114">
                        <c:v>40591</c:v>
                      </c:pt>
                      <c:pt idx="1115">
                        <c:v>40592</c:v>
                      </c:pt>
                      <c:pt idx="1116">
                        <c:v>40593</c:v>
                      </c:pt>
                      <c:pt idx="1117">
                        <c:v>40594</c:v>
                      </c:pt>
                      <c:pt idx="1118">
                        <c:v>40595</c:v>
                      </c:pt>
                      <c:pt idx="1119">
                        <c:v>40596</c:v>
                      </c:pt>
                      <c:pt idx="1120">
                        <c:v>40597</c:v>
                      </c:pt>
                      <c:pt idx="1121">
                        <c:v>40598</c:v>
                      </c:pt>
                      <c:pt idx="1122">
                        <c:v>40599</c:v>
                      </c:pt>
                      <c:pt idx="1123">
                        <c:v>40600</c:v>
                      </c:pt>
                      <c:pt idx="1124">
                        <c:v>40601</c:v>
                      </c:pt>
                      <c:pt idx="1125">
                        <c:v>40602</c:v>
                      </c:pt>
                      <c:pt idx="1126">
                        <c:v>40603</c:v>
                      </c:pt>
                      <c:pt idx="1127">
                        <c:v>40604</c:v>
                      </c:pt>
                      <c:pt idx="1128">
                        <c:v>40605</c:v>
                      </c:pt>
                      <c:pt idx="1129">
                        <c:v>40606</c:v>
                      </c:pt>
                      <c:pt idx="1130">
                        <c:v>40607</c:v>
                      </c:pt>
                      <c:pt idx="1131">
                        <c:v>40608</c:v>
                      </c:pt>
                      <c:pt idx="1132">
                        <c:v>40609</c:v>
                      </c:pt>
                      <c:pt idx="1133">
                        <c:v>40610</c:v>
                      </c:pt>
                      <c:pt idx="1134">
                        <c:v>40611</c:v>
                      </c:pt>
                      <c:pt idx="1135">
                        <c:v>40612</c:v>
                      </c:pt>
                      <c:pt idx="1136">
                        <c:v>40613</c:v>
                      </c:pt>
                      <c:pt idx="1137">
                        <c:v>40614</c:v>
                      </c:pt>
                      <c:pt idx="1138">
                        <c:v>40615</c:v>
                      </c:pt>
                      <c:pt idx="1139">
                        <c:v>40616</c:v>
                      </c:pt>
                      <c:pt idx="1140">
                        <c:v>40617</c:v>
                      </c:pt>
                      <c:pt idx="1141">
                        <c:v>40618</c:v>
                      </c:pt>
                      <c:pt idx="1142">
                        <c:v>40619</c:v>
                      </c:pt>
                      <c:pt idx="1143">
                        <c:v>40620</c:v>
                      </c:pt>
                      <c:pt idx="1144">
                        <c:v>40621</c:v>
                      </c:pt>
                      <c:pt idx="1145">
                        <c:v>40622</c:v>
                      </c:pt>
                      <c:pt idx="1146">
                        <c:v>40623</c:v>
                      </c:pt>
                      <c:pt idx="1147">
                        <c:v>40624</c:v>
                      </c:pt>
                      <c:pt idx="1148">
                        <c:v>40625</c:v>
                      </c:pt>
                      <c:pt idx="1149">
                        <c:v>40626</c:v>
                      </c:pt>
                      <c:pt idx="1150">
                        <c:v>40627</c:v>
                      </c:pt>
                      <c:pt idx="1151">
                        <c:v>40628</c:v>
                      </c:pt>
                      <c:pt idx="1152">
                        <c:v>40629</c:v>
                      </c:pt>
                      <c:pt idx="1153">
                        <c:v>40630</c:v>
                      </c:pt>
                      <c:pt idx="1154">
                        <c:v>40631</c:v>
                      </c:pt>
                      <c:pt idx="1155">
                        <c:v>40632</c:v>
                      </c:pt>
                      <c:pt idx="1156">
                        <c:v>40633</c:v>
                      </c:pt>
                      <c:pt idx="1157">
                        <c:v>40634</c:v>
                      </c:pt>
                      <c:pt idx="1158">
                        <c:v>40635</c:v>
                      </c:pt>
                      <c:pt idx="1159">
                        <c:v>40636</c:v>
                      </c:pt>
                      <c:pt idx="1160">
                        <c:v>40637</c:v>
                      </c:pt>
                      <c:pt idx="1161">
                        <c:v>40638</c:v>
                      </c:pt>
                      <c:pt idx="1162">
                        <c:v>40639</c:v>
                      </c:pt>
                      <c:pt idx="1163">
                        <c:v>40640</c:v>
                      </c:pt>
                      <c:pt idx="1164">
                        <c:v>40641</c:v>
                      </c:pt>
                      <c:pt idx="1165">
                        <c:v>40642</c:v>
                      </c:pt>
                      <c:pt idx="1166">
                        <c:v>40643</c:v>
                      </c:pt>
                      <c:pt idx="1167">
                        <c:v>40644</c:v>
                      </c:pt>
                      <c:pt idx="1168">
                        <c:v>40645</c:v>
                      </c:pt>
                      <c:pt idx="1169">
                        <c:v>40646</c:v>
                      </c:pt>
                      <c:pt idx="1170">
                        <c:v>40647</c:v>
                      </c:pt>
                      <c:pt idx="1171">
                        <c:v>40648</c:v>
                      </c:pt>
                      <c:pt idx="1172">
                        <c:v>40649</c:v>
                      </c:pt>
                      <c:pt idx="1173">
                        <c:v>40650</c:v>
                      </c:pt>
                      <c:pt idx="1174">
                        <c:v>40651</c:v>
                      </c:pt>
                      <c:pt idx="1175">
                        <c:v>40652</c:v>
                      </c:pt>
                      <c:pt idx="1176">
                        <c:v>40653</c:v>
                      </c:pt>
                      <c:pt idx="1177">
                        <c:v>40654</c:v>
                      </c:pt>
                      <c:pt idx="1178">
                        <c:v>40655</c:v>
                      </c:pt>
                      <c:pt idx="1179">
                        <c:v>40656</c:v>
                      </c:pt>
                      <c:pt idx="1180">
                        <c:v>40657</c:v>
                      </c:pt>
                      <c:pt idx="1181">
                        <c:v>40658</c:v>
                      </c:pt>
                      <c:pt idx="1182">
                        <c:v>40659</c:v>
                      </c:pt>
                      <c:pt idx="1183">
                        <c:v>40660</c:v>
                      </c:pt>
                      <c:pt idx="1184">
                        <c:v>40661</c:v>
                      </c:pt>
                      <c:pt idx="1185">
                        <c:v>40662</c:v>
                      </c:pt>
                      <c:pt idx="1186">
                        <c:v>40663</c:v>
                      </c:pt>
                      <c:pt idx="1187">
                        <c:v>40664</c:v>
                      </c:pt>
                      <c:pt idx="1188">
                        <c:v>40665</c:v>
                      </c:pt>
                      <c:pt idx="1189">
                        <c:v>40666</c:v>
                      </c:pt>
                      <c:pt idx="1190">
                        <c:v>40667</c:v>
                      </c:pt>
                      <c:pt idx="1191">
                        <c:v>40668</c:v>
                      </c:pt>
                      <c:pt idx="1192">
                        <c:v>40669</c:v>
                      </c:pt>
                      <c:pt idx="1193">
                        <c:v>40670</c:v>
                      </c:pt>
                      <c:pt idx="1194">
                        <c:v>40671</c:v>
                      </c:pt>
                      <c:pt idx="1195">
                        <c:v>40672</c:v>
                      </c:pt>
                      <c:pt idx="1196">
                        <c:v>40673</c:v>
                      </c:pt>
                      <c:pt idx="1197">
                        <c:v>40674</c:v>
                      </c:pt>
                      <c:pt idx="1198">
                        <c:v>40675</c:v>
                      </c:pt>
                      <c:pt idx="1199">
                        <c:v>40676</c:v>
                      </c:pt>
                      <c:pt idx="1200">
                        <c:v>40677</c:v>
                      </c:pt>
                      <c:pt idx="1201">
                        <c:v>40678</c:v>
                      </c:pt>
                      <c:pt idx="1202">
                        <c:v>40679</c:v>
                      </c:pt>
                      <c:pt idx="1203">
                        <c:v>40680</c:v>
                      </c:pt>
                      <c:pt idx="1204">
                        <c:v>40681</c:v>
                      </c:pt>
                      <c:pt idx="1205">
                        <c:v>40682</c:v>
                      </c:pt>
                      <c:pt idx="1206">
                        <c:v>40683</c:v>
                      </c:pt>
                      <c:pt idx="1207">
                        <c:v>40684</c:v>
                      </c:pt>
                      <c:pt idx="1208">
                        <c:v>40685</c:v>
                      </c:pt>
                      <c:pt idx="1209">
                        <c:v>40686</c:v>
                      </c:pt>
                      <c:pt idx="1210">
                        <c:v>40687</c:v>
                      </c:pt>
                      <c:pt idx="1211">
                        <c:v>40688</c:v>
                      </c:pt>
                      <c:pt idx="1212">
                        <c:v>40689</c:v>
                      </c:pt>
                      <c:pt idx="1213">
                        <c:v>40690</c:v>
                      </c:pt>
                      <c:pt idx="1214">
                        <c:v>40691</c:v>
                      </c:pt>
                      <c:pt idx="1215">
                        <c:v>40692</c:v>
                      </c:pt>
                      <c:pt idx="1216">
                        <c:v>40693</c:v>
                      </c:pt>
                      <c:pt idx="1217">
                        <c:v>40694</c:v>
                      </c:pt>
                      <c:pt idx="1218">
                        <c:v>40695</c:v>
                      </c:pt>
                      <c:pt idx="1219">
                        <c:v>40696</c:v>
                      </c:pt>
                      <c:pt idx="1220">
                        <c:v>40697</c:v>
                      </c:pt>
                      <c:pt idx="1221">
                        <c:v>40698</c:v>
                      </c:pt>
                      <c:pt idx="1222">
                        <c:v>40699</c:v>
                      </c:pt>
                      <c:pt idx="1223">
                        <c:v>40700</c:v>
                      </c:pt>
                      <c:pt idx="1224">
                        <c:v>40701</c:v>
                      </c:pt>
                      <c:pt idx="1225">
                        <c:v>40702</c:v>
                      </c:pt>
                      <c:pt idx="1226">
                        <c:v>40703</c:v>
                      </c:pt>
                      <c:pt idx="1227">
                        <c:v>40704</c:v>
                      </c:pt>
                      <c:pt idx="1228">
                        <c:v>40705</c:v>
                      </c:pt>
                      <c:pt idx="1229">
                        <c:v>40706</c:v>
                      </c:pt>
                      <c:pt idx="1230">
                        <c:v>40707</c:v>
                      </c:pt>
                      <c:pt idx="1231">
                        <c:v>40708</c:v>
                      </c:pt>
                      <c:pt idx="1232">
                        <c:v>40709</c:v>
                      </c:pt>
                      <c:pt idx="1233">
                        <c:v>40710</c:v>
                      </c:pt>
                      <c:pt idx="1234">
                        <c:v>40711</c:v>
                      </c:pt>
                      <c:pt idx="1235">
                        <c:v>40712</c:v>
                      </c:pt>
                      <c:pt idx="1236">
                        <c:v>40713</c:v>
                      </c:pt>
                      <c:pt idx="1237">
                        <c:v>40714</c:v>
                      </c:pt>
                      <c:pt idx="1238">
                        <c:v>40715</c:v>
                      </c:pt>
                      <c:pt idx="1239">
                        <c:v>40716</c:v>
                      </c:pt>
                      <c:pt idx="1240">
                        <c:v>40717</c:v>
                      </c:pt>
                      <c:pt idx="1241">
                        <c:v>40718</c:v>
                      </c:pt>
                      <c:pt idx="1242">
                        <c:v>40719</c:v>
                      </c:pt>
                      <c:pt idx="1243">
                        <c:v>40720</c:v>
                      </c:pt>
                      <c:pt idx="1244">
                        <c:v>40721</c:v>
                      </c:pt>
                      <c:pt idx="1245">
                        <c:v>40722</c:v>
                      </c:pt>
                      <c:pt idx="1246">
                        <c:v>40723</c:v>
                      </c:pt>
                      <c:pt idx="1247">
                        <c:v>40724</c:v>
                      </c:pt>
                      <c:pt idx="1248">
                        <c:v>40725</c:v>
                      </c:pt>
                      <c:pt idx="1249">
                        <c:v>40726</c:v>
                      </c:pt>
                      <c:pt idx="1250">
                        <c:v>40727</c:v>
                      </c:pt>
                      <c:pt idx="1251">
                        <c:v>40728</c:v>
                      </c:pt>
                      <c:pt idx="1252">
                        <c:v>40729</c:v>
                      </c:pt>
                      <c:pt idx="1253">
                        <c:v>40730</c:v>
                      </c:pt>
                      <c:pt idx="1254">
                        <c:v>40731</c:v>
                      </c:pt>
                      <c:pt idx="1255">
                        <c:v>40732</c:v>
                      </c:pt>
                      <c:pt idx="1256">
                        <c:v>40733</c:v>
                      </c:pt>
                      <c:pt idx="1257">
                        <c:v>40734</c:v>
                      </c:pt>
                      <c:pt idx="1258">
                        <c:v>40735</c:v>
                      </c:pt>
                      <c:pt idx="1259">
                        <c:v>40736</c:v>
                      </c:pt>
                      <c:pt idx="1260">
                        <c:v>40737</c:v>
                      </c:pt>
                      <c:pt idx="1261">
                        <c:v>40738</c:v>
                      </c:pt>
                      <c:pt idx="1262">
                        <c:v>40739</c:v>
                      </c:pt>
                      <c:pt idx="1263">
                        <c:v>40740</c:v>
                      </c:pt>
                      <c:pt idx="1264">
                        <c:v>40741</c:v>
                      </c:pt>
                      <c:pt idx="1265">
                        <c:v>40742</c:v>
                      </c:pt>
                      <c:pt idx="1266">
                        <c:v>40743</c:v>
                      </c:pt>
                      <c:pt idx="1267">
                        <c:v>40744</c:v>
                      </c:pt>
                      <c:pt idx="1268">
                        <c:v>40745</c:v>
                      </c:pt>
                      <c:pt idx="1269">
                        <c:v>40746</c:v>
                      </c:pt>
                      <c:pt idx="1270">
                        <c:v>40747</c:v>
                      </c:pt>
                      <c:pt idx="1271">
                        <c:v>40748</c:v>
                      </c:pt>
                      <c:pt idx="1272">
                        <c:v>40749</c:v>
                      </c:pt>
                      <c:pt idx="1273">
                        <c:v>40750</c:v>
                      </c:pt>
                      <c:pt idx="1274">
                        <c:v>40751</c:v>
                      </c:pt>
                      <c:pt idx="1275">
                        <c:v>40752</c:v>
                      </c:pt>
                      <c:pt idx="1276">
                        <c:v>40753</c:v>
                      </c:pt>
                      <c:pt idx="1277">
                        <c:v>40754</c:v>
                      </c:pt>
                      <c:pt idx="1278">
                        <c:v>40755</c:v>
                      </c:pt>
                      <c:pt idx="1279">
                        <c:v>40756</c:v>
                      </c:pt>
                      <c:pt idx="1280">
                        <c:v>40757</c:v>
                      </c:pt>
                      <c:pt idx="1281">
                        <c:v>40758</c:v>
                      </c:pt>
                      <c:pt idx="1282">
                        <c:v>40759</c:v>
                      </c:pt>
                      <c:pt idx="1283">
                        <c:v>40760</c:v>
                      </c:pt>
                      <c:pt idx="1284">
                        <c:v>40761</c:v>
                      </c:pt>
                      <c:pt idx="1285">
                        <c:v>40762</c:v>
                      </c:pt>
                      <c:pt idx="1286">
                        <c:v>40763</c:v>
                      </c:pt>
                      <c:pt idx="1287">
                        <c:v>40764</c:v>
                      </c:pt>
                      <c:pt idx="1288">
                        <c:v>40765</c:v>
                      </c:pt>
                      <c:pt idx="1289">
                        <c:v>40766</c:v>
                      </c:pt>
                      <c:pt idx="1290">
                        <c:v>40767</c:v>
                      </c:pt>
                      <c:pt idx="1291">
                        <c:v>40768</c:v>
                      </c:pt>
                      <c:pt idx="1292">
                        <c:v>40769</c:v>
                      </c:pt>
                      <c:pt idx="1293">
                        <c:v>40770</c:v>
                      </c:pt>
                      <c:pt idx="1294">
                        <c:v>40771</c:v>
                      </c:pt>
                      <c:pt idx="1295">
                        <c:v>40772</c:v>
                      </c:pt>
                      <c:pt idx="1296">
                        <c:v>40773</c:v>
                      </c:pt>
                      <c:pt idx="1297">
                        <c:v>40774</c:v>
                      </c:pt>
                      <c:pt idx="1298">
                        <c:v>40775</c:v>
                      </c:pt>
                      <c:pt idx="1299">
                        <c:v>40776</c:v>
                      </c:pt>
                      <c:pt idx="1300">
                        <c:v>40777</c:v>
                      </c:pt>
                      <c:pt idx="1301">
                        <c:v>40778</c:v>
                      </c:pt>
                      <c:pt idx="1302">
                        <c:v>40779</c:v>
                      </c:pt>
                      <c:pt idx="1303">
                        <c:v>40780</c:v>
                      </c:pt>
                      <c:pt idx="1304">
                        <c:v>40781</c:v>
                      </c:pt>
                      <c:pt idx="1305">
                        <c:v>40782</c:v>
                      </c:pt>
                      <c:pt idx="1306">
                        <c:v>40783</c:v>
                      </c:pt>
                      <c:pt idx="1307">
                        <c:v>40784</c:v>
                      </c:pt>
                      <c:pt idx="1308">
                        <c:v>40785</c:v>
                      </c:pt>
                      <c:pt idx="1309">
                        <c:v>40786</c:v>
                      </c:pt>
                      <c:pt idx="1310">
                        <c:v>40787</c:v>
                      </c:pt>
                      <c:pt idx="1311">
                        <c:v>40788</c:v>
                      </c:pt>
                      <c:pt idx="1312">
                        <c:v>40789</c:v>
                      </c:pt>
                      <c:pt idx="1313">
                        <c:v>40790</c:v>
                      </c:pt>
                      <c:pt idx="1314">
                        <c:v>40791</c:v>
                      </c:pt>
                      <c:pt idx="1315">
                        <c:v>40792</c:v>
                      </c:pt>
                      <c:pt idx="1316">
                        <c:v>40793</c:v>
                      </c:pt>
                      <c:pt idx="1317">
                        <c:v>40794</c:v>
                      </c:pt>
                      <c:pt idx="1318">
                        <c:v>40795</c:v>
                      </c:pt>
                      <c:pt idx="1319">
                        <c:v>40796</c:v>
                      </c:pt>
                      <c:pt idx="1320">
                        <c:v>40797</c:v>
                      </c:pt>
                      <c:pt idx="1321">
                        <c:v>40798</c:v>
                      </c:pt>
                      <c:pt idx="1322">
                        <c:v>40799</c:v>
                      </c:pt>
                      <c:pt idx="1323">
                        <c:v>40800</c:v>
                      </c:pt>
                      <c:pt idx="1324">
                        <c:v>40801</c:v>
                      </c:pt>
                      <c:pt idx="1325">
                        <c:v>40802</c:v>
                      </c:pt>
                      <c:pt idx="1326">
                        <c:v>40803</c:v>
                      </c:pt>
                      <c:pt idx="1327">
                        <c:v>40804</c:v>
                      </c:pt>
                      <c:pt idx="1328">
                        <c:v>40805</c:v>
                      </c:pt>
                      <c:pt idx="1329">
                        <c:v>40806</c:v>
                      </c:pt>
                      <c:pt idx="1330">
                        <c:v>40807</c:v>
                      </c:pt>
                      <c:pt idx="1331">
                        <c:v>40808</c:v>
                      </c:pt>
                      <c:pt idx="1332">
                        <c:v>40809</c:v>
                      </c:pt>
                      <c:pt idx="1333">
                        <c:v>40810</c:v>
                      </c:pt>
                      <c:pt idx="1334">
                        <c:v>40811</c:v>
                      </c:pt>
                      <c:pt idx="1335">
                        <c:v>40812</c:v>
                      </c:pt>
                      <c:pt idx="1336">
                        <c:v>40813</c:v>
                      </c:pt>
                      <c:pt idx="1337">
                        <c:v>40814</c:v>
                      </c:pt>
                      <c:pt idx="1338">
                        <c:v>40815</c:v>
                      </c:pt>
                      <c:pt idx="1339">
                        <c:v>40816</c:v>
                      </c:pt>
                      <c:pt idx="1340">
                        <c:v>40817</c:v>
                      </c:pt>
                      <c:pt idx="1341">
                        <c:v>40818</c:v>
                      </c:pt>
                      <c:pt idx="1342">
                        <c:v>40819</c:v>
                      </c:pt>
                      <c:pt idx="1343">
                        <c:v>40820</c:v>
                      </c:pt>
                      <c:pt idx="1344">
                        <c:v>40821</c:v>
                      </c:pt>
                      <c:pt idx="1345">
                        <c:v>40822</c:v>
                      </c:pt>
                      <c:pt idx="1346">
                        <c:v>40823</c:v>
                      </c:pt>
                      <c:pt idx="1347">
                        <c:v>40824</c:v>
                      </c:pt>
                      <c:pt idx="1348">
                        <c:v>40825</c:v>
                      </c:pt>
                      <c:pt idx="1349">
                        <c:v>40826</c:v>
                      </c:pt>
                      <c:pt idx="1350">
                        <c:v>40827</c:v>
                      </c:pt>
                      <c:pt idx="1351">
                        <c:v>40828</c:v>
                      </c:pt>
                      <c:pt idx="1352">
                        <c:v>40829</c:v>
                      </c:pt>
                      <c:pt idx="1353">
                        <c:v>40830</c:v>
                      </c:pt>
                      <c:pt idx="1354">
                        <c:v>40831</c:v>
                      </c:pt>
                      <c:pt idx="1355">
                        <c:v>40832</c:v>
                      </c:pt>
                      <c:pt idx="1356">
                        <c:v>40833</c:v>
                      </c:pt>
                      <c:pt idx="1357">
                        <c:v>40834</c:v>
                      </c:pt>
                      <c:pt idx="1358">
                        <c:v>40835</c:v>
                      </c:pt>
                      <c:pt idx="1359">
                        <c:v>40836</c:v>
                      </c:pt>
                      <c:pt idx="1360">
                        <c:v>40837</c:v>
                      </c:pt>
                      <c:pt idx="1361">
                        <c:v>40838</c:v>
                      </c:pt>
                      <c:pt idx="1362">
                        <c:v>40839</c:v>
                      </c:pt>
                      <c:pt idx="1363">
                        <c:v>40840</c:v>
                      </c:pt>
                      <c:pt idx="1364">
                        <c:v>40841</c:v>
                      </c:pt>
                      <c:pt idx="1365">
                        <c:v>40842</c:v>
                      </c:pt>
                      <c:pt idx="1366">
                        <c:v>40843</c:v>
                      </c:pt>
                      <c:pt idx="1367">
                        <c:v>40844</c:v>
                      </c:pt>
                      <c:pt idx="1368">
                        <c:v>40845</c:v>
                      </c:pt>
                      <c:pt idx="1369">
                        <c:v>40846</c:v>
                      </c:pt>
                      <c:pt idx="1370">
                        <c:v>40847</c:v>
                      </c:pt>
                      <c:pt idx="1371">
                        <c:v>40848</c:v>
                      </c:pt>
                      <c:pt idx="1372">
                        <c:v>40849</c:v>
                      </c:pt>
                      <c:pt idx="1373">
                        <c:v>40850</c:v>
                      </c:pt>
                      <c:pt idx="1374">
                        <c:v>40851</c:v>
                      </c:pt>
                      <c:pt idx="1375">
                        <c:v>40852</c:v>
                      </c:pt>
                      <c:pt idx="1376">
                        <c:v>40853</c:v>
                      </c:pt>
                      <c:pt idx="1377">
                        <c:v>40854</c:v>
                      </c:pt>
                      <c:pt idx="1378">
                        <c:v>40855</c:v>
                      </c:pt>
                      <c:pt idx="1379">
                        <c:v>40856</c:v>
                      </c:pt>
                      <c:pt idx="1380">
                        <c:v>40857</c:v>
                      </c:pt>
                      <c:pt idx="1381">
                        <c:v>40858</c:v>
                      </c:pt>
                      <c:pt idx="1382">
                        <c:v>40859</c:v>
                      </c:pt>
                      <c:pt idx="1383">
                        <c:v>40860</c:v>
                      </c:pt>
                      <c:pt idx="1384">
                        <c:v>40861</c:v>
                      </c:pt>
                      <c:pt idx="1385">
                        <c:v>40862</c:v>
                      </c:pt>
                      <c:pt idx="1386">
                        <c:v>40863</c:v>
                      </c:pt>
                      <c:pt idx="1387">
                        <c:v>40864</c:v>
                      </c:pt>
                      <c:pt idx="1388">
                        <c:v>40865</c:v>
                      </c:pt>
                      <c:pt idx="1389">
                        <c:v>40866</c:v>
                      </c:pt>
                      <c:pt idx="1390">
                        <c:v>40867</c:v>
                      </c:pt>
                      <c:pt idx="1391">
                        <c:v>40868</c:v>
                      </c:pt>
                      <c:pt idx="1392">
                        <c:v>40869</c:v>
                      </c:pt>
                      <c:pt idx="1393">
                        <c:v>40870</c:v>
                      </c:pt>
                      <c:pt idx="1394">
                        <c:v>40871</c:v>
                      </c:pt>
                      <c:pt idx="1395">
                        <c:v>40872</c:v>
                      </c:pt>
                      <c:pt idx="1396">
                        <c:v>40873</c:v>
                      </c:pt>
                      <c:pt idx="1397">
                        <c:v>40874</c:v>
                      </c:pt>
                      <c:pt idx="1398">
                        <c:v>40875</c:v>
                      </c:pt>
                      <c:pt idx="1399">
                        <c:v>40876</c:v>
                      </c:pt>
                      <c:pt idx="1400">
                        <c:v>40877</c:v>
                      </c:pt>
                      <c:pt idx="1401">
                        <c:v>40878</c:v>
                      </c:pt>
                      <c:pt idx="1402">
                        <c:v>40879</c:v>
                      </c:pt>
                      <c:pt idx="1403">
                        <c:v>40880</c:v>
                      </c:pt>
                      <c:pt idx="1404">
                        <c:v>40881</c:v>
                      </c:pt>
                      <c:pt idx="1405">
                        <c:v>40882</c:v>
                      </c:pt>
                      <c:pt idx="1406">
                        <c:v>40883</c:v>
                      </c:pt>
                      <c:pt idx="1407">
                        <c:v>40884</c:v>
                      </c:pt>
                      <c:pt idx="1408">
                        <c:v>40885</c:v>
                      </c:pt>
                      <c:pt idx="1409">
                        <c:v>40886</c:v>
                      </c:pt>
                      <c:pt idx="1410">
                        <c:v>40887</c:v>
                      </c:pt>
                      <c:pt idx="1411">
                        <c:v>40888</c:v>
                      </c:pt>
                      <c:pt idx="1412">
                        <c:v>40889</c:v>
                      </c:pt>
                      <c:pt idx="1413">
                        <c:v>40890</c:v>
                      </c:pt>
                      <c:pt idx="1414">
                        <c:v>40891</c:v>
                      </c:pt>
                      <c:pt idx="1415">
                        <c:v>40892</c:v>
                      </c:pt>
                      <c:pt idx="1416">
                        <c:v>40893</c:v>
                      </c:pt>
                      <c:pt idx="1417">
                        <c:v>40894</c:v>
                      </c:pt>
                      <c:pt idx="1418">
                        <c:v>40895</c:v>
                      </c:pt>
                      <c:pt idx="1419">
                        <c:v>40896</c:v>
                      </c:pt>
                      <c:pt idx="1420">
                        <c:v>40897</c:v>
                      </c:pt>
                      <c:pt idx="1421">
                        <c:v>40898</c:v>
                      </c:pt>
                      <c:pt idx="1422">
                        <c:v>40899</c:v>
                      </c:pt>
                      <c:pt idx="1423">
                        <c:v>40900</c:v>
                      </c:pt>
                      <c:pt idx="1424">
                        <c:v>40901</c:v>
                      </c:pt>
                      <c:pt idx="1425">
                        <c:v>40902</c:v>
                      </c:pt>
                      <c:pt idx="1426">
                        <c:v>40903</c:v>
                      </c:pt>
                      <c:pt idx="1427">
                        <c:v>40904</c:v>
                      </c:pt>
                      <c:pt idx="1428">
                        <c:v>40905</c:v>
                      </c:pt>
                      <c:pt idx="1429">
                        <c:v>40906</c:v>
                      </c:pt>
                      <c:pt idx="1430">
                        <c:v>40907</c:v>
                      </c:pt>
                      <c:pt idx="1431">
                        <c:v>40908</c:v>
                      </c:pt>
                      <c:pt idx="1432">
                        <c:v>40909</c:v>
                      </c:pt>
                      <c:pt idx="1433">
                        <c:v>40910</c:v>
                      </c:pt>
                      <c:pt idx="1434">
                        <c:v>40911</c:v>
                      </c:pt>
                      <c:pt idx="1435">
                        <c:v>40912</c:v>
                      </c:pt>
                      <c:pt idx="1436">
                        <c:v>40913</c:v>
                      </c:pt>
                      <c:pt idx="1437">
                        <c:v>40914</c:v>
                      </c:pt>
                      <c:pt idx="1438">
                        <c:v>40915</c:v>
                      </c:pt>
                      <c:pt idx="1439">
                        <c:v>40916</c:v>
                      </c:pt>
                      <c:pt idx="1440">
                        <c:v>40917</c:v>
                      </c:pt>
                      <c:pt idx="1441">
                        <c:v>40918</c:v>
                      </c:pt>
                      <c:pt idx="1442">
                        <c:v>40919</c:v>
                      </c:pt>
                      <c:pt idx="1443">
                        <c:v>40920</c:v>
                      </c:pt>
                      <c:pt idx="1444">
                        <c:v>40921</c:v>
                      </c:pt>
                      <c:pt idx="1445">
                        <c:v>40922</c:v>
                      </c:pt>
                      <c:pt idx="1446">
                        <c:v>40923</c:v>
                      </c:pt>
                      <c:pt idx="1447">
                        <c:v>40924</c:v>
                      </c:pt>
                      <c:pt idx="1448">
                        <c:v>40925</c:v>
                      </c:pt>
                      <c:pt idx="1449">
                        <c:v>40926</c:v>
                      </c:pt>
                      <c:pt idx="1450">
                        <c:v>40927</c:v>
                      </c:pt>
                      <c:pt idx="1451">
                        <c:v>40928</c:v>
                      </c:pt>
                      <c:pt idx="1452">
                        <c:v>40929</c:v>
                      </c:pt>
                      <c:pt idx="1453">
                        <c:v>40930</c:v>
                      </c:pt>
                      <c:pt idx="1454">
                        <c:v>40931</c:v>
                      </c:pt>
                      <c:pt idx="1455">
                        <c:v>40932</c:v>
                      </c:pt>
                      <c:pt idx="1456">
                        <c:v>40933</c:v>
                      </c:pt>
                      <c:pt idx="1457">
                        <c:v>40934</c:v>
                      </c:pt>
                      <c:pt idx="1458">
                        <c:v>40935</c:v>
                      </c:pt>
                      <c:pt idx="1459">
                        <c:v>40936</c:v>
                      </c:pt>
                      <c:pt idx="1460">
                        <c:v>40937</c:v>
                      </c:pt>
                      <c:pt idx="1461">
                        <c:v>40938</c:v>
                      </c:pt>
                      <c:pt idx="1462">
                        <c:v>40939</c:v>
                      </c:pt>
                      <c:pt idx="1463">
                        <c:v>40940</c:v>
                      </c:pt>
                      <c:pt idx="1464">
                        <c:v>40941</c:v>
                      </c:pt>
                      <c:pt idx="1465">
                        <c:v>40942</c:v>
                      </c:pt>
                      <c:pt idx="1466">
                        <c:v>40943</c:v>
                      </c:pt>
                      <c:pt idx="1467">
                        <c:v>40944</c:v>
                      </c:pt>
                      <c:pt idx="1468">
                        <c:v>40945</c:v>
                      </c:pt>
                      <c:pt idx="1469">
                        <c:v>40946</c:v>
                      </c:pt>
                      <c:pt idx="1470">
                        <c:v>40947</c:v>
                      </c:pt>
                      <c:pt idx="1471">
                        <c:v>40948</c:v>
                      </c:pt>
                      <c:pt idx="1472">
                        <c:v>40949</c:v>
                      </c:pt>
                      <c:pt idx="1473">
                        <c:v>40950</c:v>
                      </c:pt>
                      <c:pt idx="1474">
                        <c:v>40951</c:v>
                      </c:pt>
                      <c:pt idx="1475">
                        <c:v>40952</c:v>
                      </c:pt>
                      <c:pt idx="1476">
                        <c:v>40953</c:v>
                      </c:pt>
                      <c:pt idx="1477">
                        <c:v>40954</c:v>
                      </c:pt>
                      <c:pt idx="1478">
                        <c:v>40955</c:v>
                      </c:pt>
                      <c:pt idx="1479">
                        <c:v>40956</c:v>
                      </c:pt>
                      <c:pt idx="1480">
                        <c:v>40957</c:v>
                      </c:pt>
                      <c:pt idx="1481">
                        <c:v>40958</c:v>
                      </c:pt>
                      <c:pt idx="1482">
                        <c:v>40959</c:v>
                      </c:pt>
                      <c:pt idx="1483">
                        <c:v>40960</c:v>
                      </c:pt>
                      <c:pt idx="1484">
                        <c:v>40961</c:v>
                      </c:pt>
                      <c:pt idx="1485">
                        <c:v>40962</c:v>
                      </c:pt>
                      <c:pt idx="1486">
                        <c:v>40963</c:v>
                      </c:pt>
                      <c:pt idx="1487">
                        <c:v>40964</c:v>
                      </c:pt>
                      <c:pt idx="1488">
                        <c:v>40965</c:v>
                      </c:pt>
                      <c:pt idx="1489">
                        <c:v>40966</c:v>
                      </c:pt>
                      <c:pt idx="1490">
                        <c:v>40967</c:v>
                      </c:pt>
                      <c:pt idx="1491">
                        <c:v>40968</c:v>
                      </c:pt>
                      <c:pt idx="1492">
                        <c:v>40969</c:v>
                      </c:pt>
                      <c:pt idx="1493">
                        <c:v>40970</c:v>
                      </c:pt>
                      <c:pt idx="1494">
                        <c:v>40971</c:v>
                      </c:pt>
                      <c:pt idx="1495">
                        <c:v>40972</c:v>
                      </c:pt>
                      <c:pt idx="1496">
                        <c:v>40973</c:v>
                      </c:pt>
                      <c:pt idx="1497">
                        <c:v>40974</c:v>
                      </c:pt>
                      <c:pt idx="1498">
                        <c:v>40975</c:v>
                      </c:pt>
                      <c:pt idx="1499">
                        <c:v>40976</c:v>
                      </c:pt>
                      <c:pt idx="1500">
                        <c:v>40977</c:v>
                      </c:pt>
                      <c:pt idx="1501">
                        <c:v>40978</c:v>
                      </c:pt>
                      <c:pt idx="1502">
                        <c:v>40979</c:v>
                      </c:pt>
                      <c:pt idx="1503">
                        <c:v>40980</c:v>
                      </c:pt>
                      <c:pt idx="1504">
                        <c:v>40981</c:v>
                      </c:pt>
                      <c:pt idx="1505">
                        <c:v>40982</c:v>
                      </c:pt>
                      <c:pt idx="1506">
                        <c:v>40983</c:v>
                      </c:pt>
                      <c:pt idx="1507">
                        <c:v>40984</c:v>
                      </c:pt>
                      <c:pt idx="1508">
                        <c:v>40985</c:v>
                      </c:pt>
                      <c:pt idx="1509">
                        <c:v>40986</c:v>
                      </c:pt>
                      <c:pt idx="1510">
                        <c:v>40987</c:v>
                      </c:pt>
                      <c:pt idx="1511">
                        <c:v>40988</c:v>
                      </c:pt>
                      <c:pt idx="1512">
                        <c:v>40989</c:v>
                      </c:pt>
                      <c:pt idx="1513">
                        <c:v>40990</c:v>
                      </c:pt>
                      <c:pt idx="1514">
                        <c:v>40991</c:v>
                      </c:pt>
                      <c:pt idx="1515">
                        <c:v>40992</c:v>
                      </c:pt>
                      <c:pt idx="1516">
                        <c:v>40993</c:v>
                      </c:pt>
                      <c:pt idx="1517">
                        <c:v>40994</c:v>
                      </c:pt>
                      <c:pt idx="1518">
                        <c:v>40995</c:v>
                      </c:pt>
                      <c:pt idx="1519">
                        <c:v>40996</c:v>
                      </c:pt>
                      <c:pt idx="1520">
                        <c:v>40997</c:v>
                      </c:pt>
                      <c:pt idx="1521">
                        <c:v>40998</c:v>
                      </c:pt>
                      <c:pt idx="1522">
                        <c:v>40999</c:v>
                      </c:pt>
                      <c:pt idx="1523">
                        <c:v>41000</c:v>
                      </c:pt>
                      <c:pt idx="1524">
                        <c:v>41001</c:v>
                      </c:pt>
                      <c:pt idx="1525">
                        <c:v>41002</c:v>
                      </c:pt>
                      <c:pt idx="1526">
                        <c:v>41003</c:v>
                      </c:pt>
                      <c:pt idx="1527">
                        <c:v>41004</c:v>
                      </c:pt>
                      <c:pt idx="1528">
                        <c:v>41005</c:v>
                      </c:pt>
                      <c:pt idx="1529">
                        <c:v>41006</c:v>
                      </c:pt>
                      <c:pt idx="1530">
                        <c:v>41007</c:v>
                      </c:pt>
                      <c:pt idx="1531">
                        <c:v>41008</c:v>
                      </c:pt>
                      <c:pt idx="1532">
                        <c:v>41009</c:v>
                      </c:pt>
                      <c:pt idx="1533">
                        <c:v>41010</c:v>
                      </c:pt>
                      <c:pt idx="1534">
                        <c:v>41011</c:v>
                      </c:pt>
                      <c:pt idx="1535">
                        <c:v>41012</c:v>
                      </c:pt>
                      <c:pt idx="1536">
                        <c:v>41013</c:v>
                      </c:pt>
                      <c:pt idx="1537">
                        <c:v>41014</c:v>
                      </c:pt>
                      <c:pt idx="1538">
                        <c:v>41015</c:v>
                      </c:pt>
                      <c:pt idx="1539">
                        <c:v>41016</c:v>
                      </c:pt>
                      <c:pt idx="1540">
                        <c:v>41017</c:v>
                      </c:pt>
                      <c:pt idx="1541">
                        <c:v>41018</c:v>
                      </c:pt>
                      <c:pt idx="1542">
                        <c:v>41019</c:v>
                      </c:pt>
                      <c:pt idx="1543">
                        <c:v>41020</c:v>
                      </c:pt>
                      <c:pt idx="1544">
                        <c:v>41021</c:v>
                      </c:pt>
                      <c:pt idx="1545">
                        <c:v>41022</c:v>
                      </c:pt>
                      <c:pt idx="1546">
                        <c:v>41023</c:v>
                      </c:pt>
                      <c:pt idx="1547">
                        <c:v>41024</c:v>
                      </c:pt>
                      <c:pt idx="1548">
                        <c:v>41025</c:v>
                      </c:pt>
                      <c:pt idx="1549">
                        <c:v>41026</c:v>
                      </c:pt>
                      <c:pt idx="1550">
                        <c:v>41027</c:v>
                      </c:pt>
                      <c:pt idx="1551">
                        <c:v>41028</c:v>
                      </c:pt>
                      <c:pt idx="1552">
                        <c:v>41029</c:v>
                      </c:pt>
                      <c:pt idx="1553">
                        <c:v>41030</c:v>
                      </c:pt>
                      <c:pt idx="1554">
                        <c:v>41031</c:v>
                      </c:pt>
                      <c:pt idx="1555">
                        <c:v>41032</c:v>
                      </c:pt>
                      <c:pt idx="1556">
                        <c:v>41033</c:v>
                      </c:pt>
                      <c:pt idx="1557">
                        <c:v>41034</c:v>
                      </c:pt>
                      <c:pt idx="1558">
                        <c:v>41035</c:v>
                      </c:pt>
                      <c:pt idx="1559">
                        <c:v>41036</c:v>
                      </c:pt>
                      <c:pt idx="1560">
                        <c:v>41037</c:v>
                      </c:pt>
                      <c:pt idx="1561">
                        <c:v>41038</c:v>
                      </c:pt>
                      <c:pt idx="1562">
                        <c:v>41039</c:v>
                      </c:pt>
                      <c:pt idx="1563">
                        <c:v>41040</c:v>
                      </c:pt>
                      <c:pt idx="1564">
                        <c:v>41041</c:v>
                      </c:pt>
                      <c:pt idx="1565">
                        <c:v>41042</c:v>
                      </c:pt>
                      <c:pt idx="1566">
                        <c:v>41043</c:v>
                      </c:pt>
                      <c:pt idx="1567">
                        <c:v>41044</c:v>
                      </c:pt>
                      <c:pt idx="1568">
                        <c:v>41045</c:v>
                      </c:pt>
                      <c:pt idx="1569">
                        <c:v>41046</c:v>
                      </c:pt>
                      <c:pt idx="1570">
                        <c:v>41047</c:v>
                      </c:pt>
                      <c:pt idx="1571">
                        <c:v>41048</c:v>
                      </c:pt>
                      <c:pt idx="1572">
                        <c:v>41049</c:v>
                      </c:pt>
                      <c:pt idx="1573">
                        <c:v>41050</c:v>
                      </c:pt>
                      <c:pt idx="1574">
                        <c:v>41051</c:v>
                      </c:pt>
                      <c:pt idx="1575">
                        <c:v>41052</c:v>
                      </c:pt>
                      <c:pt idx="1576">
                        <c:v>41053</c:v>
                      </c:pt>
                      <c:pt idx="1577">
                        <c:v>41054</c:v>
                      </c:pt>
                      <c:pt idx="1578">
                        <c:v>41055</c:v>
                      </c:pt>
                      <c:pt idx="1579">
                        <c:v>41056</c:v>
                      </c:pt>
                      <c:pt idx="1580">
                        <c:v>41057</c:v>
                      </c:pt>
                      <c:pt idx="1581">
                        <c:v>41058</c:v>
                      </c:pt>
                      <c:pt idx="1582">
                        <c:v>41059</c:v>
                      </c:pt>
                      <c:pt idx="1583">
                        <c:v>41060</c:v>
                      </c:pt>
                      <c:pt idx="1584">
                        <c:v>41061</c:v>
                      </c:pt>
                      <c:pt idx="1585">
                        <c:v>41062</c:v>
                      </c:pt>
                      <c:pt idx="1586">
                        <c:v>41063</c:v>
                      </c:pt>
                      <c:pt idx="1587">
                        <c:v>41064</c:v>
                      </c:pt>
                      <c:pt idx="1588">
                        <c:v>41065</c:v>
                      </c:pt>
                      <c:pt idx="1589">
                        <c:v>41066</c:v>
                      </c:pt>
                      <c:pt idx="1590">
                        <c:v>41067</c:v>
                      </c:pt>
                      <c:pt idx="1591">
                        <c:v>41068</c:v>
                      </c:pt>
                      <c:pt idx="1592">
                        <c:v>41069</c:v>
                      </c:pt>
                      <c:pt idx="1593">
                        <c:v>41070</c:v>
                      </c:pt>
                      <c:pt idx="1594">
                        <c:v>41071</c:v>
                      </c:pt>
                      <c:pt idx="1595">
                        <c:v>41072</c:v>
                      </c:pt>
                      <c:pt idx="1596">
                        <c:v>41073</c:v>
                      </c:pt>
                      <c:pt idx="1597">
                        <c:v>41074</c:v>
                      </c:pt>
                      <c:pt idx="1598">
                        <c:v>41075</c:v>
                      </c:pt>
                      <c:pt idx="1599">
                        <c:v>41076</c:v>
                      </c:pt>
                      <c:pt idx="1600">
                        <c:v>41077</c:v>
                      </c:pt>
                      <c:pt idx="1601">
                        <c:v>41078</c:v>
                      </c:pt>
                      <c:pt idx="1602">
                        <c:v>41079</c:v>
                      </c:pt>
                      <c:pt idx="1603">
                        <c:v>41080</c:v>
                      </c:pt>
                      <c:pt idx="1604">
                        <c:v>41081</c:v>
                      </c:pt>
                      <c:pt idx="1605">
                        <c:v>41082</c:v>
                      </c:pt>
                      <c:pt idx="1606">
                        <c:v>41083</c:v>
                      </c:pt>
                      <c:pt idx="1607">
                        <c:v>41084</c:v>
                      </c:pt>
                      <c:pt idx="1608">
                        <c:v>41085</c:v>
                      </c:pt>
                      <c:pt idx="1609">
                        <c:v>41086</c:v>
                      </c:pt>
                      <c:pt idx="1610">
                        <c:v>41087</c:v>
                      </c:pt>
                      <c:pt idx="1611">
                        <c:v>41088</c:v>
                      </c:pt>
                      <c:pt idx="1612">
                        <c:v>41089</c:v>
                      </c:pt>
                      <c:pt idx="1613">
                        <c:v>41090</c:v>
                      </c:pt>
                      <c:pt idx="1614">
                        <c:v>41091</c:v>
                      </c:pt>
                      <c:pt idx="1615">
                        <c:v>41092</c:v>
                      </c:pt>
                      <c:pt idx="1616">
                        <c:v>41093</c:v>
                      </c:pt>
                      <c:pt idx="1617">
                        <c:v>41094</c:v>
                      </c:pt>
                      <c:pt idx="1618">
                        <c:v>41095</c:v>
                      </c:pt>
                      <c:pt idx="1619">
                        <c:v>41096</c:v>
                      </c:pt>
                      <c:pt idx="1620">
                        <c:v>41097</c:v>
                      </c:pt>
                      <c:pt idx="1621">
                        <c:v>41098</c:v>
                      </c:pt>
                      <c:pt idx="1622">
                        <c:v>41099</c:v>
                      </c:pt>
                      <c:pt idx="1623">
                        <c:v>41100</c:v>
                      </c:pt>
                      <c:pt idx="1624">
                        <c:v>41101</c:v>
                      </c:pt>
                      <c:pt idx="1625">
                        <c:v>41102</c:v>
                      </c:pt>
                      <c:pt idx="1626">
                        <c:v>41103</c:v>
                      </c:pt>
                      <c:pt idx="1627">
                        <c:v>41104</c:v>
                      </c:pt>
                      <c:pt idx="1628">
                        <c:v>41105</c:v>
                      </c:pt>
                      <c:pt idx="1629">
                        <c:v>41106</c:v>
                      </c:pt>
                      <c:pt idx="1630">
                        <c:v>41107</c:v>
                      </c:pt>
                      <c:pt idx="1631">
                        <c:v>41108</c:v>
                      </c:pt>
                      <c:pt idx="1632">
                        <c:v>41109</c:v>
                      </c:pt>
                      <c:pt idx="1633">
                        <c:v>41110</c:v>
                      </c:pt>
                      <c:pt idx="1634">
                        <c:v>41111</c:v>
                      </c:pt>
                      <c:pt idx="1635">
                        <c:v>41112</c:v>
                      </c:pt>
                      <c:pt idx="1636">
                        <c:v>41113</c:v>
                      </c:pt>
                      <c:pt idx="1637">
                        <c:v>41114</c:v>
                      </c:pt>
                      <c:pt idx="1638">
                        <c:v>41115</c:v>
                      </c:pt>
                      <c:pt idx="1639">
                        <c:v>41116</c:v>
                      </c:pt>
                      <c:pt idx="1640">
                        <c:v>41117</c:v>
                      </c:pt>
                      <c:pt idx="1641">
                        <c:v>41118</c:v>
                      </c:pt>
                      <c:pt idx="1642">
                        <c:v>41119</c:v>
                      </c:pt>
                      <c:pt idx="1643">
                        <c:v>41120</c:v>
                      </c:pt>
                      <c:pt idx="1644">
                        <c:v>41121</c:v>
                      </c:pt>
                      <c:pt idx="1645">
                        <c:v>41122</c:v>
                      </c:pt>
                      <c:pt idx="1646">
                        <c:v>41123</c:v>
                      </c:pt>
                      <c:pt idx="1647">
                        <c:v>41124</c:v>
                      </c:pt>
                      <c:pt idx="1648">
                        <c:v>41125</c:v>
                      </c:pt>
                      <c:pt idx="1649">
                        <c:v>41126</c:v>
                      </c:pt>
                      <c:pt idx="1650">
                        <c:v>41127</c:v>
                      </c:pt>
                      <c:pt idx="1651">
                        <c:v>41128</c:v>
                      </c:pt>
                      <c:pt idx="1652">
                        <c:v>41129</c:v>
                      </c:pt>
                      <c:pt idx="1653">
                        <c:v>41130</c:v>
                      </c:pt>
                      <c:pt idx="1654">
                        <c:v>41131</c:v>
                      </c:pt>
                      <c:pt idx="1655">
                        <c:v>41132</c:v>
                      </c:pt>
                      <c:pt idx="1656">
                        <c:v>41133</c:v>
                      </c:pt>
                      <c:pt idx="1657">
                        <c:v>41134</c:v>
                      </c:pt>
                      <c:pt idx="1658">
                        <c:v>41135</c:v>
                      </c:pt>
                      <c:pt idx="1659">
                        <c:v>41136</c:v>
                      </c:pt>
                      <c:pt idx="1660">
                        <c:v>41137</c:v>
                      </c:pt>
                      <c:pt idx="1661">
                        <c:v>41138</c:v>
                      </c:pt>
                      <c:pt idx="1662">
                        <c:v>41139</c:v>
                      </c:pt>
                      <c:pt idx="1663">
                        <c:v>41140</c:v>
                      </c:pt>
                      <c:pt idx="1664">
                        <c:v>41141</c:v>
                      </c:pt>
                      <c:pt idx="1665">
                        <c:v>41142</c:v>
                      </c:pt>
                      <c:pt idx="1666">
                        <c:v>41143</c:v>
                      </c:pt>
                      <c:pt idx="1667">
                        <c:v>41144</c:v>
                      </c:pt>
                      <c:pt idx="1668">
                        <c:v>41145</c:v>
                      </c:pt>
                      <c:pt idx="1669">
                        <c:v>41146</c:v>
                      </c:pt>
                      <c:pt idx="1670">
                        <c:v>41147</c:v>
                      </c:pt>
                      <c:pt idx="1671">
                        <c:v>41148</c:v>
                      </c:pt>
                      <c:pt idx="1672">
                        <c:v>41149</c:v>
                      </c:pt>
                      <c:pt idx="1673">
                        <c:v>41150</c:v>
                      </c:pt>
                      <c:pt idx="1674">
                        <c:v>41151</c:v>
                      </c:pt>
                      <c:pt idx="1675">
                        <c:v>41152</c:v>
                      </c:pt>
                      <c:pt idx="1676">
                        <c:v>41153</c:v>
                      </c:pt>
                      <c:pt idx="1677">
                        <c:v>41154</c:v>
                      </c:pt>
                      <c:pt idx="1678">
                        <c:v>41155</c:v>
                      </c:pt>
                      <c:pt idx="1679">
                        <c:v>41156</c:v>
                      </c:pt>
                      <c:pt idx="1680">
                        <c:v>41157</c:v>
                      </c:pt>
                      <c:pt idx="1681">
                        <c:v>41158</c:v>
                      </c:pt>
                      <c:pt idx="1682">
                        <c:v>41159</c:v>
                      </c:pt>
                      <c:pt idx="1683">
                        <c:v>41160</c:v>
                      </c:pt>
                      <c:pt idx="1684">
                        <c:v>41161</c:v>
                      </c:pt>
                      <c:pt idx="1685">
                        <c:v>41162</c:v>
                      </c:pt>
                      <c:pt idx="1686">
                        <c:v>41163</c:v>
                      </c:pt>
                      <c:pt idx="1687">
                        <c:v>41164</c:v>
                      </c:pt>
                      <c:pt idx="1688">
                        <c:v>41165</c:v>
                      </c:pt>
                      <c:pt idx="1689">
                        <c:v>41166</c:v>
                      </c:pt>
                      <c:pt idx="1690">
                        <c:v>41167</c:v>
                      </c:pt>
                      <c:pt idx="1691">
                        <c:v>41168</c:v>
                      </c:pt>
                      <c:pt idx="1692">
                        <c:v>41169</c:v>
                      </c:pt>
                      <c:pt idx="1693">
                        <c:v>41170</c:v>
                      </c:pt>
                      <c:pt idx="1694">
                        <c:v>41171</c:v>
                      </c:pt>
                      <c:pt idx="1695">
                        <c:v>41172</c:v>
                      </c:pt>
                      <c:pt idx="1696">
                        <c:v>41173</c:v>
                      </c:pt>
                      <c:pt idx="1697">
                        <c:v>41174</c:v>
                      </c:pt>
                      <c:pt idx="1698">
                        <c:v>41175</c:v>
                      </c:pt>
                      <c:pt idx="1699">
                        <c:v>41176</c:v>
                      </c:pt>
                      <c:pt idx="1700">
                        <c:v>41177</c:v>
                      </c:pt>
                      <c:pt idx="1701">
                        <c:v>41178</c:v>
                      </c:pt>
                      <c:pt idx="1702">
                        <c:v>41179</c:v>
                      </c:pt>
                      <c:pt idx="1703">
                        <c:v>41180</c:v>
                      </c:pt>
                      <c:pt idx="1704">
                        <c:v>41181</c:v>
                      </c:pt>
                      <c:pt idx="1705">
                        <c:v>41182</c:v>
                      </c:pt>
                      <c:pt idx="1706">
                        <c:v>41183</c:v>
                      </c:pt>
                      <c:pt idx="1707">
                        <c:v>41184</c:v>
                      </c:pt>
                      <c:pt idx="1708">
                        <c:v>41185</c:v>
                      </c:pt>
                      <c:pt idx="1709">
                        <c:v>41186</c:v>
                      </c:pt>
                      <c:pt idx="1710">
                        <c:v>41187</c:v>
                      </c:pt>
                      <c:pt idx="1711">
                        <c:v>41188</c:v>
                      </c:pt>
                      <c:pt idx="1712">
                        <c:v>41189</c:v>
                      </c:pt>
                      <c:pt idx="1713">
                        <c:v>41190</c:v>
                      </c:pt>
                      <c:pt idx="1714">
                        <c:v>41191</c:v>
                      </c:pt>
                      <c:pt idx="1715">
                        <c:v>41192</c:v>
                      </c:pt>
                      <c:pt idx="1716">
                        <c:v>41193</c:v>
                      </c:pt>
                      <c:pt idx="1717">
                        <c:v>41194</c:v>
                      </c:pt>
                      <c:pt idx="1718">
                        <c:v>41195</c:v>
                      </c:pt>
                      <c:pt idx="1719">
                        <c:v>41196</c:v>
                      </c:pt>
                      <c:pt idx="1720">
                        <c:v>41197</c:v>
                      </c:pt>
                      <c:pt idx="1721">
                        <c:v>41198</c:v>
                      </c:pt>
                      <c:pt idx="1722">
                        <c:v>41199</c:v>
                      </c:pt>
                      <c:pt idx="1723">
                        <c:v>41200</c:v>
                      </c:pt>
                      <c:pt idx="1724">
                        <c:v>41201</c:v>
                      </c:pt>
                      <c:pt idx="1725">
                        <c:v>41202</c:v>
                      </c:pt>
                      <c:pt idx="1726">
                        <c:v>41203</c:v>
                      </c:pt>
                      <c:pt idx="1727">
                        <c:v>41204</c:v>
                      </c:pt>
                      <c:pt idx="1728">
                        <c:v>41205</c:v>
                      </c:pt>
                      <c:pt idx="1729">
                        <c:v>41206</c:v>
                      </c:pt>
                      <c:pt idx="1730">
                        <c:v>41207</c:v>
                      </c:pt>
                      <c:pt idx="1731">
                        <c:v>41208</c:v>
                      </c:pt>
                      <c:pt idx="1732">
                        <c:v>41209</c:v>
                      </c:pt>
                      <c:pt idx="1733">
                        <c:v>41210</c:v>
                      </c:pt>
                      <c:pt idx="1734">
                        <c:v>41211</c:v>
                      </c:pt>
                      <c:pt idx="1735">
                        <c:v>41212</c:v>
                      </c:pt>
                      <c:pt idx="1736">
                        <c:v>41213</c:v>
                      </c:pt>
                      <c:pt idx="1737">
                        <c:v>41214</c:v>
                      </c:pt>
                      <c:pt idx="1738">
                        <c:v>41215</c:v>
                      </c:pt>
                      <c:pt idx="1739">
                        <c:v>41216</c:v>
                      </c:pt>
                      <c:pt idx="1740">
                        <c:v>41217</c:v>
                      </c:pt>
                      <c:pt idx="1741">
                        <c:v>41218</c:v>
                      </c:pt>
                      <c:pt idx="1742">
                        <c:v>41219</c:v>
                      </c:pt>
                      <c:pt idx="1743">
                        <c:v>41220</c:v>
                      </c:pt>
                      <c:pt idx="1744">
                        <c:v>41221</c:v>
                      </c:pt>
                      <c:pt idx="1745">
                        <c:v>41222</c:v>
                      </c:pt>
                      <c:pt idx="1746">
                        <c:v>41223</c:v>
                      </c:pt>
                      <c:pt idx="1747">
                        <c:v>41224</c:v>
                      </c:pt>
                      <c:pt idx="1748">
                        <c:v>41225</c:v>
                      </c:pt>
                      <c:pt idx="1749">
                        <c:v>41226</c:v>
                      </c:pt>
                      <c:pt idx="1750">
                        <c:v>41227</c:v>
                      </c:pt>
                      <c:pt idx="1751">
                        <c:v>41228</c:v>
                      </c:pt>
                      <c:pt idx="1752">
                        <c:v>41229</c:v>
                      </c:pt>
                      <c:pt idx="1753">
                        <c:v>41230</c:v>
                      </c:pt>
                      <c:pt idx="1754">
                        <c:v>41231</c:v>
                      </c:pt>
                      <c:pt idx="1755">
                        <c:v>41232</c:v>
                      </c:pt>
                      <c:pt idx="1756">
                        <c:v>41233</c:v>
                      </c:pt>
                      <c:pt idx="1757">
                        <c:v>41234</c:v>
                      </c:pt>
                      <c:pt idx="1758">
                        <c:v>41235</c:v>
                      </c:pt>
                      <c:pt idx="1759">
                        <c:v>41236</c:v>
                      </c:pt>
                      <c:pt idx="1760">
                        <c:v>41237</c:v>
                      </c:pt>
                      <c:pt idx="1761">
                        <c:v>41238</c:v>
                      </c:pt>
                      <c:pt idx="1762">
                        <c:v>41239</c:v>
                      </c:pt>
                      <c:pt idx="1763">
                        <c:v>41240</c:v>
                      </c:pt>
                      <c:pt idx="1764">
                        <c:v>41241</c:v>
                      </c:pt>
                      <c:pt idx="1765">
                        <c:v>41242</c:v>
                      </c:pt>
                      <c:pt idx="1766">
                        <c:v>41243</c:v>
                      </c:pt>
                      <c:pt idx="1767">
                        <c:v>41244</c:v>
                      </c:pt>
                      <c:pt idx="1768">
                        <c:v>41245</c:v>
                      </c:pt>
                      <c:pt idx="1769">
                        <c:v>41246</c:v>
                      </c:pt>
                      <c:pt idx="1770">
                        <c:v>41247</c:v>
                      </c:pt>
                      <c:pt idx="1771">
                        <c:v>41248</c:v>
                      </c:pt>
                      <c:pt idx="1772">
                        <c:v>41249</c:v>
                      </c:pt>
                      <c:pt idx="1773">
                        <c:v>41250</c:v>
                      </c:pt>
                      <c:pt idx="1774">
                        <c:v>41251</c:v>
                      </c:pt>
                      <c:pt idx="1775">
                        <c:v>41252</c:v>
                      </c:pt>
                      <c:pt idx="1776">
                        <c:v>41253</c:v>
                      </c:pt>
                      <c:pt idx="1777">
                        <c:v>41254</c:v>
                      </c:pt>
                      <c:pt idx="1778">
                        <c:v>41255</c:v>
                      </c:pt>
                      <c:pt idx="1779">
                        <c:v>41256</c:v>
                      </c:pt>
                      <c:pt idx="1780">
                        <c:v>41257</c:v>
                      </c:pt>
                      <c:pt idx="1781">
                        <c:v>41258</c:v>
                      </c:pt>
                      <c:pt idx="1782">
                        <c:v>41259</c:v>
                      </c:pt>
                      <c:pt idx="1783">
                        <c:v>41260</c:v>
                      </c:pt>
                      <c:pt idx="1784">
                        <c:v>41261</c:v>
                      </c:pt>
                      <c:pt idx="1785">
                        <c:v>41262</c:v>
                      </c:pt>
                      <c:pt idx="1786">
                        <c:v>41263</c:v>
                      </c:pt>
                      <c:pt idx="1787">
                        <c:v>41264</c:v>
                      </c:pt>
                      <c:pt idx="1788">
                        <c:v>41265</c:v>
                      </c:pt>
                      <c:pt idx="1789">
                        <c:v>41266</c:v>
                      </c:pt>
                      <c:pt idx="1790">
                        <c:v>41267</c:v>
                      </c:pt>
                      <c:pt idx="1791">
                        <c:v>41268</c:v>
                      </c:pt>
                      <c:pt idx="1792">
                        <c:v>41269</c:v>
                      </c:pt>
                      <c:pt idx="1793">
                        <c:v>41270</c:v>
                      </c:pt>
                      <c:pt idx="1794">
                        <c:v>41271</c:v>
                      </c:pt>
                      <c:pt idx="1795">
                        <c:v>41272</c:v>
                      </c:pt>
                      <c:pt idx="1796">
                        <c:v>41273</c:v>
                      </c:pt>
                      <c:pt idx="1797">
                        <c:v>41274</c:v>
                      </c:pt>
                      <c:pt idx="1798">
                        <c:v>41275</c:v>
                      </c:pt>
                      <c:pt idx="1799">
                        <c:v>41276</c:v>
                      </c:pt>
                      <c:pt idx="1800">
                        <c:v>41277</c:v>
                      </c:pt>
                      <c:pt idx="1801">
                        <c:v>41278</c:v>
                      </c:pt>
                      <c:pt idx="1802">
                        <c:v>41279</c:v>
                      </c:pt>
                      <c:pt idx="1803">
                        <c:v>41280</c:v>
                      </c:pt>
                      <c:pt idx="1804">
                        <c:v>41281</c:v>
                      </c:pt>
                      <c:pt idx="1805">
                        <c:v>41282</c:v>
                      </c:pt>
                      <c:pt idx="1806">
                        <c:v>41283</c:v>
                      </c:pt>
                      <c:pt idx="1807">
                        <c:v>41284</c:v>
                      </c:pt>
                      <c:pt idx="1808">
                        <c:v>41285</c:v>
                      </c:pt>
                      <c:pt idx="1809">
                        <c:v>41286</c:v>
                      </c:pt>
                      <c:pt idx="1810">
                        <c:v>41287</c:v>
                      </c:pt>
                      <c:pt idx="1811">
                        <c:v>41288</c:v>
                      </c:pt>
                      <c:pt idx="1812">
                        <c:v>41289</c:v>
                      </c:pt>
                      <c:pt idx="1813">
                        <c:v>41290</c:v>
                      </c:pt>
                      <c:pt idx="1814">
                        <c:v>41291</c:v>
                      </c:pt>
                      <c:pt idx="1815">
                        <c:v>41292</c:v>
                      </c:pt>
                      <c:pt idx="1816">
                        <c:v>41293</c:v>
                      </c:pt>
                      <c:pt idx="1817">
                        <c:v>41294</c:v>
                      </c:pt>
                      <c:pt idx="1818">
                        <c:v>41295</c:v>
                      </c:pt>
                      <c:pt idx="1819">
                        <c:v>41296</c:v>
                      </c:pt>
                      <c:pt idx="1820">
                        <c:v>41297</c:v>
                      </c:pt>
                      <c:pt idx="1821">
                        <c:v>41298</c:v>
                      </c:pt>
                      <c:pt idx="1822">
                        <c:v>41299</c:v>
                      </c:pt>
                      <c:pt idx="1823">
                        <c:v>41300</c:v>
                      </c:pt>
                      <c:pt idx="1824">
                        <c:v>41301</c:v>
                      </c:pt>
                      <c:pt idx="1825">
                        <c:v>41302</c:v>
                      </c:pt>
                      <c:pt idx="1826">
                        <c:v>41303</c:v>
                      </c:pt>
                      <c:pt idx="1827">
                        <c:v>41304</c:v>
                      </c:pt>
                      <c:pt idx="1828">
                        <c:v>41305</c:v>
                      </c:pt>
                      <c:pt idx="1829">
                        <c:v>41306</c:v>
                      </c:pt>
                      <c:pt idx="1830">
                        <c:v>41307</c:v>
                      </c:pt>
                      <c:pt idx="1831">
                        <c:v>41308</c:v>
                      </c:pt>
                      <c:pt idx="1832">
                        <c:v>41309</c:v>
                      </c:pt>
                      <c:pt idx="1833">
                        <c:v>41310</c:v>
                      </c:pt>
                      <c:pt idx="1834">
                        <c:v>41311</c:v>
                      </c:pt>
                      <c:pt idx="1835">
                        <c:v>41312</c:v>
                      </c:pt>
                      <c:pt idx="1836">
                        <c:v>41313</c:v>
                      </c:pt>
                      <c:pt idx="1837">
                        <c:v>41314</c:v>
                      </c:pt>
                      <c:pt idx="1838">
                        <c:v>41315</c:v>
                      </c:pt>
                      <c:pt idx="1839">
                        <c:v>41316</c:v>
                      </c:pt>
                      <c:pt idx="1840">
                        <c:v>41317</c:v>
                      </c:pt>
                      <c:pt idx="1841">
                        <c:v>41318</c:v>
                      </c:pt>
                      <c:pt idx="1842">
                        <c:v>41319</c:v>
                      </c:pt>
                      <c:pt idx="1843">
                        <c:v>41320</c:v>
                      </c:pt>
                      <c:pt idx="1844">
                        <c:v>41321</c:v>
                      </c:pt>
                      <c:pt idx="1845">
                        <c:v>41322</c:v>
                      </c:pt>
                      <c:pt idx="1846">
                        <c:v>41323</c:v>
                      </c:pt>
                      <c:pt idx="1847">
                        <c:v>41324</c:v>
                      </c:pt>
                      <c:pt idx="1848">
                        <c:v>41325</c:v>
                      </c:pt>
                      <c:pt idx="1849">
                        <c:v>41326</c:v>
                      </c:pt>
                      <c:pt idx="1850">
                        <c:v>41327</c:v>
                      </c:pt>
                      <c:pt idx="1851">
                        <c:v>41328</c:v>
                      </c:pt>
                      <c:pt idx="1852">
                        <c:v>41329</c:v>
                      </c:pt>
                      <c:pt idx="1853">
                        <c:v>41330</c:v>
                      </c:pt>
                      <c:pt idx="1854">
                        <c:v>41331</c:v>
                      </c:pt>
                      <c:pt idx="1855">
                        <c:v>41332</c:v>
                      </c:pt>
                      <c:pt idx="1856">
                        <c:v>41333</c:v>
                      </c:pt>
                      <c:pt idx="1857">
                        <c:v>41334</c:v>
                      </c:pt>
                      <c:pt idx="1858">
                        <c:v>41335</c:v>
                      </c:pt>
                      <c:pt idx="1859">
                        <c:v>41336</c:v>
                      </c:pt>
                      <c:pt idx="1860">
                        <c:v>41337</c:v>
                      </c:pt>
                      <c:pt idx="1861">
                        <c:v>41338</c:v>
                      </c:pt>
                      <c:pt idx="1862">
                        <c:v>41339</c:v>
                      </c:pt>
                      <c:pt idx="1863">
                        <c:v>41340</c:v>
                      </c:pt>
                      <c:pt idx="1864">
                        <c:v>41341</c:v>
                      </c:pt>
                      <c:pt idx="1865">
                        <c:v>41342</c:v>
                      </c:pt>
                      <c:pt idx="1866">
                        <c:v>41343</c:v>
                      </c:pt>
                      <c:pt idx="1867">
                        <c:v>41344</c:v>
                      </c:pt>
                      <c:pt idx="1868">
                        <c:v>41345</c:v>
                      </c:pt>
                      <c:pt idx="1869">
                        <c:v>41346</c:v>
                      </c:pt>
                      <c:pt idx="1870">
                        <c:v>41347</c:v>
                      </c:pt>
                      <c:pt idx="1871">
                        <c:v>41348</c:v>
                      </c:pt>
                      <c:pt idx="1872">
                        <c:v>41349</c:v>
                      </c:pt>
                      <c:pt idx="1873">
                        <c:v>41350</c:v>
                      </c:pt>
                      <c:pt idx="1874">
                        <c:v>41351</c:v>
                      </c:pt>
                      <c:pt idx="1875">
                        <c:v>41352</c:v>
                      </c:pt>
                      <c:pt idx="1876">
                        <c:v>41353</c:v>
                      </c:pt>
                      <c:pt idx="1877">
                        <c:v>41354</c:v>
                      </c:pt>
                      <c:pt idx="1878">
                        <c:v>41355</c:v>
                      </c:pt>
                      <c:pt idx="1879">
                        <c:v>41356</c:v>
                      </c:pt>
                      <c:pt idx="1880">
                        <c:v>41357</c:v>
                      </c:pt>
                      <c:pt idx="1881">
                        <c:v>41358</c:v>
                      </c:pt>
                      <c:pt idx="1882">
                        <c:v>41359</c:v>
                      </c:pt>
                      <c:pt idx="1883">
                        <c:v>41360</c:v>
                      </c:pt>
                      <c:pt idx="1884">
                        <c:v>41361</c:v>
                      </c:pt>
                      <c:pt idx="1885">
                        <c:v>41362</c:v>
                      </c:pt>
                      <c:pt idx="1886">
                        <c:v>41363</c:v>
                      </c:pt>
                      <c:pt idx="1887">
                        <c:v>41364</c:v>
                      </c:pt>
                      <c:pt idx="1888">
                        <c:v>41365</c:v>
                      </c:pt>
                      <c:pt idx="1889">
                        <c:v>41366</c:v>
                      </c:pt>
                      <c:pt idx="1890">
                        <c:v>41367</c:v>
                      </c:pt>
                      <c:pt idx="1891">
                        <c:v>41368</c:v>
                      </c:pt>
                      <c:pt idx="1892">
                        <c:v>41369</c:v>
                      </c:pt>
                      <c:pt idx="1893">
                        <c:v>41370</c:v>
                      </c:pt>
                      <c:pt idx="1894">
                        <c:v>41371</c:v>
                      </c:pt>
                      <c:pt idx="1895">
                        <c:v>41372</c:v>
                      </c:pt>
                      <c:pt idx="1896">
                        <c:v>41373</c:v>
                      </c:pt>
                      <c:pt idx="1897">
                        <c:v>41374</c:v>
                      </c:pt>
                      <c:pt idx="1898">
                        <c:v>41375</c:v>
                      </c:pt>
                      <c:pt idx="1899">
                        <c:v>41376</c:v>
                      </c:pt>
                      <c:pt idx="1900">
                        <c:v>41377</c:v>
                      </c:pt>
                      <c:pt idx="1901">
                        <c:v>41378</c:v>
                      </c:pt>
                      <c:pt idx="1902">
                        <c:v>41379</c:v>
                      </c:pt>
                      <c:pt idx="1903">
                        <c:v>41380</c:v>
                      </c:pt>
                      <c:pt idx="1904">
                        <c:v>41381</c:v>
                      </c:pt>
                      <c:pt idx="1905">
                        <c:v>41382</c:v>
                      </c:pt>
                      <c:pt idx="1906">
                        <c:v>41383</c:v>
                      </c:pt>
                      <c:pt idx="1907">
                        <c:v>41384</c:v>
                      </c:pt>
                      <c:pt idx="1908">
                        <c:v>41385</c:v>
                      </c:pt>
                      <c:pt idx="1909">
                        <c:v>41386</c:v>
                      </c:pt>
                      <c:pt idx="1910">
                        <c:v>41387</c:v>
                      </c:pt>
                      <c:pt idx="1911">
                        <c:v>41388</c:v>
                      </c:pt>
                      <c:pt idx="1912">
                        <c:v>41389</c:v>
                      </c:pt>
                      <c:pt idx="1913">
                        <c:v>41390</c:v>
                      </c:pt>
                      <c:pt idx="1914">
                        <c:v>41391</c:v>
                      </c:pt>
                      <c:pt idx="1915">
                        <c:v>41392</c:v>
                      </c:pt>
                      <c:pt idx="1916">
                        <c:v>41393</c:v>
                      </c:pt>
                      <c:pt idx="1917">
                        <c:v>41394</c:v>
                      </c:pt>
                      <c:pt idx="1918">
                        <c:v>41395</c:v>
                      </c:pt>
                      <c:pt idx="1919">
                        <c:v>41396</c:v>
                      </c:pt>
                      <c:pt idx="1920">
                        <c:v>41397</c:v>
                      </c:pt>
                      <c:pt idx="1921">
                        <c:v>41398</c:v>
                      </c:pt>
                      <c:pt idx="1922">
                        <c:v>41399</c:v>
                      </c:pt>
                      <c:pt idx="1923">
                        <c:v>41400</c:v>
                      </c:pt>
                      <c:pt idx="1924">
                        <c:v>41401</c:v>
                      </c:pt>
                      <c:pt idx="1925">
                        <c:v>41402</c:v>
                      </c:pt>
                      <c:pt idx="1926">
                        <c:v>41403</c:v>
                      </c:pt>
                      <c:pt idx="1927">
                        <c:v>41404</c:v>
                      </c:pt>
                      <c:pt idx="1928">
                        <c:v>41405</c:v>
                      </c:pt>
                      <c:pt idx="1929">
                        <c:v>41406</c:v>
                      </c:pt>
                      <c:pt idx="1930">
                        <c:v>41407</c:v>
                      </c:pt>
                      <c:pt idx="1931">
                        <c:v>41408</c:v>
                      </c:pt>
                      <c:pt idx="1932">
                        <c:v>41409</c:v>
                      </c:pt>
                      <c:pt idx="1933">
                        <c:v>41410</c:v>
                      </c:pt>
                      <c:pt idx="1934">
                        <c:v>41411</c:v>
                      </c:pt>
                      <c:pt idx="1935">
                        <c:v>41412</c:v>
                      </c:pt>
                      <c:pt idx="1936">
                        <c:v>41413</c:v>
                      </c:pt>
                      <c:pt idx="1937">
                        <c:v>41414</c:v>
                      </c:pt>
                      <c:pt idx="1938">
                        <c:v>41415</c:v>
                      </c:pt>
                      <c:pt idx="1939">
                        <c:v>41416</c:v>
                      </c:pt>
                      <c:pt idx="1940">
                        <c:v>41417</c:v>
                      </c:pt>
                      <c:pt idx="1941">
                        <c:v>41418</c:v>
                      </c:pt>
                      <c:pt idx="1942">
                        <c:v>41419</c:v>
                      </c:pt>
                      <c:pt idx="1943">
                        <c:v>41420</c:v>
                      </c:pt>
                      <c:pt idx="1944">
                        <c:v>41421</c:v>
                      </c:pt>
                      <c:pt idx="1945">
                        <c:v>41422</c:v>
                      </c:pt>
                      <c:pt idx="1946">
                        <c:v>41423</c:v>
                      </c:pt>
                      <c:pt idx="1947">
                        <c:v>41424</c:v>
                      </c:pt>
                      <c:pt idx="1948">
                        <c:v>41425</c:v>
                      </c:pt>
                      <c:pt idx="1949">
                        <c:v>41426</c:v>
                      </c:pt>
                      <c:pt idx="1950">
                        <c:v>41427</c:v>
                      </c:pt>
                      <c:pt idx="1951">
                        <c:v>41428</c:v>
                      </c:pt>
                      <c:pt idx="1952">
                        <c:v>41429</c:v>
                      </c:pt>
                      <c:pt idx="1953">
                        <c:v>41430</c:v>
                      </c:pt>
                      <c:pt idx="1954">
                        <c:v>41431</c:v>
                      </c:pt>
                      <c:pt idx="1955">
                        <c:v>41432</c:v>
                      </c:pt>
                      <c:pt idx="1956">
                        <c:v>41433</c:v>
                      </c:pt>
                      <c:pt idx="1957">
                        <c:v>41434</c:v>
                      </c:pt>
                      <c:pt idx="1958">
                        <c:v>41435</c:v>
                      </c:pt>
                      <c:pt idx="1959">
                        <c:v>41436</c:v>
                      </c:pt>
                      <c:pt idx="1960">
                        <c:v>41437</c:v>
                      </c:pt>
                      <c:pt idx="1961">
                        <c:v>41438</c:v>
                      </c:pt>
                      <c:pt idx="1962">
                        <c:v>41439</c:v>
                      </c:pt>
                      <c:pt idx="1963">
                        <c:v>41440</c:v>
                      </c:pt>
                      <c:pt idx="1964">
                        <c:v>41441</c:v>
                      </c:pt>
                      <c:pt idx="1965">
                        <c:v>41442</c:v>
                      </c:pt>
                      <c:pt idx="1966">
                        <c:v>41443</c:v>
                      </c:pt>
                      <c:pt idx="1967">
                        <c:v>41444</c:v>
                      </c:pt>
                      <c:pt idx="1968">
                        <c:v>41445</c:v>
                      </c:pt>
                      <c:pt idx="1969">
                        <c:v>41446</c:v>
                      </c:pt>
                      <c:pt idx="1970">
                        <c:v>41447</c:v>
                      </c:pt>
                      <c:pt idx="1971">
                        <c:v>41448</c:v>
                      </c:pt>
                      <c:pt idx="1972">
                        <c:v>41449</c:v>
                      </c:pt>
                      <c:pt idx="1973">
                        <c:v>41450</c:v>
                      </c:pt>
                      <c:pt idx="1974">
                        <c:v>41451</c:v>
                      </c:pt>
                      <c:pt idx="1975">
                        <c:v>41452</c:v>
                      </c:pt>
                      <c:pt idx="1976">
                        <c:v>41453</c:v>
                      </c:pt>
                      <c:pt idx="1977">
                        <c:v>41454</c:v>
                      </c:pt>
                      <c:pt idx="1978">
                        <c:v>41455</c:v>
                      </c:pt>
                      <c:pt idx="1979">
                        <c:v>41456</c:v>
                      </c:pt>
                      <c:pt idx="1980">
                        <c:v>41457</c:v>
                      </c:pt>
                      <c:pt idx="1981">
                        <c:v>41458</c:v>
                      </c:pt>
                      <c:pt idx="1982">
                        <c:v>41459</c:v>
                      </c:pt>
                      <c:pt idx="1983">
                        <c:v>41460</c:v>
                      </c:pt>
                      <c:pt idx="1984">
                        <c:v>41461</c:v>
                      </c:pt>
                      <c:pt idx="1985">
                        <c:v>41462</c:v>
                      </c:pt>
                      <c:pt idx="1986">
                        <c:v>41463</c:v>
                      </c:pt>
                      <c:pt idx="1987">
                        <c:v>41464</c:v>
                      </c:pt>
                      <c:pt idx="1988">
                        <c:v>41465</c:v>
                      </c:pt>
                      <c:pt idx="1989">
                        <c:v>41466</c:v>
                      </c:pt>
                      <c:pt idx="1990">
                        <c:v>41467</c:v>
                      </c:pt>
                      <c:pt idx="1991">
                        <c:v>41468</c:v>
                      </c:pt>
                      <c:pt idx="1992">
                        <c:v>41469</c:v>
                      </c:pt>
                      <c:pt idx="1993">
                        <c:v>41470</c:v>
                      </c:pt>
                      <c:pt idx="1994">
                        <c:v>41471</c:v>
                      </c:pt>
                      <c:pt idx="1995">
                        <c:v>41472</c:v>
                      </c:pt>
                      <c:pt idx="1996">
                        <c:v>41473</c:v>
                      </c:pt>
                      <c:pt idx="1997">
                        <c:v>41474</c:v>
                      </c:pt>
                      <c:pt idx="1998">
                        <c:v>41475</c:v>
                      </c:pt>
                      <c:pt idx="1999">
                        <c:v>41476</c:v>
                      </c:pt>
                      <c:pt idx="2000">
                        <c:v>41477</c:v>
                      </c:pt>
                      <c:pt idx="2001">
                        <c:v>41478</c:v>
                      </c:pt>
                      <c:pt idx="2002">
                        <c:v>41479</c:v>
                      </c:pt>
                      <c:pt idx="2003">
                        <c:v>41480</c:v>
                      </c:pt>
                      <c:pt idx="2004">
                        <c:v>41481</c:v>
                      </c:pt>
                      <c:pt idx="2005">
                        <c:v>41482</c:v>
                      </c:pt>
                      <c:pt idx="2006">
                        <c:v>41483</c:v>
                      </c:pt>
                      <c:pt idx="2007">
                        <c:v>41484</c:v>
                      </c:pt>
                      <c:pt idx="2008">
                        <c:v>41485</c:v>
                      </c:pt>
                      <c:pt idx="2009">
                        <c:v>41486</c:v>
                      </c:pt>
                      <c:pt idx="2010">
                        <c:v>41487</c:v>
                      </c:pt>
                      <c:pt idx="2011">
                        <c:v>41488</c:v>
                      </c:pt>
                      <c:pt idx="2012">
                        <c:v>41489</c:v>
                      </c:pt>
                      <c:pt idx="2013">
                        <c:v>41490</c:v>
                      </c:pt>
                      <c:pt idx="2014">
                        <c:v>41491</c:v>
                      </c:pt>
                      <c:pt idx="2015">
                        <c:v>41492</c:v>
                      </c:pt>
                      <c:pt idx="2016">
                        <c:v>41493</c:v>
                      </c:pt>
                      <c:pt idx="2017">
                        <c:v>41494</c:v>
                      </c:pt>
                      <c:pt idx="2018">
                        <c:v>41495</c:v>
                      </c:pt>
                      <c:pt idx="2019">
                        <c:v>41496</c:v>
                      </c:pt>
                      <c:pt idx="2020">
                        <c:v>41497</c:v>
                      </c:pt>
                      <c:pt idx="2021">
                        <c:v>41498</c:v>
                      </c:pt>
                      <c:pt idx="2022">
                        <c:v>41499</c:v>
                      </c:pt>
                      <c:pt idx="2023">
                        <c:v>41500</c:v>
                      </c:pt>
                      <c:pt idx="2024">
                        <c:v>41501</c:v>
                      </c:pt>
                      <c:pt idx="2025">
                        <c:v>41502</c:v>
                      </c:pt>
                      <c:pt idx="2026">
                        <c:v>41503</c:v>
                      </c:pt>
                      <c:pt idx="2027">
                        <c:v>41504</c:v>
                      </c:pt>
                      <c:pt idx="2028">
                        <c:v>41505</c:v>
                      </c:pt>
                      <c:pt idx="2029">
                        <c:v>41506</c:v>
                      </c:pt>
                      <c:pt idx="2030">
                        <c:v>41507</c:v>
                      </c:pt>
                      <c:pt idx="2031">
                        <c:v>41508</c:v>
                      </c:pt>
                      <c:pt idx="2032">
                        <c:v>41509</c:v>
                      </c:pt>
                      <c:pt idx="2033">
                        <c:v>41510</c:v>
                      </c:pt>
                      <c:pt idx="2034">
                        <c:v>41511</c:v>
                      </c:pt>
                      <c:pt idx="2035">
                        <c:v>41512</c:v>
                      </c:pt>
                      <c:pt idx="2036">
                        <c:v>41513</c:v>
                      </c:pt>
                      <c:pt idx="2037">
                        <c:v>41514</c:v>
                      </c:pt>
                      <c:pt idx="2038">
                        <c:v>41515</c:v>
                      </c:pt>
                      <c:pt idx="2039">
                        <c:v>41516</c:v>
                      </c:pt>
                      <c:pt idx="2040">
                        <c:v>41517</c:v>
                      </c:pt>
                      <c:pt idx="2041">
                        <c:v>41518</c:v>
                      </c:pt>
                      <c:pt idx="2042">
                        <c:v>41519</c:v>
                      </c:pt>
                      <c:pt idx="2043">
                        <c:v>41520</c:v>
                      </c:pt>
                      <c:pt idx="2044">
                        <c:v>41521</c:v>
                      </c:pt>
                      <c:pt idx="2045">
                        <c:v>41522</c:v>
                      </c:pt>
                      <c:pt idx="2046">
                        <c:v>41523</c:v>
                      </c:pt>
                      <c:pt idx="2047">
                        <c:v>41524</c:v>
                      </c:pt>
                      <c:pt idx="2048">
                        <c:v>41525</c:v>
                      </c:pt>
                      <c:pt idx="2049">
                        <c:v>41526</c:v>
                      </c:pt>
                      <c:pt idx="2050">
                        <c:v>41527</c:v>
                      </c:pt>
                      <c:pt idx="2051">
                        <c:v>41528</c:v>
                      </c:pt>
                      <c:pt idx="2052">
                        <c:v>41529</c:v>
                      </c:pt>
                      <c:pt idx="2053">
                        <c:v>41530</c:v>
                      </c:pt>
                      <c:pt idx="2054">
                        <c:v>41531</c:v>
                      </c:pt>
                      <c:pt idx="2055">
                        <c:v>41532</c:v>
                      </c:pt>
                      <c:pt idx="2056">
                        <c:v>41533</c:v>
                      </c:pt>
                      <c:pt idx="2057">
                        <c:v>41534</c:v>
                      </c:pt>
                      <c:pt idx="2058">
                        <c:v>41535</c:v>
                      </c:pt>
                      <c:pt idx="2059">
                        <c:v>41536</c:v>
                      </c:pt>
                      <c:pt idx="2060">
                        <c:v>41537</c:v>
                      </c:pt>
                      <c:pt idx="2061">
                        <c:v>41538</c:v>
                      </c:pt>
                      <c:pt idx="2062">
                        <c:v>41539</c:v>
                      </c:pt>
                      <c:pt idx="2063">
                        <c:v>41540</c:v>
                      </c:pt>
                      <c:pt idx="2064">
                        <c:v>41541</c:v>
                      </c:pt>
                      <c:pt idx="2065">
                        <c:v>41542</c:v>
                      </c:pt>
                      <c:pt idx="2066">
                        <c:v>41543</c:v>
                      </c:pt>
                      <c:pt idx="2067">
                        <c:v>41544</c:v>
                      </c:pt>
                      <c:pt idx="2068">
                        <c:v>41545</c:v>
                      </c:pt>
                      <c:pt idx="2069">
                        <c:v>41546</c:v>
                      </c:pt>
                      <c:pt idx="2070">
                        <c:v>41547</c:v>
                      </c:pt>
                      <c:pt idx="2071">
                        <c:v>41548</c:v>
                      </c:pt>
                      <c:pt idx="2072">
                        <c:v>41549</c:v>
                      </c:pt>
                      <c:pt idx="2073">
                        <c:v>41550</c:v>
                      </c:pt>
                      <c:pt idx="2074">
                        <c:v>41551</c:v>
                      </c:pt>
                      <c:pt idx="2075">
                        <c:v>41552</c:v>
                      </c:pt>
                      <c:pt idx="2076">
                        <c:v>41553</c:v>
                      </c:pt>
                      <c:pt idx="2077">
                        <c:v>41554</c:v>
                      </c:pt>
                      <c:pt idx="2078">
                        <c:v>41555</c:v>
                      </c:pt>
                      <c:pt idx="2079">
                        <c:v>41556</c:v>
                      </c:pt>
                      <c:pt idx="2080">
                        <c:v>41557</c:v>
                      </c:pt>
                      <c:pt idx="2081">
                        <c:v>41558</c:v>
                      </c:pt>
                      <c:pt idx="2082">
                        <c:v>41559</c:v>
                      </c:pt>
                      <c:pt idx="2083">
                        <c:v>41560</c:v>
                      </c:pt>
                      <c:pt idx="2084">
                        <c:v>41561</c:v>
                      </c:pt>
                      <c:pt idx="2085">
                        <c:v>41562</c:v>
                      </c:pt>
                      <c:pt idx="2086">
                        <c:v>41563</c:v>
                      </c:pt>
                      <c:pt idx="2087">
                        <c:v>41564</c:v>
                      </c:pt>
                      <c:pt idx="2088">
                        <c:v>41565</c:v>
                      </c:pt>
                      <c:pt idx="2089">
                        <c:v>41566</c:v>
                      </c:pt>
                      <c:pt idx="2090">
                        <c:v>41567</c:v>
                      </c:pt>
                      <c:pt idx="2091">
                        <c:v>41568</c:v>
                      </c:pt>
                      <c:pt idx="2092">
                        <c:v>41569</c:v>
                      </c:pt>
                      <c:pt idx="2093">
                        <c:v>41570</c:v>
                      </c:pt>
                      <c:pt idx="2094">
                        <c:v>41571</c:v>
                      </c:pt>
                      <c:pt idx="2095">
                        <c:v>41572</c:v>
                      </c:pt>
                      <c:pt idx="2096">
                        <c:v>41573</c:v>
                      </c:pt>
                      <c:pt idx="2097">
                        <c:v>41574</c:v>
                      </c:pt>
                      <c:pt idx="2098">
                        <c:v>41575</c:v>
                      </c:pt>
                      <c:pt idx="2099">
                        <c:v>41576</c:v>
                      </c:pt>
                      <c:pt idx="2100">
                        <c:v>41577</c:v>
                      </c:pt>
                      <c:pt idx="2101">
                        <c:v>41578</c:v>
                      </c:pt>
                      <c:pt idx="2102">
                        <c:v>41579</c:v>
                      </c:pt>
                      <c:pt idx="2103">
                        <c:v>41580</c:v>
                      </c:pt>
                      <c:pt idx="2104">
                        <c:v>41581</c:v>
                      </c:pt>
                      <c:pt idx="2105">
                        <c:v>41582</c:v>
                      </c:pt>
                      <c:pt idx="2106">
                        <c:v>41583</c:v>
                      </c:pt>
                      <c:pt idx="2107">
                        <c:v>41584</c:v>
                      </c:pt>
                      <c:pt idx="2108">
                        <c:v>41585</c:v>
                      </c:pt>
                      <c:pt idx="2109">
                        <c:v>41586</c:v>
                      </c:pt>
                      <c:pt idx="2110">
                        <c:v>41587</c:v>
                      </c:pt>
                      <c:pt idx="2111">
                        <c:v>41588</c:v>
                      </c:pt>
                      <c:pt idx="2112">
                        <c:v>41589</c:v>
                      </c:pt>
                      <c:pt idx="2113">
                        <c:v>41590</c:v>
                      </c:pt>
                      <c:pt idx="2114">
                        <c:v>41591</c:v>
                      </c:pt>
                      <c:pt idx="2115">
                        <c:v>41592</c:v>
                      </c:pt>
                      <c:pt idx="2116">
                        <c:v>41593</c:v>
                      </c:pt>
                      <c:pt idx="2117">
                        <c:v>41594</c:v>
                      </c:pt>
                      <c:pt idx="2118">
                        <c:v>41595</c:v>
                      </c:pt>
                      <c:pt idx="2119">
                        <c:v>41596</c:v>
                      </c:pt>
                      <c:pt idx="2120">
                        <c:v>41597</c:v>
                      </c:pt>
                      <c:pt idx="2121">
                        <c:v>41598</c:v>
                      </c:pt>
                      <c:pt idx="2122">
                        <c:v>41599</c:v>
                      </c:pt>
                      <c:pt idx="2123">
                        <c:v>41600</c:v>
                      </c:pt>
                      <c:pt idx="2124">
                        <c:v>41601</c:v>
                      </c:pt>
                      <c:pt idx="2125">
                        <c:v>41602</c:v>
                      </c:pt>
                      <c:pt idx="2126">
                        <c:v>41603</c:v>
                      </c:pt>
                      <c:pt idx="2127">
                        <c:v>41604</c:v>
                      </c:pt>
                      <c:pt idx="2128">
                        <c:v>41605</c:v>
                      </c:pt>
                      <c:pt idx="2129">
                        <c:v>41606</c:v>
                      </c:pt>
                      <c:pt idx="2130">
                        <c:v>41607</c:v>
                      </c:pt>
                      <c:pt idx="2131">
                        <c:v>41608</c:v>
                      </c:pt>
                      <c:pt idx="2132">
                        <c:v>41609</c:v>
                      </c:pt>
                      <c:pt idx="2133">
                        <c:v>41610</c:v>
                      </c:pt>
                      <c:pt idx="2134">
                        <c:v>41611</c:v>
                      </c:pt>
                      <c:pt idx="2135">
                        <c:v>41612</c:v>
                      </c:pt>
                      <c:pt idx="2136">
                        <c:v>41613</c:v>
                      </c:pt>
                      <c:pt idx="2137">
                        <c:v>41614</c:v>
                      </c:pt>
                      <c:pt idx="2138">
                        <c:v>41615</c:v>
                      </c:pt>
                      <c:pt idx="2139">
                        <c:v>41616</c:v>
                      </c:pt>
                      <c:pt idx="2140">
                        <c:v>41617</c:v>
                      </c:pt>
                      <c:pt idx="2141">
                        <c:v>41618</c:v>
                      </c:pt>
                      <c:pt idx="2142">
                        <c:v>41619</c:v>
                      </c:pt>
                      <c:pt idx="2143">
                        <c:v>41620</c:v>
                      </c:pt>
                      <c:pt idx="2144">
                        <c:v>41621</c:v>
                      </c:pt>
                      <c:pt idx="2145">
                        <c:v>41622</c:v>
                      </c:pt>
                      <c:pt idx="2146">
                        <c:v>41623</c:v>
                      </c:pt>
                      <c:pt idx="2147">
                        <c:v>41624</c:v>
                      </c:pt>
                      <c:pt idx="2148">
                        <c:v>41625</c:v>
                      </c:pt>
                      <c:pt idx="2149">
                        <c:v>41626</c:v>
                      </c:pt>
                      <c:pt idx="2150">
                        <c:v>41627</c:v>
                      </c:pt>
                      <c:pt idx="2151">
                        <c:v>41628</c:v>
                      </c:pt>
                      <c:pt idx="2152">
                        <c:v>41629</c:v>
                      </c:pt>
                      <c:pt idx="2153">
                        <c:v>41630</c:v>
                      </c:pt>
                      <c:pt idx="2154">
                        <c:v>41631</c:v>
                      </c:pt>
                      <c:pt idx="2155">
                        <c:v>41632</c:v>
                      </c:pt>
                      <c:pt idx="2156">
                        <c:v>41633</c:v>
                      </c:pt>
                      <c:pt idx="2157">
                        <c:v>41634</c:v>
                      </c:pt>
                      <c:pt idx="2158">
                        <c:v>41635</c:v>
                      </c:pt>
                      <c:pt idx="2159">
                        <c:v>41636</c:v>
                      </c:pt>
                      <c:pt idx="2160">
                        <c:v>41637</c:v>
                      </c:pt>
                      <c:pt idx="2161">
                        <c:v>41638</c:v>
                      </c:pt>
                      <c:pt idx="2162">
                        <c:v>41639</c:v>
                      </c:pt>
                      <c:pt idx="2163">
                        <c:v>41640</c:v>
                      </c:pt>
                      <c:pt idx="2164">
                        <c:v>41641</c:v>
                      </c:pt>
                      <c:pt idx="2165">
                        <c:v>41642</c:v>
                      </c:pt>
                      <c:pt idx="2166">
                        <c:v>41643</c:v>
                      </c:pt>
                      <c:pt idx="2167">
                        <c:v>41644</c:v>
                      </c:pt>
                      <c:pt idx="2168">
                        <c:v>41645</c:v>
                      </c:pt>
                      <c:pt idx="2169">
                        <c:v>41646</c:v>
                      </c:pt>
                      <c:pt idx="2170">
                        <c:v>41647</c:v>
                      </c:pt>
                      <c:pt idx="2171">
                        <c:v>41648</c:v>
                      </c:pt>
                      <c:pt idx="2172">
                        <c:v>41649</c:v>
                      </c:pt>
                      <c:pt idx="2173">
                        <c:v>41650</c:v>
                      </c:pt>
                      <c:pt idx="2174">
                        <c:v>41651</c:v>
                      </c:pt>
                      <c:pt idx="2175">
                        <c:v>41652</c:v>
                      </c:pt>
                      <c:pt idx="2176">
                        <c:v>41653</c:v>
                      </c:pt>
                      <c:pt idx="2177">
                        <c:v>41654</c:v>
                      </c:pt>
                      <c:pt idx="2178">
                        <c:v>41655</c:v>
                      </c:pt>
                      <c:pt idx="2179">
                        <c:v>41656</c:v>
                      </c:pt>
                      <c:pt idx="2180">
                        <c:v>41657</c:v>
                      </c:pt>
                      <c:pt idx="2181">
                        <c:v>41658</c:v>
                      </c:pt>
                      <c:pt idx="2182">
                        <c:v>41659</c:v>
                      </c:pt>
                      <c:pt idx="2183">
                        <c:v>41660</c:v>
                      </c:pt>
                      <c:pt idx="2184">
                        <c:v>41661</c:v>
                      </c:pt>
                      <c:pt idx="2185">
                        <c:v>41662</c:v>
                      </c:pt>
                      <c:pt idx="2186">
                        <c:v>41663</c:v>
                      </c:pt>
                      <c:pt idx="2187">
                        <c:v>41664</c:v>
                      </c:pt>
                      <c:pt idx="2188">
                        <c:v>41665</c:v>
                      </c:pt>
                      <c:pt idx="2189">
                        <c:v>41666</c:v>
                      </c:pt>
                      <c:pt idx="2190">
                        <c:v>41667</c:v>
                      </c:pt>
                      <c:pt idx="2191">
                        <c:v>41668</c:v>
                      </c:pt>
                      <c:pt idx="2192">
                        <c:v>41669</c:v>
                      </c:pt>
                      <c:pt idx="2193">
                        <c:v>41670</c:v>
                      </c:pt>
                      <c:pt idx="2194">
                        <c:v>41671</c:v>
                      </c:pt>
                      <c:pt idx="2195">
                        <c:v>41672</c:v>
                      </c:pt>
                      <c:pt idx="2196">
                        <c:v>41673</c:v>
                      </c:pt>
                      <c:pt idx="2197">
                        <c:v>41674</c:v>
                      </c:pt>
                      <c:pt idx="2198">
                        <c:v>41675</c:v>
                      </c:pt>
                      <c:pt idx="2199">
                        <c:v>41676</c:v>
                      </c:pt>
                      <c:pt idx="2200">
                        <c:v>41677</c:v>
                      </c:pt>
                      <c:pt idx="2201">
                        <c:v>41678</c:v>
                      </c:pt>
                      <c:pt idx="2202">
                        <c:v>41679</c:v>
                      </c:pt>
                      <c:pt idx="2203">
                        <c:v>41680</c:v>
                      </c:pt>
                      <c:pt idx="2204">
                        <c:v>41681</c:v>
                      </c:pt>
                      <c:pt idx="2205">
                        <c:v>41682</c:v>
                      </c:pt>
                      <c:pt idx="2206">
                        <c:v>41683</c:v>
                      </c:pt>
                      <c:pt idx="2207">
                        <c:v>41684</c:v>
                      </c:pt>
                      <c:pt idx="2208">
                        <c:v>41685</c:v>
                      </c:pt>
                      <c:pt idx="2209">
                        <c:v>41686</c:v>
                      </c:pt>
                      <c:pt idx="2210">
                        <c:v>41687</c:v>
                      </c:pt>
                      <c:pt idx="2211">
                        <c:v>41688</c:v>
                      </c:pt>
                      <c:pt idx="2212">
                        <c:v>41689</c:v>
                      </c:pt>
                      <c:pt idx="2213">
                        <c:v>41690</c:v>
                      </c:pt>
                      <c:pt idx="2214">
                        <c:v>41691</c:v>
                      </c:pt>
                      <c:pt idx="2215">
                        <c:v>41692</c:v>
                      </c:pt>
                      <c:pt idx="2216">
                        <c:v>41693</c:v>
                      </c:pt>
                      <c:pt idx="2217">
                        <c:v>41694</c:v>
                      </c:pt>
                      <c:pt idx="2218">
                        <c:v>41695</c:v>
                      </c:pt>
                      <c:pt idx="2219">
                        <c:v>41696</c:v>
                      </c:pt>
                      <c:pt idx="2220">
                        <c:v>41697</c:v>
                      </c:pt>
                      <c:pt idx="2221">
                        <c:v>41698</c:v>
                      </c:pt>
                      <c:pt idx="2222">
                        <c:v>41699</c:v>
                      </c:pt>
                      <c:pt idx="2223">
                        <c:v>41700</c:v>
                      </c:pt>
                      <c:pt idx="2224">
                        <c:v>41701</c:v>
                      </c:pt>
                      <c:pt idx="2225">
                        <c:v>41702</c:v>
                      </c:pt>
                      <c:pt idx="2226">
                        <c:v>41703</c:v>
                      </c:pt>
                      <c:pt idx="2227">
                        <c:v>41704</c:v>
                      </c:pt>
                      <c:pt idx="2228">
                        <c:v>41705</c:v>
                      </c:pt>
                      <c:pt idx="2229">
                        <c:v>41706</c:v>
                      </c:pt>
                      <c:pt idx="2230">
                        <c:v>41707</c:v>
                      </c:pt>
                      <c:pt idx="2231">
                        <c:v>41708</c:v>
                      </c:pt>
                      <c:pt idx="2232">
                        <c:v>41709</c:v>
                      </c:pt>
                      <c:pt idx="2233">
                        <c:v>41710</c:v>
                      </c:pt>
                      <c:pt idx="2234">
                        <c:v>41711</c:v>
                      </c:pt>
                      <c:pt idx="2235">
                        <c:v>41712</c:v>
                      </c:pt>
                      <c:pt idx="2236">
                        <c:v>41713</c:v>
                      </c:pt>
                      <c:pt idx="2237">
                        <c:v>41714</c:v>
                      </c:pt>
                      <c:pt idx="2238">
                        <c:v>41715</c:v>
                      </c:pt>
                      <c:pt idx="2239">
                        <c:v>41716</c:v>
                      </c:pt>
                      <c:pt idx="2240">
                        <c:v>41717</c:v>
                      </c:pt>
                      <c:pt idx="2241">
                        <c:v>41718</c:v>
                      </c:pt>
                      <c:pt idx="2242">
                        <c:v>41719</c:v>
                      </c:pt>
                      <c:pt idx="2243">
                        <c:v>41720</c:v>
                      </c:pt>
                      <c:pt idx="2244">
                        <c:v>41721</c:v>
                      </c:pt>
                      <c:pt idx="2245">
                        <c:v>41722</c:v>
                      </c:pt>
                      <c:pt idx="2246">
                        <c:v>41723</c:v>
                      </c:pt>
                      <c:pt idx="2247">
                        <c:v>41724</c:v>
                      </c:pt>
                      <c:pt idx="2248">
                        <c:v>41725</c:v>
                      </c:pt>
                      <c:pt idx="2249">
                        <c:v>41726</c:v>
                      </c:pt>
                      <c:pt idx="2250">
                        <c:v>41727</c:v>
                      </c:pt>
                      <c:pt idx="2251">
                        <c:v>41728</c:v>
                      </c:pt>
                      <c:pt idx="2252">
                        <c:v>41729</c:v>
                      </c:pt>
                      <c:pt idx="2253">
                        <c:v>41730</c:v>
                      </c:pt>
                      <c:pt idx="2254">
                        <c:v>41731</c:v>
                      </c:pt>
                      <c:pt idx="2255">
                        <c:v>41732</c:v>
                      </c:pt>
                      <c:pt idx="2256">
                        <c:v>41733</c:v>
                      </c:pt>
                      <c:pt idx="2257">
                        <c:v>41734</c:v>
                      </c:pt>
                      <c:pt idx="2258">
                        <c:v>41735</c:v>
                      </c:pt>
                      <c:pt idx="2259">
                        <c:v>41736</c:v>
                      </c:pt>
                      <c:pt idx="2260">
                        <c:v>41737</c:v>
                      </c:pt>
                      <c:pt idx="2261">
                        <c:v>41738</c:v>
                      </c:pt>
                      <c:pt idx="2262">
                        <c:v>41739</c:v>
                      </c:pt>
                      <c:pt idx="2263">
                        <c:v>41740</c:v>
                      </c:pt>
                      <c:pt idx="2264">
                        <c:v>41741</c:v>
                      </c:pt>
                      <c:pt idx="2265">
                        <c:v>41742</c:v>
                      </c:pt>
                      <c:pt idx="2266">
                        <c:v>41743</c:v>
                      </c:pt>
                      <c:pt idx="2267">
                        <c:v>41744</c:v>
                      </c:pt>
                      <c:pt idx="2268">
                        <c:v>41745</c:v>
                      </c:pt>
                      <c:pt idx="2269">
                        <c:v>41746</c:v>
                      </c:pt>
                      <c:pt idx="2270">
                        <c:v>41747</c:v>
                      </c:pt>
                      <c:pt idx="2271">
                        <c:v>41748</c:v>
                      </c:pt>
                      <c:pt idx="2272">
                        <c:v>41749</c:v>
                      </c:pt>
                      <c:pt idx="2273">
                        <c:v>41750</c:v>
                      </c:pt>
                      <c:pt idx="2274">
                        <c:v>41751</c:v>
                      </c:pt>
                      <c:pt idx="2275">
                        <c:v>41752</c:v>
                      </c:pt>
                      <c:pt idx="2276">
                        <c:v>41753</c:v>
                      </c:pt>
                      <c:pt idx="2277">
                        <c:v>41754</c:v>
                      </c:pt>
                      <c:pt idx="2278">
                        <c:v>41755</c:v>
                      </c:pt>
                      <c:pt idx="2279">
                        <c:v>41756</c:v>
                      </c:pt>
                      <c:pt idx="2280">
                        <c:v>41757</c:v>
                      </c:pt>
                      <c:pt idx="2281">
                        <c:v>41758</c:v>
                      </c:pt>
                      <c:pt idx="2282">
                        <c:v>41759</c:v>
                      </c:pt>
                      <c:pt idx="2283">
                        <c:v>41760</c:v>
                      </c:pt>
                      <c:pt idx="2284">
                        <c:v>41761</c:v>
                      </c:pt>
                      <c:pt idx="2285">
                        <c:v>41762</c:v>
                      </c:pt>
                      <c:pt idx="2286">
                        <c:v>41763</c:v>
                      </c:pt>
                      <c:pt idx="2287">
                        <c:v>41764</c:v>
                      </c:pt>
                      <c:pt idx="2288">
                        <c:v>41765</c:v>
                      </c:pt>
                      <c:pt idx="2289">
                        <c:v>41766</c:v>
                      </c:pt>
                      <c:pt idx="2290">
                        <c:v>41767</c:v>
                      </c:pt>
                      <c:pt idx="2291">
                        <c:v>41768</c:v>
                      </c:pt>
                      <c:pt idx="2292">
                        <c:v>41769</c:v>
                      </c:pt>
                      <c:pt idx="2293">
                        <c:v>41770</c:v>
                      </c:pt>
                      <c:pt idx="2294">
                        <c:v>41771</c:v>
                      </c:pt>
                      <c:pt idx="2295">
                        <c:v>41772</c:v>
                      </c:pt>
                      <c:pt idx="2296">
                        <c:v>41773</c:v>
                      </c:pt>
                      <c:pt idx="2297">
                        <c:v>41774</c:v>
                      </c:pt>
                      <c:pt idx="2298">
                        <c:v>41775</c:v>
                      </c:pt>
                      <c:pt idx="2299">
                        <c:v>41776</c:v>
                      </c:pt>
                      <c:pt idx="2300">
                        <c:v>41777</c:v>
                      </c:pt>
                      <c:pt idx="2301">
                        <c:v>41778</c:v>
                      </c:pt>
                      <c:pt idx="2302">
                        <c:v>41779</c:v>
                      </c:pt>
                      <c:pt idx="2303">
                        <c:v>41780</c:v>
                      </c:pt>
                      <c:pt idx="2304">
                        <c:v>41781</c:v>
                      </c:pt>
                      <c:pt idx="2305">
                        <c:v>41782</c:v>
                      </c:pt>
                      <c:pt idx="2306">
                        <c:v>41783</c:v>
                      </c:pt>
                      <c:pt idx="2307">
                        <c:v>41784</c:v>
                      </c:pt>
                      <c:pt idx="2308">
                        <c:v>41785</c:v>
                      </c:pt>
                      <c:pt idx="2309">
                        <c:v>41786</c:v>
                      </c:pt>
                      <c:pt idx="2310">
                        <c:v>41787</c:v>
                      </c:pt>
                      <c:pt idx="2311">
                        <c:v>41788</c:v>
                      </c:pt>
                      <c:pt idx="2312">
                        <c:v>41789</c:v>
                      </c:pt>
                      <c:pt idx="2313">
                        <c:v>41790</c:v>
                      </c:pt>
                      <c:pt idx="2314">
                        <c:v>41791</c:v>
                      </c:pt>
                      <c:pt idx="2315">
                        <c:v>41792</c:v>
                      </c:pt>
                      <c:pt idx="2316">
                        <c:v>41793</c:v>
                      </c:pt>
                      <c:pt idx="2317">
                        <c:v>41794</c:v>
                      </c:pt>
                      <c:pt idx="2318">
                        <c:v>41795</c:v>
                      </c:pt>
                      <c:pt idx="2319">
                        <c:v>41796</c:v>
                      </c:pt>
                      <c:pt idx="2320">
                        <c:v>41797</c:v>
                      </c:pt>
                      <c:pt idx="2321">
                        <c:v>41798</c:v>
                      </c:pt>
                      <c:pt idx="2322">
                        <c:v>41799</c:v>
                      </c:pt>
                      <c:pt idx="2323">
                        <c:v>41800</c:v>
                      </c:pt>
                      <c:pt idx="2324">
                        <c:v>41801</c:v>
                      </c:pt>
                      <c:pt idx="2325">
                        <c:v>41802</c:v>
                      </c:pt>
                      <c:pt idx="2326">
                        <c:v>41803</c:v>
                      </c:pt>
                      <c:pt idx="2327">
                        <c:v>41804</c:v>
                      </c:pt>
                      <c:pt idx="2328">
                        <c:v>41805</c:v>
                      </c:pt>
                      <c:pt idx="2329">
                        <c:v>41806</c:v>
                      </c:pt>
                      <c:pt idx="2330">
                        <c:v>41807</c:v>
                      </c:pt>
                      <c:pt idx="2331">
                        <c:v>41808</c:v>
                      </c:pt>
                      <c:pt idx="2332">
                        <c:v>41809</c:v>
                      </c:pt>
                      <c:pt idx="2333">
                        <c:v>41810</c:v>
                      </c:pt>
                      <c:pt idx="2334">
                        <c:v>41811</c:v>
                      </c:pt>
                      <c:pt idx="2335">
                        <c:v>41812</c:v>
                      </c:pt>
                      <c:pt idx="2336">
                        <c:v>41813</c:v>
                      </c:pt>
                      <c:pt idx="2337">
                        <c:v>41814</c:v>
                      </c:pt>
                      <c:pt idx="2338">
                        <c:v>41815</c:v>
                      </c:pt>
                      <c:pt idx="2339">
                        <c:v>41816</c:v>
                      </c:pt>
                      <c:pt idx="2340">
                        <c:v>41817</c:v>
                      </c:pt>
                      <c:pt idx="2341">
                        <c:v>41818</c:v>
                      </c:pt>
                      <c:pt idx="2342">
                        <c:v>41819</c:v>
                      </c:pt>
                      <c:pt idx="2343">
                        <c:v>41820</c:v>
                      </c:pt>
                      <c:pt idx="2344">
                        <c:v>41821</c:v>
                      </c:pt>
                      <c:pt idx="2345">
                        <c:v>41822</c:v>
                      </c:pt>
                      <c:pt idx="2346">
                        <c:v>41823</c:v>
                      </c:pt>
                      <c:pt idx="2347">
                        <c:v>41824</c:v>
                      </c:pt>
                      <c:pt idx="2348">
                        <c:v>41825</c:v>
                      </c:pt>
                      <c:pt idx="2349">
                        <c:v>41826</c:v>
                      </c:pt>
                      <c:pt idx="2350">
                        <c:v>41827</c:v>
                      </c:pt>
                      <c:pt idx="2351">
                        <c:v>41828</c:v>
                      </c:pt>
                      <c:pt idx="2352">
                        <c:v>41829</c:v>
                      </c:pt>
                      <c:pt idx="2353">
                        <c:v>41830</c:v>
                      </c:pt>
                      <c:pt idx="2354">
                        <c:v>41831</c:v>
                      </c:pt>
                      <c:pt idx="2355">
                        <c:v>41832</c:v>
                      </c:pt>
                      <c:pt idx="2356">
                        <c:v>41833</c:v>
                      </c:pt>
                      <c:pt idx="2357">
                        <c:v>41834</c:v>
                      </c:pt>
                      <c:pt idx="2358">
                        <c:v>41835</c:v>
                      </c:pt>
                      <c:pt idx="2359">
                        <c:v>41836</c:v>
                      </c:pt>
                      <c:pt idx="2360">
                        <c:v>41837</c:v>
                      </c:pt>
                      <c:pt idx="2361">
                        <c:v>41838</c:v>
                      </c:pt>
                      <c:pt idx="2362">
                        <c:v>41839</c:v>
                      </c:pt>
                      <c:pt idx="2363">
                        <c:v>41840</c:v>
                      </c:pt>
                      <c:pt idx="2364">
                        <c:v>41841</c:v>
                      </c:pt>
                      <c:pt idx="2365">
                        <c:v>41842</c:v>
                      </c:pt>
                      <c:pt idx="2366">
                        <c:v>41843</c:v>
                      </c:pt>
                      <c:pt idx="2367">
                        <c:v>41844</c:v>
                      </c:pt>
                      <c:pt idx="2368">
                        <c:v>41845</c:v>
                      </c:pt>
                      <c:pt idx="2369">
                        <c:v>41846</c:v>
                      </c:pt>
                      <c:pt idx="2370">
                        <c:v>41847</c:v>
                      </c:pt>
                      <c:pt idx="2371">
                        <c:v>41848</c:v>
                      </c:pt>
                      <c:pt idx="2372">
                        <c:v>41849</c:v>
                      </c:pt>
                      <c:pt idx="2373">
                        <c:v>41850</c:v>
                      </c:pt>
                      <c:pt idx="2374">
                        <c:v>41851</c:v>
                      </c:pt>
                      <c:pt idx="2375">
                        <c:v>41852</c:v>
                      </c:pt>
                      <c:pt idx="2376">
                        <c:v>41853</c:v>
                      </c:pt>
                      <c:pt idx="2377">
                        <c:v>41854</c:v>
                      </c:pt>
                      <c:pt idx="2378">
                        <c:v>41855</c:v>
                      </c:pt>
                      <c:pt idx="2379">
                        <c:v>41856</c:v>
                      </c:pt>
                      <c:pt idx="2380">
                        <c:v>41857</c:v>
                      </c:pt>
                      <c:pt idx="2381">
                        <c:v>41858</c:v>
                      </c:pt>
                      <c:pt idx="2382">
                        <c:v>41859</c:v>
                      </c:pt>
                      <c:pt idx="2383">
                        <c:v>41860</c:v>
                      </c:pt>
                      <c:pt idx="2384">
                        <c:v>41861</c:v>
                      </c:pt>
                      <c:pt idx="2385">
                        <c:v>41862</c:v>
                      </c:pt>
                      <c:pt idx="2386">
                        <c:v>41863</c:v>
                      </c:pt>
                      <c:pt idx="2387">
                        <c:v>41864</c:v>
                      </c:pt>
                      <c:pt idx="2388">
                        <c:v>41865</c:v>
                      </c:pt>
                      <c:pt idx="2389">
                        <c:v>41866</c:v>
                      </c:pt>
                      <c:pt idx="2390">
                        <c:v>41867</c:v>
                      </c:pt>
                      <c:pt idx="2391">
                        <c:v>41868</c:v>
                      </c:pt>
                      <c:pt idx="2392">
                        <c:v>41869</c:v>
                      </c:pt>
                      <c:pt idx="2393">
                        <c:v>41870</c:v>
                      </c:pt>
                      <c:pt idx="2394">
                        <c:v>41871</c:v>
                      </c:pt>
                      <c:pt idx="2395">
                        <c:v>41872</c:v>
                      </c:pt>
                      <c:pt idx="2396">
                        <c:v>41873</c:v>
                      </c:pt>
                      <c:pt idx="2397">
                        <c:v>41874</c:v>
                      </c:pt>
                      <c:pt idx="2398">
                        <c:v>41875</c:v>
                      </c:pt>
                      <c:pt idx="2399">
                        <c:v>41876</c:v>
                      </c:pt>
                      <c:pt idx="2400">
                        <c:v>41877</c:v>
                      </c:pt>
                      <c:pt idx="2401">
                        <c:v>41878</c:v>
                      </c:pt>
                      <c:pt idx="2402">
                        <c:v>41879</c:v>
                      </c:pt>
                      <c:pt idx="2403">
                        <c:v>41880</c:v>
                      </c:pt>
                      <c:pt idx="2404">
                        <c:v>41881</c:v>
                      </c:pt>
                      <c:pt idx="2405">
                        <c:v>41882</c:v>
                      </c:pt>
                      <c:pt idx="2406">
                        <c:v>41883</c:v>
                      </c:pt>
                      <c:pt idx="2407">
                        <c:v>41884</c:v>
                      </c:pt>
                      <c:pt idx="2408">
                        <c:v>41885</c:v>
                      </c:pt>
                      <c:pt idx="2409">
                        <c:v>41886</c:v>
                      </c:pt>
                      <c:pt idx="2410">
                        <c:v>41887</c:v>
                      </c:pt>
                      <c:pt idx="2411">
                        <c:v>41888</c:v>
                      </c:pt>
                      <c:pt idx="2412">
                        <c:v>41889</c:v>
                      </c:pt>
                      <c:pt idx="2413">
                        <c:v>41890</c:v>
                      </c:pt>
                      <c:pt idx="2414">
                        <c:v>41891</c:v>
                      </c:pt>
                      <c:pt idx="2415">
                        <c:v>41892</c:v>
                      </c:pt>
                      <c:pt idx="2416">
                        <c:v>41893</c:v>
                      </c:pt>
                      <c:pt idx="2417">
                        <c:v>41894</c:v>
                      </c:pt>
                      <c:pt idx="2418">
                        <c:v>41895</c:v>
                      </c:pt>
                      <c:pt idx="2419">
                        <c:v>41896</c:v>
                      </c:pt>
                      <c:pt idx="2420">
                        <c:v>41897</c:v>
                      </c:pt>
                      <c:pt idx="2421">
                        <c:v>41898</c:v>
                      </c:pt>
                      <c:pt idx="2422">
                        <c:v>41899</c:v>
                      </c:pt>
                      <c:pt idx="2423">
                        <c:v>41900</c:v>
                      </c:pt>
                      <c:pt idx="2424">
                        <c:v>41901</c:v>
                      </c:pt>
                      <c:pt idx="2425">
                        <c:v>41902</c:v>
                      </c:pt>
                      <c:pt idx="2426">
                        <c:v>41903</c:v>
                      </c:pt>
                      <c:pt idx="2427">
                        <c:v>41904</c:v>
                      </c:pt>
                      <c:pt idx="2428">
                        <c:v>41905</c:v>
                      </c:pt>
                      <c:pt idx="2429">
                        <c:v>41906</c:v>
                      </c:pt>
                      <c:pt idx="2430">
                        <c:v>41907</c:v>
                      </c:pt>
                      <c:pt idx="2431">
                        <c:v>41908</c:v>
                      </c:pt>
                      <c:pt idx="2432">
                        <c:v>41909</c:v>
                      </c:pt>
                      <c:pt idx="2433">
                        <c:v>41910</c:v>
                      </c:pt>
                      <c:pt idx="2434">
                        <c:v>41911</c:v>
                      </c:pt>
                      <c:pt idx="2435">
                        <c:v>41912</c:v>
                      </c:pt>
                      <c:pt idx="2436">
                        <c:v>41913</c:v>
                      </c:pt>
                      <c:pt idx="2437">
                        <c:v>41914</c:v>
                      </c:pt>
                      <c:pt idx="2438">
                        <c:v>41915</c:v>
                      </c:pt>
                      <c:pt idx="2439">
                        <c:v>41916</c:v>
                      </c:pt>
                      <c:pt idx="2440">
                        <c:v>41917</c:v>
                      </c:pt>
                      <c:pt idx="2441">
                        <c:v>41918</c:v>
                      </c:pt>
                      <c:pt idx="2442">
                        <c:v>41919</c:v>
                      </c:pt>
                      <c:pt idx="2443">
                        <c:v>41920</c:v>
                      </c:pt>
                      <c:pt idx="2444">
                        <c:v>41921</c:v>
                      </c:pt>
                      <c:pt idx="2445">
                        <c:v>41922</c:v>
                      </c:pt>
                      <c:pt idx="2446">
                        <c:v>41923</c:v>
                      </c:pt>
                      <c:pt idx="2447">
                        <c:v>41924</c:v>
                      </c:pt>
                      <c:pt idx="2448">
                        <c:v>41925</c:v>
                      </c:pt>
                      <c:pt idx="2449">
                        <c:v>41926</c:v>
                      </c:pt>
                      <c:pt idx="2450">
                        <c:v>41927</c:v>
                      </c:pt>
                      <c:pt idx="2451">
                        <c:v>41928</c:v>
                      </c:pt>
                      <c:pt idx="2452">
                        <c:v>41929</c:v>
                      </c:pt>
                      <c:pt idx="2453">
                        <c:v>41930</c:v>
                      </c:pt>
                      <c:pt idx="2454">
                        <c:v>41931</c:v>
                      </c:pt>
                      <c:pt idx="2455">
                        <c:v>41932</c:v>
                      </c:pt>
                      <c:pt idx="2456">
                        <c:v>41933</c:v>
                      </c:pt>
                      <c:pt idx="2457">
                        <c:v>41934</c:v>
                      </c:pt>
                      <c:pt idx="2458">
                        <c:v>41935</c:v>
                      </c:pt>
                      <c:pt idx="2459">
                        <c:v>41936</c:v>
                      </c:pt>
                      <c:pt idx="2460">
                        <c:v>41937</c:v>
                      </c:pt>
                      <c:pt idx="2461">
                        <c:v>41938</c:v>
                      </c:pt>
                      <c:pt idx="2462">
                        <c:v>41939</c:v>
                      </c:pt>
                      <c:pt idx="2463">
                        <c:v>41940</c:v>
                      </c:pt>
                      <c:pt idx="2464">
                        <c:v>41941</c:v>
                      </c:pt>
                      <c:pt idx="2465">
                        <c:v>41942</c:v>
                      </c:pt>
                      <c:pt idx="2466">
                        <c:v>41943</c:v>
                      </c:pt>
                      <c:pt idx="2467">
                        <c:v>41944</c:v>
                      </c:pt>
                      <c:pt idx="2468">
                        <c:v>41945</c:v>
                      </c:pt>
                      <c:pt idx="2469">
                        <c:v>41946</c:v>
                      </c:pt>
                      <c:pt idx="2470">
                        <c:v>41947</c:v>
                      </c:pt>
                      <c:pt idx="2471">
                        <c:v>41948</c:v>
                      </c:pt>
                      <c:pt idx="2472">
                        <c:v>41949</c:v>
                      </c:pt>
                      <c:pt idx="2473">
                        <c:v>41950</c:v>
                      </c:pt>
                      <c:pt idx="2474">
                        <c:v>41951</c:v>
                      </c:pt>
                      <c:pt idx="2475">
                        <c:v>41952</c:v>
                      </c:pt>
                      <c:pt idx="2476">
                        <c:v>41953</c:v>
                      </c:pt>
                      <c:pt idx="2477">
                        <c:v>41954</c:v>
                      </c:pt>
                      <c:pt idx="2478">
                        <c:v>41955</c:v>
                      </c:pt>
                      <c:pt idx="2479">
                        <c:v>41956</c:v>
                      </c:pt>
                      <c:pt idx="2480">
                        <c:v>41957</c:v>
                      </c:pt>
                      <c:pt idx="2481">
                        <c:v>41958</c:v>
                      </c:pt>
                      <c:pt idx="2482">
                        <c:v>41959</c:v>
                      </c:pt>
                      <c:pt idx="2483">
                        <c:v>41960</c:v>
                      </c:pt>
                      <c:pt idx="2484">
                        <c:v>41961</c:v>
                      </c:pt>
                      <c:pt idx="2485">
                        <c:v>41962</c:v>
                      </c:pt>
                      <c:pt idx="2486">
                        <c:v>41963</c:v>
                      </c:pt>
                      <c:pt idx="2487">
                        <c:v>41964</c:v>
                      </c:pt>
                      <c:pt idx="2488">
                        <c:v>41965</c:v>
                      </c:pt>
                      <c:pt idx="2489">
                        <c:v>41966</c:v>
                      </c:pt>
                      <c:pt idx="2490">
                        <c:v>41967</c:v>
                      </c:pt>
                      <c:pt idx="2491">
                        <c:v>41968</c:v>
                      </c:pt>
                      <c:pt idx="2492">
                        <c:v>41969</c:v>
                      </c:pt>
                      <c:pt idx="2493">
                        <c:v>41970</c:v>
                      </c:pt>
                      <c:pt idx="2494">
                        <c:v>41971</c:v>
                      </c:pt>
                      <c:pt idx="2495">
                        <c:v>41972</c:v>
                      </c:pt>
                      <c:pt idx="2496">
                        <c:v>41973</c:v>
                      </c:pt>
                      <c:pt idx="2497">
                        <c:v>41974</c:v>
                      </c:pt>
                      <c:pt idx="2498">
                        <c:v>41975</c:v>
                      </c:pt>
                      <c:pt idx="2499">
                        <c:v>41976</c:v>
                      </c:pt>
                      <c:pt idx="2500">
                        <c:v>41977</c:v>
                      </c:pt>
                      <c:pt idx="2501">
                        <c:v>41978</c:v>
                      </c:pt>
                      <c:pt idx="2502">
                        <c:v>41979</c:v>
                      </c:pt>
                      <c:pt idx="2503">
                        <c:v>41980</c:v>
                      </c:pt>
                      <c:pt idx="2504">
                        <c:v>41981</c:v>
                      </c:pt>
                      <c:pt idx="2505">
                        <c:v>41982</c:v>
                      </c:pt>
                      <c:pt idx="2506">
                        <c:v>41983</c:v>
                      </c:pt>
                      <c:pt idx="2507">
                        <c:v>41984</c:v>
                      </c:pt>
                      <c:pt idx="2508">
                        <c:v>41985</c:v>
                      </c:pt>
                      <c:pt idx="2509">
                        <c:v>41986</c:v>
                      </c:pt>
                      <c:pt idx="2510">
                        <c:v>41987</c:v>
                      </c:pt>
                      <c:pt idx="2511">
                        <c:v>41988</c:v>
                      </c:pt>
                      <c:pt idx="2512">
                        <c:v>41989</c:v>
                      </c:pt>
                      <c:pt idx="2513">
                        <c:v>41990</c:v>
                      </c:pt>
                      <c:pt idx="2514">
                        <c:v>41991</c:v>
                      </c:pt>
                      <c:pt idx="2515">
                        <c:v>41992</c:v>
                      </c:pt>
                      <c:pt idx="2516">
                        <c:v>41993</c:v>
                      </c:pt>
                      <c:pt idx="2517">
                        <c:v>41994</c:v>
                      </c:pt>
                      <c:pt idx="2518">
                        <c:v>41995</c:v>
                      </c:pt>
                      <c:pt idx="2519">
                        <c:v>41996</c:v>
                      </c:pt>
                      <c:pt idx="2520">
                        <c:v>41997</c:v>
                      </c:pt>
                      <c:pt idx="2521">
                        <c:v>41998</c:v>
                      </c:pt>
                      <c:pt idx="2522">
                        <c:v>41999</c:v>
                      </c:pt>
                      <c:pt idx="2523">
                        <c:v>42000</c:v>
                      </c:pt>
                      <c:pt idx="2524">
                        <c:v>42001</c:v>
                      </c:pt>
                      <c:pt idx="2525">
                        <c:v>42002</c:v>
                      </c:pt>
                      <c:pt idx="2526">
                        <c:v>42003</c:v>
                      </c:pt>
                      <c:pt idx="2527">
                        <c:v>42004</c:v>
                      </c:pt>
                      <c:pt idx="2528">
                        <c:v>42005</c:v>
                      </c:pt>
                      <c:pt idx="2529">
                        <c:v>42006</c:v>
                      </c:pt>
                      <c:pt idx="2530">
                        <c:v>42007</c:v>
                      </c:pt>
                      <c:pt idx="2531">
                        <c:v>42008</c:v>
                      </c:pt>
                      <c:pt idx="2532">
                        <c:v>42009</c:v>
                      </c:pt>
                      <c:pt idx="2533">
                        <c:v>42010</c:v>
                      </c:pt>
                      <c:pt idx="2534">
                        <c:v>42011</c:v>
                      </c:pt>
                      <c:pt idx="2535">
                        <c:v>42012</c:v>
                      </c:pt>
                      <c:pt idx="2536">
                        <c:v>42013</c:v>
                      </c:pt>
                      <c:pt idx="2537">
                        <c:v>42014</c:v>
                      </c:pt>
                      <c:pt idx="2538">
                        <c:v>42015</c:v>
                      </c:pt>
                      <c:pt idx="2539">
                        <c:v>42016</c:v>
                      </c:pt>
                      <c:pt idx="2540">
                        <c:v>42017</c:v>
                      </c:pt>
                      <c:pt idx="2541">
                        <c:v>42018</c:v>
                      </c:pt>
                      <c:pt idx="2542">
                        <c:v>42019</c:v>
                      </c:pt>
                      <c:pt idx="2543">
                        <c:v>42020</c:v>
                      </c:pt>
                      <c:pt idx="2544">
                        <c:v>42021</c:v>
                      </c:pt>
                      <c:pt idx="2545">
                        <c:v>42022</c:v>
                      </c:pt>
                      <c:pt idx="2546">
                        <c:v>42023</c:v>
                      </c:pt>
                      <c:pt idx="2547">
                        <c:v>42024</c:v>
                      </c:pt>
                      <c:pt idx="2548">
                        <c:v>42025</c:v>
                      </c:pt>
                      <c:pt idx="2549">
                        <c:v>42026</c:v>
                      </c:pt>
                      <c:pt idx="2550">
                        <c:v>42027</c:v>
                      </c:pt>
                      <c:pt idx="2551">
                        <c:v>42028</c:v>
                      </c:pt>
                      <c:pt idx="2552">
                        <c:v>42029</c:v>
                      </c:pt>
                      <c:pt idx="2553">
                        <c:v>42030</c:v>
                      </c:pt>
                      <c:pt idx="2554">
                        <c:v>42031</c:v>
                      </c:pt>
                      <c:pt idx="2555">
                        <c:v>42032</c:v>
                      </c:pt>
                      <c:pt idx="2556">
                        <c:v>42033</c:v>
                      </c:pt>
                      <c:pt idx="2557">
                        <c:v>42034</c:v>
                      </c:pt>
                      <c:pt idx="2558">
                        <c:v>42035</c:v>
                      </c:pt>
                      <c:pt idx="2559">
                        <c:v>42036</c:v>
                      </c:pt>
                      <c:pt idx="2560">
                        <c:v>42037</c:v>
                      </c:pt>
                      <c:pt idx="2561">
                        <c:v>42038</c:v>
                      </c:pt>
                      <c:pt idx="2562">
                        <c:v>42039</c:v>
                      </c:pt>
                      <c:pt idx="2563">
                        <c:v>42040</c:v>
                      </c:pt>
                      <c:pt idx="2564">
                        <c:v>42041</c:v>
                      </c:pt>
                      <c:pt idx="2565">
                        <c:v>42042</c:v>
                      </c:pt>
                      <c:pt idx="2566">
                        <c:v>42043</c:v>
                      </c:pt>
                      <c:pt idx="2567">
                        <c:v>42044</c:v>
                      </c:pt>
                      <c:pt idx="2568">
                        <c:v>42045</c:v>
                      </c:pt>
                      <c:pt idx="2569">
                        <c:v>42046</c:v>
                      </c:pt>
                      <c:pt idx="2570">
                        <c:v>42047</c:v>
                      </c:pt>
                      <c:pt idx="2571">
                        <c:v>42048</c:v>
                      </c:pt>
                      <c:pt idx="2572">
                        <c:v>42049</c:v>
                      </c:pt>
                      <c:pt idx="2573">
                        <c:v>42050</c:v>
                      </c:pt>
                      <c:pt idx="2574">
                        <c:v>42051</c:v>
                      </c:pt>
                      <c:pt idx="2575">
                        <c:v>42052</c:v>
                      </c:pt>
                      <c:pt idx="2576">
                        <c:v>42053</c:v>
                      </c:pt>
                      <c:pt idx="2577">
                        <c:v>42054</c:v>
                      </c:pt>
                      <c:pt idx="2578">
                        <c:v>42055</c:v>
                      </c:pt>
                      <c:pt idx="2579">
                        <c:v>42056</c:v>
                      </c:pt>
                      <c:pt idx="2580">
                        <c:v>42057</c:v>
                      </c:pt>
                      <c:pt idx="2581">
                        <c:v>42058</c:v>
                      </c:pt>
                      <c:pt idx="2582">
                        <c:v>42059</c:v>
                      </c:pt>
                      <c:pt idx="2583">
                        <c:v>42060</c:v>
                      </c:pt>
                      <c:pt idx="2584">
                        <c:v>42061</c:v>
                      </c:pt>
                      <c:pt idx="2585">
                        <c:v>42062</c:v>
                      </c:pt>
                      <c:pt idx="2586">
                        <c:v>42063</c:v>
                      </c:pt>
                      <c:pt idx="2587">
                        <c:v>42064</c:v>
                      </c:pt>
                      <c:pt idx="2588">
                        <c:v>42065</c:v>
                      </c:pt>
                      <c:pt idx="2589">
                        <c:v>42066</c:v>
                      </c:pt>
                      <c:pt idx="2590">
                        <c:v>42067</c:v>
                      </c:pt>
                      <c:pt idx="2591">
                        <c:v>42068</c:v>
                      </c:pt>
                      <c:pt idx="2592">
                        <c:v>42069</c:v>
                      </c:pt>
                      <c:pt idx="2593">
                        <c:v>42070</c:v>
                      </c:pt>
                      <c:pt idx="2594">
                        <c:v>42071</c:v>
                      </c:pt>
                      <c:pt idx="2595">
                        <c:v>42072</c:v>
                      </c:pt>
                      <c:pt idx="2596">
                        <c:v>42073</c:v>
                      </c:pt>
                      <c:pt idx="2597">
                        <c:v>42074</c:v>
                      </c:pt>
                      <c:pt idx="2598">
                        <c:v>42075</c:v>
                      </c:pt>
                      <c:pt idx="2599">
                        <c:v>42076</c:v>
                      </c:pt>
                      <c:pt idx="2600">
                        <c:v>42077</c:v>
                      </c:pt>
                      <c:pt idx="2601">
                        <c:v>42078</c:v>
                      </c:pt>
                      <c:pt idx="2602">
                        <c:v>42079</c:v>
                      </c:pt>
                      <c:pt idx="2603">
                        <c:v>42080</c:v>
                      </c:pt>
                      <c:pt idx="2604">
                        <c:v>42081</c:v>
                      </c:pt>
                      <c:pt idx="2605">
                        <c:v>42082</c:v>
                      </c:pt>
                      <c:pt idx="2606">
                        <c:v>42083</c:v>
                      </c:pt>
                      <c:pt idx="2607">
                        <c:v>42084</c:v>
                      </c:pt>
                      <c:pt idx="2608">
                        <c:v>42085</c:v>
                      </c:pt>
                      <c:pt idx="2609">
                        <c:v>42086</c:v>
                      </c:pt>
                      <c:pt idx="2610">
                        <c:v>42087</c:v>
                      </c:pt>
                      <c:pt idx="2611">
                        <c:v>42088</c:v>
                      </c:pt>
                      <c:pt idx="2612">
                        <c:v>42089</c:v>
                      </c:pt>
                      <c:pt idx="2613">
                        <c:v>42090</c:v>
                      </c:pt>
                      <c:pt idx="2614">
                        <c:v>42091</c:v>
                      </c:pt>
                      <c:pt idx="2615">
                        <c:v>42092</c:v>
                      </c:pt>
                      <c:pt idx="2616">
                        <c:v>42093</c:v>
                      </c:pt>
                      <c:pt idx="2617">
                        <c:v>42094</c:v>
                      </c:pt>
                      <c:pt idx="2618">
                        <c:v>42095</c:v>
                      </c:pt>
                      <c:pt idx="2619">
                        <c:v>42096</c:v>
                      </c:pt>
                      <c:pt idx="2620">
                        <c:v>42097</c:v>
                      </c:pt>
                      <c:pt idx="2621">
                        <c:v>42098</c:v>
                      </c:pt>
                      <c:pt idx="2622">
                        <c:v>42099</c:v>
                      </c:pt>
                      <c:pt idx="2623">
                        <c:v>42100</c:v>
                      </c:pt>
                      <c:pt idx="2624">
                        <c:v>42101</c:v>
                      </c:pt>
                      <c:pt idx="2625">
                        <c:v>42102</c:v>
                      </c:pt>
                      <c:pt idx="2626">
                        <c:v>42103</c:v>
                      </c:pt>
                      <c:pt idx="2627">
                        <c:v>42104</c:v>
                      </c:pt>
                      <c:pt idx="2628">
                        <c:v>42105</c:v>
                      </c:pt>
                      <c:pt idx="2629">
                        <c:v>42106</c:v>
                      </c:pt>
                      <c:pt idx="2630">
                        <c:v>42107</c:v>
                      </c:pt>
                      <c:pt idx="2631">
                        <c:v>42108</c:v>
                      </c:pt>
                      <c:pt idx="2632">
                        <c:v>42109</c:v>
                      </c:pt>
                      <c:pt idx="2633">
                        <c:v>42110</c:v>
                      </c:pt>
                      <c:pt idx="2634">
                        <c:v>42111</c:v>
                      </c:pt>
                      <c:pt idx="2635">
                        <c:v>42112</c:v>
                      </c:pt>
                      <c:pt idx="2636">
                        <c:v>42113</c:v>
                      </c:pt>
                      <c:pt idx="2637">
                        <c:v>42114</c:v>
                      </c:pt>
                      <c:pt idx="2638">
                        <c:v>42115</c:v>
                      </c:pt>
                      <c:pt idx="2639">
                        <c:v>42116</c:v>
                      </c:pt>
                      <c:pt idx="2640">
                        <c:v>42117</c:v>
                      </c:pt>
                      <c:pt idx="2641">
                        <c:v>42118</c:v>
                      </c:pt>
                      <c:pt idx="2642">
                        <c:v>42119</c:v>
                      </c:pt>
                      <c:pt idx="2643">
                        <c:v>42120</c:v>
                      </c:pt>
                      <c:pt idx="2644">
                        <c:v>42121</c:v>
                      </c:pt>
                      <c:pt idx="2645">
                        <c:v>42122</c:v>
                      </c:pt>
                      <c:pt idx="2646">
                        <c:v>42123</c:v>
                      </c:pt>
                      <c:pt idx="2647">
                        <c:v>42124</c:v>
                      </c:pt>
                      <c:pt idx="2648">
                        <c:v>42125</c:v>
                      </c:pt>
                      <c:pt idx="2649">
                        <c:v>42126</c:v>
                      </c:pt>
                      <c:pt idx="2650">
                        <c:v>42127</c:v>
                      </c:pt>
                      <c:pt idx="2651">
                        <c:v>42128</c:v>
                      </c:pt>
                      <c:pt idx="2652">
                        <c:v>42129</c:v>
                      </c:pt>
                      <c:pt idx="2653">
                        <c:v>42130</c:v>
                      </c:pt>
                      <c:pt idx="2654">
                        <c:v>42131</c:v>
                      </c:pt>
                      <c:pt idx="2655">
                        <c:v>42132</c:v>
                      </c:pt>
                      <c:pt idx="2656">
                        <c:v>42133</c:v>
                      </c:pt>
                      <c:pt idx="2657">
                        <c:v>42134</c:v>
                      </c:pt>
                      <c:pt idx="2658">
                        <c:v>42135</c:v>
                      </c:pt>
                      <c:pt idx="2659">
                        <c:v>42136</c:v>
                      </c:pt>
                      <c:pt idx="2660">
                        <c:v>42137</c:v>
                      </c:pt>
                      <c:pt idx="2661">
                        <c:v>42138</c:v>
                      </c:pt>
                      <c:pt idx="2662">
                        <c:v>42139</c:v>
                      </c:pt>
                      <c:pt idx="2663">
                        <c:v>42140</c:v>
                      </c:pt>
                      <c:pt idx="2664">
                        <c:v>42141</c:v>
                      </c:pt>
                      <c:pt idx="2665">
                        <c:v>42142</c:v>
                      </c:pt>
                      <c:pt idx="2666">
                        <c:v>42143</c:v>
                      </c:pt>
                      <c:pt idx="2667">
                        <c:v>42144</c:v>
                      </c:pt>
                      <c:pt idx="2668">
                        <c:v>42145</c:v>
                      </c:pt>
                      <c:pt idx="2669">
                        <c:v>42146</c:v>
                      </c:pt>
                      <c:pt idx="2670">
                        <c:v>42147</c:v>
                      </c:pt>
                      <c:pt idx="2671">
                        <c:v>42148</c:v>
                      </c:pt>
                      <c:pt idx="2672">
                        <c:v>42149</c:v>
                      </c:pt>
                      <c:pt idx="2673">
                        <c:v>42150</c:v>
                      </c:pt>
                      <c:pt idx="2674">
                        <c:v>42151</c:v>
                      </c:pt>
                      <c:pt idx="2675">
                        <c:v>42152</c:v>
                      </c:pt>
                      <c:pt idx="2676">
                        <c:v>42153</c:v>
                      </c:pt>
                      <c:pt idx="2677">
                        <c:v>42154</c:v>
                      </c:pt>
                      <c:pt idx="2678">
                        <c:v>42155</c:v>
                      </c:pt>
                      <c:pt idx="2679">
                        <c:v>42156</c:v>
                      </c:pt>
                      <c:pt idx="2680">
                        <c:v>42157</c:v>
                      </c:pt>
                      <c:pt idx="2681">
                        <c:v>42158</c:v>
                      </c:pt>
                      <c:pt idx="2682">
                        <c:v>42159</c:v>
                      </c:pt>
                      <c:pt idx="2683">
                        <c:v>42160</c:v>
                      </c:pt>
                      <c:pt idx="2684">
                        <c:v>42161</c:v>
                      </c:pt>
                      <c:pt idx="2685">
                        <c:v>42162</c:v>
                      </c:pt>
                      <c:pt idx="2686">
                        <c:v>42163</c:v>
                      </c:pt>
                      <c:pt idx="2687">
                        <c:v>42164</c:v>
                      </c:pt>
                      <c:pt idx="2688">
                        <c:v>42165</c:v>
                      </c:pt>
                      <c:pt idx="2689">
                        <c:v>42166</c:v>
                      </c:pt>
                      <c:pt idx="2690">
                        <c:v>42167</c:v>
                      </c:pt>
                      <c:pt idx="2691">
                        <c:v>42168</c:v>
                      </c:pt>
                      <c:pt idx="2692">
                        <c:v>42169</c:v>
                      </c:pt>
                      <c:pt idx="2693">
                        <c:v>42170</c:v>
                      </c:pt>
                      <c:pt idx="2694">
                        <c:v>42171</c:v>
                      </c:pt>
                      <c:pt idx="2695">
                        <c:v>42172</c:v>
                      </c:pt>
                      <c:pt idx="2696">
                        <c:v>42173</c:v>
                      </c:pt>
                      <c:pt idx="2697">
                        <c:v>42174</c:v>
                      </c:pt>
                      <c:pt idx="2698">
                        <c:v>42175</c:v>
                      </c:pt>
                      <c:pt idx="2699">
                        <c:v>42176</c:v>
                      </c:pt>
                      <c:pt idx="2700">
                        <c:v>42177</c:v>
                      </c:pt>
                      <c:pt idx="2701">
                        <c:v>42178</c:v>
                      </c:pt>
                      <c:pt idx="2702">
                        <c:v>42179</c:v>
                      </c:pt>
                      <c:pt idx="2703">
                        <c:v>42180</c:v>
                      </c:pt>
                      <c:pt idx="2704">
                        <c:v>42181</c:v>
                      </c:pt>
                      <c:pt idx="2705">
                        <c:v>42182</c:v>
                      </c:pt>
                      <c:pt idx="2706">
                        <c:v>42183</c:v>
                      </c:pt>
                      <c:pt idx="2707">
                        <c:v>42184</c:v>
                      </c:pt>
                      <c:pt idx="2708">
                        <c:v>42185</c:v>
                      </c:pt>
                      <c:pt idx="2709">
                        <c:v>42186</c:v>
                      </c:pt>
                      <c:pt idx="2710">
                        <c:v>42187</c:v>
                      </c:pt>
                      <c:pt idx="2711">
                        <c:v>42188</c:v>
                      </c:pt>
                      <c:pt idx="2712">
                        <c:v>42189</c:v>
                      </c:pt>
                      <c:pt idx="2713">
                        <c:v>42190</c:v>
                      </c:pt>
                      <c:pt idx="2714">
                        <c:v>42191</c:v>
                      </c:pt>
                      <c:pt idx="2715">
                        <c:v>42192</c:v>
                      </c:pt>
                      <c:pt idx="2716">
                        <c:v>42193</c:v>
                      </c:pt>
                      <c:pt idx="2717">
                        <c:v>42194</c:v>
                      </c:pt>
                      <c:pt idx="2718">
                        <c:v>42195</c:v>
                      </c:pt>
                      <c:pt idx="2719">
                        <c:v>42196</c:v>
                      </c:pt>
                      <c:pt idx="2720">
                        <c:v>42197</c:v>
                      </c:pt>
                      <c:pt idx="2721">
                        <c:v>42198</c:v>
                      </c:pt>
                      <c:pt idx="2722">
                        <c:v>42199</c:v>
                      </c:pt>
                      <c:pt idx="2723">
                        <c:v>42200</c:v>
                      </c:pt>
                      <c:pt idx="2724">
                        <c:v>42201</c:v>
                      </c:pt>
                      <c:pt idx="2725">
                        <c:v>42202</c:v>
                      </c:pt>
                      <c:pt idx="2726">
                        <c:v>42203</c:v>
                      </c:pt>
                      <c:pt idx="2727">
                        <c:v>42204</c:v>
                      </c:pt>
                      <c:pt idx="2728">
                        <c:v>42205</c:v>
                      </c:pt>
                      <c:pt idx="2729">
                        <c:v>42206</c:v>
                      </c:pt>
                      <c:pt idx="2730">
                        <c:v>42207</c:v>
                      </c:pt>
                      <c:pt idx="2731">
                        <c:v>42208</c:v>
                      </c:pt>
                      <c:pt idx="2732">
                        <c:v>42209</c:v>
                      </c:pt>
                      <c:pt idx="2733">
                        <c:v>42210</c:v>
                      </c:pt>
                      <c:pt idx="2734">
                        <c:v>42211</c:v>
                      </c:pt>
                      <c:pt idx="2735">
                        <c:v>42212</c:v>
                      </c:pt>
                      <c:pt idx="2736">
                        <c:v>42213</c:v>
                      </c:pt>
                      <c:pt idx="2737">
                        <c:v>42214</c:v>
                      </c:pt>
                      <c:pt idx="2738">
                        <c:v>42215</c:v>
                      </c:pt>
                      <c:pt idx="2739">
                        <c:v>42216</c:v>
                      </c:pt>
                      <c:pt idx="2740">
                        <c:v>42217</c:v>
                      </c:pt>
                      <c:pt idx="2741">
                        <c:v>42218</c:v>
                      </c:pt>
                      <c:pt idx="2742">
                        <c:v>42219</c:v>
                      </c:pt>
                      <c:pt idx="2743">
                        <c:v>42220</c:v>
                      </c:pt>
                      <c:pt idx="2744">
                        <c:v>42221</c:v>
                      </c:pt>
                      <c:pt idx="2745">
                        <c:v>42222</c:v>
                      </c:pt>
                      <c:pt idx="2746">
                        <c:v>42223</c:v>
                      </c:pt>
                      <c:pt idx="2747">
                        <c:v>42224</c:v>
                      </c:pt>
                      <c:pt idx="2748">
                        <c:v>42225</c:v>
                      </c:pt>
                      <c:pt idx="2749">
                        <c:v>42226</c:v>
                      </c:pt>
                      <c:pt idx="2750">
                        <c:v>42227</c:v>
                      </c:pt>
                      <c:pt idx="2751">
                        <c:v>42228</c:v>
                      </c:pt>
                      <c:pt idx="2752">
                        <c:v>42229</c:v>
                      </c:pt>
                      <c:pt idx="2753">
                        <c:v>42230</c:v>
                      </c:pt>
                      <c:pt idx="2754">
                        <c:v>42231</c:v>
                      </c:pt>
                      <c:pt idx="2755">
                        <c:v>42232</c:v>
                      </c:pt>
                      <c:pt idx="2756">
                        <c:v>42233</c:v>
                      </c:pt>
                      <c:pt idx="2757">
                        <c:v>42234</c:v>
                      </c:pt>
                      <c:pt idx="2758">
                        <c:v>42235</c:v>
                      </c:pt>
                      <c:pt idx="2759">
                        <c:v>42236</c:v>
                      </c:pt>
                      <c:pt idx="2760">
                        <c:v>42237</c:v>
                      </c:pt>
                      <c:pt idx="2761">
                        <c:v>42238</c:v>
                      </c:pt>
                      <c:pt idx="2762">
                        <c:v>42239</c:v>
                      </c:pt>
                      <c:pt idx="2763">
                        <c:v>42240</c:v>
                      </c:pt>
                      <c:pt idx="2764">
                        <c:v>42241</c:v>
                      </c:pt>
                      <c:pt idx="2765">
                        <c:v>42242</c:v>
                      </c:pt>
                      <c:pt idx="2766">
                        <c:v>42243</c:v>
                      </c:pt>
                      <c:pt idx="2767">
                        <c:v>42244</c:v>
                      </c:pt>
                      <c:pt idx="2768">
                        <c:v>42245</c:v>
                      </c:pt>
                      <c:pt idx="2769">
                        <c:v>42246</c:v>
                      </c:pt>
                      <c:pt idx="2770">
                        <c:v>42247</c:v>
                      </c:pt>
                      <c:pt idx="2771">
                        <c:v>42248</c:v>
                      </c:pt>
                      <c:pt idx="2772">
                        <c:v>42249</c:v>
                      </c:pt>
                      <c:pt idx="2773">
                        <c:v>42250</c:v>
                      </c:pt>
                      <c:pt idx="2774">
                        <c:v>42251</c:v>
                      </c:pt>
                      <c:pt idx="2775">
                        <c:v>42252</c:v>
                      </c:pt>
                      <c:pt idx="2776">
                        <c:v>42253</c:v>
                      </c:pt>
                      <c:pt idx="2777">
                        <c:v>42254</c:v>
                      </c:pt>
                      <c:pt idx="2778">
                        <c:v>42255</c:v>
                      </c:pt>
                      <c:pt idx="2779">
                        <c:v>42256</c:v>
                      </c:pt>
                      <c:pt idx="2780">
                        <c:v>42257</c:v>
                      </c:pt>
                      <c:pt idx="2781">
                        <c:v>42258</c:v>
                      </c:pt>
                      <c:pt idx="2782">
                        <c:v>42259</c:v>
                      </c:pt>
                      <c:pt idx="2783">
                        <c:v>42260</c:v>
                      </c:pt>
                      <c:pt idx="2784">
                        <c:v>42261</c:v>
                      </c:pt>
                      <c:pt idx="2785">
                        <c:v>42262</c:v>
                      </c:pt>
                      <c:pt idx="2786">
                        <c:v>42263</c:v>
                      </c:pt>
                      <c:pt idx="2787">
                        <c:v>42264</c:v>
                      </c:pt>
                      <c:pt idx="2788">
                        <c:v>42265</c:v>
                      </c:pt>
                      <c:pt idx="2789">
                        <c:v>42266</c:v>
                      </c:pt>
                      <c:pt idx="2790">
                        <c:v>42267</c:v>
                      </c:pt>
                      <c:pt idx="2791">
                        <c:v>42268</c:v>
                      </c:pt>
                      <c:pt idx="2792">
                        <c:v>42269</c:v>
                      </c:pt>
                      <c:pt idx="2793">
                        <c:v>42270</c:v>
                      </c:pt>
                      <c:pt idx="2794">
                        <c:v>42271</c:v>
                      </c:pt>
                      <c:pt idx="2795">
                        <c:v>42272</c:v>
                      </c:pt>
                      <c:pt idx="2796">
                        <c:v>42273</c:v>
                      </c:pt>
                      <c:pt idx="2797">
                        <c:v>42274</c:v>
                      </c:pt>
                      <c:pt idx="2798">
                        <c:v>42275</c:v>
                      </c:pt>
                      <c:pt idx="2799">
                        <c:v>42276</c:v>
                      </c:pt>
                      <c:pt idx="2800">
                        <c:v>42277</c:v>
                      </c:pt>
                      <c:pt idx="2801">
                        <c:v>42278</c:v>
                      </c:pt>
                      <c:pt idx="2802">
                        <c:v>42279</c:v>
                      </c:pt>
                      <c:pt idx="2803">
                        <c:v>42280</c:v>
                      </c:pt>
                      <c:pt idx="2804">
                        <c:v>42281</c:v>
                      </c:pt>
                      <c:pt idx="2805">
                        <c:v>42282</c:v>
                      </c:pt>
                      <c:pt idx="2806">
                        <c:v>42283</c:v>
                      </c:pt>
                      <c:pt idx="2807">
                        <c:v>42284</c:v>
                      </c:pt>
                      <c:pt idx="2808">
                        <c:v>42285</c:v>
                      </c:pt>
                      <c:pt idx="2809">
                        <c:v>42286</c:v>
                      </c:pt>
                      <c:pt idx="2810">
                        <c:v>42287</c:v>
                      </c:pt>
                      <c:pt idx="2811">
                        <c:v>42288</c:v>
                      </c:pt>
                      <c:pt idx="2812">
                        <c:v>42289</c:v>
                      </c:pt>
                      <c:pt idx="2813">
                        <c:v>42290</c:v>
                      </c:pt>
                      <c:pt idx="2814">
                        <c:v>42291</c:v>
                      </c:pt>
                      <c:pt idx="2815">
                        <c:v>42292</c:v>
                      </c:pt>
                      <c:pt idx="2816">
                        <c:v>42293</c:v>
                      </c:pt>
                      <c:pt idx="2817">
                        <c:v>42294</c:v>
                      </c:pt>
                      <c:pt idx="2818">
                        <c:v>42295</c:v>
                      </c:pt>
                      <c:pt idx="2819">
                        <c:v>42296</c:v>
                      </c:pt>
                      <c:pt idx="2820">
                        <c:v>42297</c:v>
                      </c:pt>
                      <c:pt idx="2821">
                        <c:v>42298</c:v>
                      </c:pt>
                      <c:pt idx="2822">
                        <c:v>42299</c:v>
                      </c:pt>
                      <c:pt idx="2823">
                        <c:v>42300</c:v>
                      </c:pt>
                      <c:pt idx="2824">
                        <c:v>42301</c:v>
                      </c:pt>
                      <c:pt idx="2825">
                        <c:v>42302</c:v>
                      </c:pt>
                      <c:pt idx="2826">
                        <c:v>42303</c:v>
                      </c:pt>
                      <c:pt idx="2827">
                        <c:v>42304</c:v>
                      </c:pt>
                      <c:pt idx="2828">
                        <c:v>42305</c:v>
                      </c:pt>
                      <c:pt idx="2829">
                        <c:v>42306</c:v>
                      </c:pt>
                      <c:pt idx="2830">
                        <c:v>42307</c:v>
                      </c:pt>
                      <c:pt idx="2831">
                        <c:v>42308</c:v>
                      </c:pt>
                      <c:pt idx="2832">
                        <c:v>42309</c:v>
                      </c:pt>
                      <c:pt idx="2833">
                        <c:v>42310</c:v>
                      </c:pt>
                      <c:pt idx="2834">
                        <c:v>42311</c:v>
                      </c:pt>
                      <c:pt idx="2835">
                        <c:v>42312</c:v>
                      </c:pt>
                      <c:pt idx="2836">
                        <c:v>42313</c:v>
                      </c:pt>
                      <c:pt idx="2837">
                        <c:v>42314</c:v>
                      </c:pt>
                      <c:pt idx="2838">
                        <c:v>42315</c:v>
                      </c:pt>
                      <c:pt idx="2839">
                        <c:v>42316</c:v>
                      </c:pt>
                      <c:pt idx="2840">
                        <c:v>42317</c:v>
                      </c:pt>
                      <c:pt idx="2841">
                        <c:v>42318</c:v>
                      </c:pt>
                      <c:pt idx="2842">
                        <c:v>42319</c:v>
                      </c:pt>
                      <c:pt idx="2843">
                        <c:v>42320</c:v>
                      </c:pt>
                      <c:pt idx="2844">
                        <c:v>42321</c:v>
                      </c:pt>
                      <c:pt idx="2845">
                        <c:v>42322</c:v>
                      </c:pt>
                      <c:pt idx="2846">
                        <c:v>42323</c:v>
                      </c:pt>
                      <c:pt idx="2847">
                        <c:v>42324</c:v>
                      </c:pt>
                      <c:pt idx="2848">
                        <c:v>42325</c:v>
                      </c:pt>
                      <c:pt idx="2849">
                        <c:v>42326</c:v>
                      </c:pt>
                      <c:pt idx="2850">
                        <c:v>42327</c:v>
                      </c:pt>
                      <c:pt idx="2851">
                        <c:v>42328</c:v>
                      </c:pt>
                      <c:pt idx="2852">
                        <c:v>42329</c:v>
                      </c:pt>
                      <c:pt idx="2853">
                        <c:v>42330</c:v>
                      </c:pt>
                      <c:pt idx="2854">
                        <c:v>42331</c:v>
                      </c:pt>
                      <c:pt idx="2855">
                        <c:v>42332</c:v>
                      </c:pt>
                      <c:pt idx="2856">
                        <c:v>42333</c:v>
                      </c:pt>
                      <c:pt idx="2857">
                        <c:v>42334</c:v>
                      </c:pt>
                      <c:pt idx="2858">
                        <c:v>42335</c:v>
                      </c:pt>
                      <c:pt idx="2859">
                        <c:v>42336</c:v>
                      </c:pt>
                      <c:pt idx="2860">
                        <c:v>42337</c:v>
                      </c:pt>
                      <c:pt idx="2861">
                        <c:v>42338</c:v>
                      </c:pt>
                      <c:pt idx="2862">
                        <c:v>42339</c:v>
                      </c:pt>
                      <c:pt idx="2863">
                        <c:v>42340</c:v>
                      </c:pt>
                      <c:pt idx="2864">
                        <c:v>42341</c:v>
                      </c:pt>
                      <c:pt idx="2865">
                        <c:v>42342</c:v>
                      </c:pt>
                      <c:pt idx="2866">
                        <c:v>42343</c:v>
                      </c:pt>
                      <c:pt idx="2867">
                        <c:v>42344</c:v>
                      </c:pt>
                      <c:pt idx="2868">
                        <c:v>42345</c:v>
                      </c:pt>
                      <c:pt idx="2869">
                        <c:v>42346</c:v>
                      </c:pt>
                      <c:pt idx="2870">
                        <c:v>42347</c:v>
                      </c:pt>
                      <c:pt idx="2871">
                        <c:v>42348</c:v>
                      </c:pt>
                      <c:pt idx="2872">
                        <c:v>42349</c:v>
                      </c:pt>
                      <c:pt idx="2873">
                        <c:v>42350</c:v>
                      </c:pt>
                      <c:pt idx="2874">
                        <c:v>42351</c:v>
                      </c:pt>
                      <c:pt idx="2875">
                        <c:v>42352</c:v>
                      </c:pt>
                      <c:pt idx="2876">
                        <c:v>42353</c:v>
                      </c:pt>
                      <c:pt idx="2877">
                        <c:v>42354</c:v>
                      </c:pt>
                      <c:pt idx="2878">
                        <c:v>42355</c:v>
                      </c:pt>
                      <c:pt idx="2879">
                        <c:v>42356</c:v>
                      </c:pt>
                      <c:pt idx="2880">
                        <c:v>42357</c:v>
                      </c:pt>
                      <c:pt idx="2881">
                        <c:v>42358</c:v>
                      </c:pt>
                      <c:pt idx="2882">
                        <c:v>42359</c:v>
                      </c:pt>
                      <c:pt idx="2883">
                        <c:v>42360</c:v>
                      </c:pt>
                      <c:pt idx="2884">
                        <c:v>42361</c:v>
                      </c:pt>
                      <c:pt idx="2885">
                        <c:v>42362</c:v>
                      </c:pt>
                      <c:pt idx="2886">
                        <c:v>42363</c:v>
                      </c:pt>
                      <c:pt idx="2887">
                        <c:v>42364</c:v>
                      </c:pt>
                      <c:pt idx="2888">
                        <c:v>42365</c:v>
                      </c:pt>
                      <c:pt idx="2889">
                        <c:v>42366</c:v>
                      </c:pt>
                      <c:pt idx="2890">
                        <c:v>42367</c:v>
                      </c:pt>
                      <c:pt idx="2891">
                        <c:v>42368</c:v>
                      </c:pt>
                      <c:pt idx="2892">
                        <c:v>42369</c:v>
                      </c:pt>
                      <c:pt idx="2893">
                        <c:v>42370</c:v>
                      </c:pt>
                      <c:pt idx="2894">
                        <c:v>42371</c:v>
                      </c:pt>
                      <c:pt idx="2895">
                        <c:v>42372</c:v>
                      </c:pt>
                      <c:pt idx="2896">
                        <c:v>42373</c:v>
                      </c:pt>
                      <c:pt idx="2897">
                        <c:v>42374</c:v>
                      </c:pt>
                      <c:pt idx="2898">
                        <c:v>42375</c:v>
                      </c:pt>
                      <c:pt idx="2899">
                        <c:v>42376</c:v>
                      </c:pt>
                      <c:pt idx="2900">
                        <c:v>42377</c:v>
                      </c:pt>
                      <c:pt idx="2901">
                        <c:v>42378</c:v>
                      </c:pt>
                      <c:pt idx="2902">
                        <c:v>42379</c:v>
                      </c:pt>
                      <c:pt idx="2903">
                        <c:v>42380</c:v>
                      </c:pt>
                      <c:pt idx="2904">
                        <c:v>42381</c:v>
                      </c:pt>
                      <c:pt idx="2905">
                        <c:v>42382</c:v>
                      </c:pt>
                      <c:pt idx="2906">
                        <c:v>42383</c:v>
                      </c:pt>
                      <c:pt idx="2907">
                        <c:v>42384</c:v>
                      </c:pt>
                      <c:pt idx="2908">
                        <c:v>42385</c:v>
                      </c:pt>
                      <c:pt idx="2909">
                        <c:v>42386</c:v>
                      </c:pt>
                      <c:pt idx="2910">
                        <c:v>42387</c:v>
                      </c:pt>
                      <c:pt idx="2911">
                        <c:v>42388</c:v>
                      </c:pt>
                      <c:pt idx="2912">
                        <c:v>42389</c:v>
                      </c:pt>
                      <c:pt idx="2913">
                        <c:v>42390</c:v>
                      </c:pt>
                      <c:pt idx="2914">
                        <c:v>42391</c:v>
                      </c:pt>
                      <c:pt idx="2915">
                        <c:v>42392</c:v>
                      </c:pt>
                      <c:pt idx="2916">
                        <c:v>42393</c:v>
                      </c:pt>
                      <c:pt idx="2917">
                        <c:v>42394</c:v>
                      </c:pt>
                      <c:pt idx="2918">
                        <c:v>42395</c:v>
                      </c:pt>
                      <c:pt idx="2919">
                        <c:v>42396</c:v>
                      </c:pt>
                      <c:pt idx="2920">
                        <c:v>42397</c:v>
                      </c:pt>
                      <c:pt idx="2921">
                        <c:v>42398</c:v>
                      </c:pt>
                      <c:pt idx="2922">
                        <c:v>42399</c:v>
                      </c:pt>
                      <c:pt idx="2923">
                        <c:v>42400</c:v>
                      </c:pt>
                      <c:pt idx="2924">
                        <c:v>42401</c:v>
                      </c:pt>
                      <c:pt idx="2925">
                        <c:v>42402</c:v>
                      </c:pt>
                      <c:pt idx="2926">
                        <c:v>42403</c:v>
                      </c:pt>
                      <c:pt idx="2927">
                        <c:v>42404</c:v>
                      </c:pt>
                      <c:pt idx="2928">
                        <c:v>42405</c:v>
                      </c:pt>
                      <c:pt idx="2929">
                        <c:v>42406</c:v>
                      </c:pt>
                      <c:pt idx="2930">
                        <c:v>42407</c:v>
                      </c:pt>
                      <c:pt idx="2931">
                        <c:v>42408</c:v>
                      </c:pt>
                      <c:pt idx="2932">
                        <c:v>42409</c:v>
                      </c:pt>
                      <c:pt idx="2933">
                        <c:v>42410</c:v>
                      </c:pt>
                      <c:pt idx="2934">
                        <c:v>42411</c:v>
                      </c:pt>
                      <c:pt idx="2935">
                        <c:v>42412</c:v>
                      </c:pt>
                      <c:pt idx="2936">
                        <c:v>42413</c:v>
                      </c:pt>
                      <c:pt idx="2937">
                        <c:v>42414</c:v>
                      </c:pt>
                      <c:pt idx="2938">
                        <c:v>42415</c:v>
                      </c:pt>
                      <c:pt idx="2939">
                        <c:v>42416</c:v>
                      </c:pt>
                      <c:pt idx="2940">
                        <c:v>42417</c:v>
                      </c:pt>
                      <c:pt idx="2941">
                        <c:v>42418</c:v>
                      </c:pt>
                      <c:pt idx="2942">
                        <c:v>42419</c:v>
                      </c:pt>
                      <c:pt idx="2943">
                        <c:v>42420</c:v>
                      </c:pt>
                      <c:pt idx="2944">
                        <c:v>42421</c:v>
                      </c:pt>
                      <c:pt idx="2945">
                        <c:v>42422</c:v>
                      </c:pt>
                      <c:pt idx="2946">
                        <c:v>42423</c:v>
                      </c:pt>
                      <c:pt idx="2947">
                        <c:v>42424</c:v>
                      </c:pt>
                      <c:pt idx="2948">
                        <c:v>42425</c:v>
                      </c:pt>
                      <c:pt idx="2949">
                        <c:v>42426</c:v>
                      </c:pt>
                      <c:pt idx="2950">
                        <c:v>42427</c:v>
                      </c:pt>
                      <c:pt idx="2951">
                        <c:v>42428</c:v>
                      </c:pt>
                      <c:pt idx="2952">
                        <c:v>42429</c:v>
                      </c:pt>
                      <c:pt idx="2953">
                        <c:v>42430</c:v>
                      </c:pt>
                      <c:pt idx="2954">
                        <c:v>42431</c:v>
                      </c:pt>
                      <c:pt idx="2955">
                        <c:v>42432</c:v>
                      </c:pt>
                      <c:pt idx="2956">
                        <c:v>42433</c:v>
                      </c:pt>
                      <c:pt idx="2957">
                        <c:v>42434</c:v>
                      </c:pt>
                      <c:pt idx="2958">
                        <c:v>42435</c:v>
                      </c:pt>
                      <c:pt idx="2959">
                        <c:v>42436</c:v>
                      </c:pt>
                      <c:pt idx="2960">
                        <c:v>42437</c:v>
                      </c:pt>
                      <c:pt idx="2961">
                        <c:v>42438</c:v>
                      </c:pt>
                      <c:pt idx="2962">
                        <c:v>42439</c:v>
                      </c:pt>
                      <c:pt idx="2963">
                        <c:v>42440</c:v>
                      </c:pt>
                      <c:pt idx="2964">
                        <c:v>42441</c:v>
                      </c:pt>
                      <c:pt idx="2965">
                        <c:v>42442</c:v>
                      </c:pt>
                      <c:pt idx="2966">
                        <c:v>42443</c:v>
                      </c:pt>
                      <c:pt idx="2967">
                        <c:v>42444</c:v>
                      </c:pt>
                      <c:pt idx="2968">
                        <c:v>42445</c:v>
                      </c:pt>
                      <c:pt idx="2969">
                        <c:v>42446</c:v>
                      </c:pt>
                      <c:pt idx="2970">
                        <c:v>42447</c:v>
                      </c:pt>
                      <c:pt idx="2971">
                        <c:v>42448</c:v>
                      </c:pt>
                      <c:pt idx="2972">
                        <c:v>42449</c:v>
                      </c:pt>
                      <c:pt idx="2973">
                        <c:v>42450</c:v>
                      </c:pt>
                      <c:pt idx="2974">
                        <c:v>42451</c:v>
                      </c:pt>
                      <c:pt idx="2975">
                        <c:v>42452</c:v>
                      </c:pt>
                      <c:pt idx="2976">
                        <c:v>42453</c:v>
                      </c:pt>
                      <c:pt idx="2977">
                        <c:v>42454</c:v>
                      </c:pt>
                      <c:pt idx="2978">
                        <c:v>42455</c:v>
                      </c:pt>
                      <c:pt idx="2979">
                        <c:v>42456</c:v>
                      </c:pt>
                      <c:pt idx="2980">
                        <c:v>42457</c:v>
                      </c:pt>
                      <c:pt idx="2981">
                        <c:v>42458</c:v>
                      </c:pt>
                      <c:pt idx="2982">
                        <c:v>42459</c:v>
                      </c:pt>
                      <c:pt idx="2983">
                        <c:v>42460</c:v>
                      </c:pt>
                      <c:pt idx="2984">
                        <c:v>42461</c:v>
                      </c:pt>
                      <c:pt idx="2985">
                        <c:v>42462</c:v>
                      </c:pt>
                      <c:pt idx="2986">
                        <c:v>42463</c:v>
                      </c:pt>
                      <c:pt idx="2987">
                        <c:v>42464</c:v>
                      </c:pt>
                      <c:pt idx="2988">
                        <c:v>42465</c:v>
                      </c:pt>
                      <c:pt idx="2989">
                        <c:v>42466</c:v>
                      </c:pt>
                      <c:pt idx="2990">
                        <c:v>42467</c:v>
                      </c:pt>
                      <c:pt idx="2991">
                        <c:v>42468</c:v>
                      </c:pt>
                      <c:pt idx="2992">
                        <c:v>42469</c:v>
                      </c:pt>
                      <c:pt idx="2993">
                        <c:v>42470</c:v>
                      </c:pt>
                      <c:pt idx="2994">
                        <c:v>42471</c:v>
                      </c:pt>
                      <c:pt idx="2995">
                        <c:v>42472</c:v>
                      </c:pt>
                      <c:pt idx="2996">
                        <c:v>42473</c:v>
                      </c:pt>
                      <c:pt idx="2997">
                        <c:v>42474</c:v>
                      </c:pt>
                      <c:pt idx="2998">
                        <c:v>42475</c:v>
                      </c:pt>
                      <c:pt idx="2999">
                        <c:v>42476</c:v>
                      </c:pt>
                      <c:pt idx="3000">
                        <c:v>42477</c:v>
                      </c:pt>
                      <c:pt idx="3001">
                        <c:v>42478</c:v>
                      </c:pt>
                      <c:pt idx="3002">
                        <c:v>42479</c:v>
                      </c:pt>
                      <c:pt idx="3003">
                        <c:v>42480</c:v>
                      </c:pt>
                      <c:pt idx="3004">
                        <c:v>42481</c:v>
                      </c:pt>
                      <c:pt idx="3005">
                        <c:v>42482</c:v>
                      </c:pt>
                      <c:pt idx="3006">
                        <c:v>42483</c:v>
                      </c:pt>
                      <c:pt idx="3007">
                        <c:v>42484</c:v>
                      </c:pt>
                      <c:pt idx="3008">
                        <c:v>42485</c:v>
                      </c:pt>
                      <c:pt idx="3009">
                        <c:v>42486</c:v>
                      </c:pt>
                      <c:pt idx="3010">
                        <c:v>42487</c:v>
                      </c:pt>
                      <c:pt idx="3011">
                        <c:v>42488</c:v>
                      </c:pt>
                      <c:pt idx="3012">
                        <c:v>42489</c:v>
                      </c:pt>
                      <c:pt idx="3013">
                        <c:v>42490</c:v>
                      </c:pt>
                      <c:pt idx="3014">
                        <c:v>42491</c:v>
                      </c:pt>
                      <c:pt idx="3015">
                        <c:v>42492</c:v>
                      </c:pt>
                      <c:pt idx="3016">
                        <c:v>42493</c:v>
                      </c:pt>
                      <c:pt idx="3017">
                        <c:v>42494</c:v>
                      </c:pt>
                      <c:pt idx="3018">
                        <c:v>42495</c:v>
                      </c:pt>
                      <c:pt idx="3019">
                        <c:v>42496</c:v>
                      </c:pt>
                      <c:pt idx="3020">
                        <c:v>42497</c:v>
                      </c:pt>
                      <c:pt idx="3021">
                        <c:v>42498</c:v>
                      </c:pt>
                      <c:pt idx="3022">
                        <c:v>42499</c:v>
                      </c:pt>
                      <c:pt idx="3023">
                        <c:v>42500</c:v>
                      </c:pt>
                      <c:pt idx="3024">
                        <c:v>42501</c:v>
                      </c:pt>
                      <c:pt idx="3025">
                        <c:v>42502</c:v>
                      </c:pt>
                      <c:pt idx="3026">
                        <c:v>42503</c:v>
                      </c:pt>
                      <c:pt idx="3027">
                        <c:v>42504</c:v>
                      </c:pt>
                      <c:pt idx="3028">
                        <c:v>42505</c:v>
                      </c:pt>
                      <c:pt idx="3029">
                        <c:v>42506</c:v>
                      </c:pt>
                      <c:pt idx="3030">
                        <c:v>42507</c:v>
                      </c:pt>
                      <c:pt idx="3031">
                        <c:v>42508</c:v>
                      </c:pt>
                      <c:pt idx="3032">
                        <c:v>42509</c:v>
                      </c:pt>
                      <c:pt idx="3033">
                        <c:v>42510</c:v>
                      </c:pt>
                      <c:pt idx="3034">
                        <c:v>42511</c:v>
                      </c:pt>
                      <c:pt idx="3035">
                        <c:v>42512</c:v>
                      </c:pt>
                      <c:pt idx="3036">
                        <c:v>42513</c:v>
                      </c:pt>
                      <c:pt idx="3037">
                        <c:v>42514</c:v>
                      </c:pt>
                      <c:pt idx="3038">
                        <c:v>42515</c:v>
                      </c:pt>
                      <c:pt idx="3039">
                        <c:v>42516</c:v>
                      </c:pt>
                      <c:pt idx="3040">
                        <c:v>42517</c:v>
                      </c:pt>
                      <c:pt idx="3041">
                        <c:v>42518</c:v>
                      </c:pt>
                      <c:pt idx="3042">
                        <c:v>42519</c:v>
                      </c:pt>
                      <c:pt idx="3043">
                        <c:v>42520</c:v>
                      </c:pt>
                      <c:pt idx="3044">
                        <c:v>42521</c:v>
                      </c:pt>
                      <c:pt idx="3045">
                        <c:v>42522</c:v>
                      </c:pt>
                      <c:pt idx="3046">
                        <c:v>42523</c:v>
                      </c:pt>
                      <c:pt idx="3047">
                        <c:v>42524</c:v>
                      </c:pt>
                      <c:pt idx="3048">
                        <c:v>42525</c:v>
                      </c:pt>
                      <c:pt idx="3049">
                        <c:v>42526</c:v>
                      </c:pt>
                      <c:pt idx="3050">
                        <c:v>42527</c:v>
                      </c:pt>
                      <c:pt idx="3051">
                        <c:v>42528</c:v>
                      </c:pt>
                      <c:pt idx="3052">
                        <c:v>42529</c:v>
                      </c:pt>
                      <c:pt idx="3053">
                        <c:v>42530</c:v>
                      </c:pt>
                      <c:pt idx="3054">
                        <c:v>42531</c:v>
                      </c:pt>
                      <c:pt idx="3055">
                        <c:v>42532</c:v>
                      </c:pt>
                      <c:pt idx="3056">
                        <c:v>42533</c:v>
                      </c:pt>
                      <c:pt idx="3057">
                        <c:v>42534</c:v>
                      </c:pt>
                      <c:pt idx="3058">
                        <c:v>42535</c:v>
                      </c:pt>
                      <c:pt idx="3059">
                        <c:v>42536</c:v>
                      </c:pt>
                      <c:pt idx="3060">
                        <c:v>42537</c:v>
                      </c:pt>
                      <c:pt idx="3061">
                        <c:v>42538</c:v>
                      </c:pt>
                      <c:pt idx="3062">
                        <c:v>42539</c:v>
                      </c:pt>
                      <c:pt idx="3063">
                        <c:v>42540</c:v>
                      </c:pt>
                      <c:pt idx="3064">
                        <c:v>42541</c:v>
                      </c:pt>
                      <c:pt idx="3065">
                        <c:v>42542</c:v>
                      </c:pt>
                      <c:pt idx="3066">
                        <c:v>42543</c:v>
                      </c:pt>
                      <c:pt idx="3067">
                        <c:v>42544</c:v>
                      </c:pt>
                      <c:pt idx="3068">
                        <c:v>42545</c:v>
                      </c:pt>
                      <c:pt idx="3069">
                        <c:v>42546</c:v>
                      </c:pt>
                      <c:pt idx="3070">
                        <c:v>42547</c:v>
                      </c:pt>
                      <c:pt idx="3071">
                        <c:v>42548</c:v>
                      </c:pt>
                      <c:pt idx="3072">
                        <c:v>42549</c:v>
                      </c:pt>
                      <c:pt idx="3073">
                        <c:v>42550</c:v>
                      </c:pt>
                      <c:pt idx="3074">
                        <c:v>42551</c:v>
                      </c:pt>
                      <c:pt idx="3075">
                        <c:v>42552</c:v>
                      </c:pt>
                      <c:pt idx="3076">
                        <c:v>42553</c:v>
                      </c:pt>
                      <c:pt idx="3077">
                        <c:v>42554</c:v>
                      </c:pt>
                      <c:pt idx="3078">
                        <c:v>42555</c:v>
                      </c:pt>
                      <c:pt idx="3079">
                        <c:v>42556</c:v>
                      </c:pt>
                      <c:pt idx="3080">
                        <c:v>42557</c:v>
                      </c:pt>
                      <c:pt idx="3081">
                        <c:v>42558</c:v>
                      </c:pt>
                      <c:pt idx="3082">
                        <c:v>42559</c:v>
                      </c:pt>
                      <c:pt idx="3083">
                        <c:v>42560</c:v>
                      </c:pt>
                      <c:pt idx="3084">
                        <c:v>42561</c:v>
                      </c:pt>
                      <c:pt idx="3085">
                        <c:v>42562</c:v>
                      </c:pt>
                      <c:pt idx="3086">
                        <c:v>42563</c:v>
                      </c:pt>
                      <c:pt idx="3087">
                        <c:v>42564</c:v>
                      </c:pt>
                      <c:pt idx="3088">
                        <c:v>42565</c:v>
                      </c:pt>
                      <c:pt idx="3089">
                        <c:v>42566</c:v>
                      </c:pt>
                      <c:pt idx="3090">
                        <c:v>42567</c:v>
                      </c:pt>
                      <c:pt idx="3091">
                        <c:v>42568</c:v>
                      </c:pt>
                      <c:pt idx="3092">
                        <c:v>42569</c:v>
                      </c:pt>
                      <c:pt idx="3093">
                        <c:v>42570</c:v>
                      </c:pt>
                      <c:pt idx="3094">
                        <c:v>42571</c:v>
                      </c:pt>
                      <c:pt idx="3095">
                        <c:v>42572</c:v>
                      </c:pt>
                      <c:pt idx="3096">
                        <c:v>42573</c:v>
                      </c:pt>
                      <c:pt idx="3097">
                        <c:v>42574</c:v>
                      </c:pt>
                      <c:pt idx="3098">
                        <c:v>42575</c:v>
                      </c:pt>
                      <c:pt idx="3099">
                        <c:v>42576</c:v>
                      </c:pt>
                      <c:pt idx="3100">
                        <c:v>42577</c:v>
                      </c:pt>
                      <c:pt idx="3101">
                        <c:v>42578</c:v>
                      </c:pt>
                      <c:pt idx="3102">
                        <c:v>42579</c:v>
                      </c:pt>
                      <c:pt idx="3103">
                        <c:v>42580</c:v>
                      </c:pt>
                      <c:pt idx="3104">
                        <c:v>42581</c:v>
                      </c:pt>
                      <c:pt idx="3105">
                        <c:v>42582</c:v>
                      </c:pt>
                      <c:pt idx="3106">
                        <c:v>42583</c:v>
                      </c:pt>
                      <c:pt idx="3107">
                        <c:v>42584</c:v>
                      </c:pt>
                      <c:pt idx="3108">
                        <c:v>42585</c:v>
                      </c:pt>
                      <c:pt idx="3109">
                        <c:v>42586</c:v>
                      </c:pt>
                      <c:pt idx="3110">
                        <c:v>42587</c:v>
                      </c:pt>
                      <c:pt idx="3111">
                        <c:v>42588</c:v>
                      </c:pt>
                      <c:pt idx="3112">
                        <c:v>42589</c:v>
                      </c:pt>
                      <c:pt idx="3113">
                        <c:v>42590</c:v>
                      </c:pt>
                      <c:pt idx="3114">
                        <c:v>42591</c:v>
                      </c:pt>
                      <c:pt idx="3115">
                        <c:v>42592</c:v>
                      </c:pt>
                      <c:pt idx="3116">
                        <c:v>42593</c:v>
                      </c:pt>
                      <c:pt idx="3117">
                        <c:v>42594</c:v>
                      </c:pt>
                      <c:pt idx="3118">
                        <c:v>42595</c:v>
                      </c:pt>
                      <c:pt idx="3119">
                        <c:v>42596</c:v>
                      </c:pt>
                      <c:pt idx="3120">
                        <c:v>42597</c:v>
                      </c:pt>
                      <c:pt idx="3121">
                        <c:v>42598</c:v>
                      </c:pt>
                      <c:pt idx="3122">
                        <c:v>42599</c:v>
                      </c:pt>
                      <c:pt idx="3123">
                        <c:v>42600</c:v>
                      </c:pt>
                      <c:pt idx="3124">
                        <c:v>42601</c:v>
                      </c:pt>
                      <c:pt idx="3125">
                        <c:v>42602</c:v>
                      </c:pt>
                      <c:pt idx="3126">
                        <c:v>42603</c:v>
                      </c:pt>
                      <c:pt idx="3127">
                        <c:v>42604</c:v>
                      </c:pt>
                      <c:pt idx="3128">
                        <c:v>42605</c:v>
                      </c:pt>
                      <c:pt idx="3129">
                        <c:v>42606</c:v>
                      </c:pt>
                      <c:pt idx="3130">
                        <c:v>42607</c:v>
                      </c:pt>
                      <c:pt idx="3131">
                        <c:v>42608</c:v>
                      </c:pt>
                      <c:pt idx="3132">
                        <c:v>42609</c:v>
                      </c:pt>
                      <c:pt idx="3133">
                        <c:v>42610</c:v>
                      </c:pt>
                      <c:pt idx="3134">
                        <c:v>42611</c:v>
                      </c:pt>
                      <c:pt idx="3135">
                        <c:v>42612</c:v>
                      </c:pt>
                      <c:pt idx="3136">
                        <c:v>42613</c:v>
                      </c:pt>
                      <c:pt idx="3137">
                        <c:v>42614</c:v>
                      </c:pt>
                      <c:pt idx="3138">
                        <c:v>42615</c:v>
                      </c:pt>
                      <c:pt idx="3139">
                        <c:v>42616</c:v>
                      </c:pt>
                      <c:pt idx="3140">
                        <c:v>42617</c:v>
                      </c:pt>
                      <c:pt idx="3141">
                        <c:v>42618</c:v>
                      </c:pt>
                      <c:pt idx="3142">
                        <c:v>42619</c:v>
                      </c:pt>
                      <c:pt idx="3143">
                        <c:v>42620</c:v>
                      </c:pt>
                      <c:pt idx="3144">
                        <c:v>42621</c:v>
                      </c:pt>
                      <c:pt idx="3145">
                        <c:v>42622</c:v>
                      </c:pt>
                      <c:pt idx="3146">
                        <c:v>42623</c:v>
                      </c:pt>
                      <c:pt idx="3147">
                        <c:v>42624</c:v>
                      </c:pt>
                      <c:pt idx="3148">
                        <c:v>42625</c:v>
                      </c:pt>
                      <c:pt idx="3149">
                        <c:v>42626</c:v>
                      </c:pt>
                      <c:pt idx="3150">
                        <c:v>42627</c:v>
                      </c:pt>
                      <c:pt idx="3151">
                        <c:v>42628</c:v>
                      </c:pt>
                      <c:pt idx="3152">
                        <c:v>42629</c:v>
                      </c:pt>
                      <c:pt idx="3153">
                        <c:v>42630</c:v>
                      </c:pt>
                      <c:pt idx="3154">
                        <c:v>42631</c:v>
                      </c:pt>
                      <c:pt idx="3155">
                        <c:v>42632</c:v>
                      </c:pt>
                      <c:pt idx="3156">
                        <c:v>42633</c:v>
                      </c:pt>
                      <c:pt idx="3157">
                        <c:v>42634</c:v>
                      </c:pt>
                      <c:pt idx="3158">
                        <c:v>42635</c:v>
                      </c:pt>
                      <c:pt idx="3159">
                        <c:v>42636</c:v>
                      </c:pt>
                      <c:pt idx="3160">
                        <c:v>42637</c:v>
                      </c:pt>
                      <c:pt idx="3161">
                        <c:v>42638</c:v>
                      </c:pt>
                      <c:pt idx="3162">
                        <c:v>42639</c:v>
                      </c:pt>
                      <c:pt idx="3163">
                        <c:v>42640</c:v>
                      </c:pt>
                      <c:pt idx="3164">
                        <c:v>42641</c:v>
                      </c:pt>
                      <c:pt idx="3165">
                        <c:v>42642</c:v>
                      </c:pt>
                      <c:pt idx="3166">
                        <c:v>42643</c:v>
                      </c:pt>
                      <c:pt idx="3167">
                        <c:v>42644</c:v>
                      </c:pt>
                      <c:pt idx="3168">
                        <c:v>42645</c:v>
                      </c:pt>
                      <c:pt idx="3169">
                        <c:v>42646</c:v>
                      </c:pt>
                      <c:pt idx="3170">
                        <c:v>42647</c:v>
                      </c:pt>
                      <c:pt idx="3171">
                        <c:v>42648</c:v>
                      </c:pt>
                      <c:pt idx="3172">
                        <c:v>42649</c:v>
                      </c:pt>
                      <c:pt idx="3173">
                        <c:v>42650</c:v>
                      </c:pt>
                      <c:pt idx="3174">
                        <c:v>42651</c:v>
                      </c:pt>
                      <c:pt idx="3175">
                        <c:v>42652</c:v>
                      </c:pt>
                      <c:pt idx="3176">
                        <c:v>42653</c:v>
                      </c:pt>
                      <c:pt idx="3177">
                        <c:v>42654</c:v>
                      </c:pt>
                      <c:pt idx="3178">
                        <c:v>42655</c:v>
                      </c:pt>
                      <c:pt idx="3179">
                        <c:v>42656</c:v>
                      </c:pt>
                      <c:pt idx="3180">
                        <c:v>42657</c:v>
                      </c:pt>
                      <c:pt idx="3181">
                        <c:v>42658</c:v>
                      </c:pt>
                      <c:pt idx="3182">
                        <c:v>42659</c:v>
                      </c:pt>
                      <c:pt idx="3183">
                        <c:v>42660</c:v>
                      </c:pt>
                      <c:pt idx="3184">
                        <c:v>42661</c:v>
                      </c:pt>
                      <c:pt idx="3185">
                        <c:v>42662</c:v>
                      </c:pt>
                      <c:pt idx="3186">
                        <c:v>42663</c:v>
                      </c:pt>
                      <c:pt idx="3187">
                        <c:v>42664</c:v>
                      </c:pt>
                      <c:pt idx="3188">
                        <c:v>42665</c:v>
                      </c:pt>
                      <c:pt idx="3189">
                        <c:v>42666</c:v>
                      </c:pt>
                      <c:pt idx="3190">
                        <c:v>42667</c:v>
                      </c:pt>
                      <c:pt idx="3191">
                        <c:v>42668</c:v>
                      </c:pt>
                      <c:pt idx="3192">
                        <c:v>42669</c:v>
                      </c:pt>
                      <c:pt idx="3193">
                        <c:v>42670</c:v>
                      </c:pt>
                      <c:pt idx="3194">
                        <c:v>42671</c:v>
                      </c:pt>
                      <c:pt idx="3195">
                        <c:v>42672</c:v>
                      </c:pt>
                      <c:pt idx="3196">
                        <c:v>42673</c:v>
                      </c:pt>
                      <c:pt idx="3197">
                        <c:v>42674</c:v>
                      </c:pt>
                      <c:pt idx="3198">
                        <c:v>42675</c:v>
                      </c:pt>
                      <c:pt idx="3199">
                        <c:v>42676</c:v>
                      </c:pt>
                      <c:pt idx="3200">
                        <c:v>42677</c:v>
                      </c:pt>
                      <c:pt idx="3201">
                        <c:v>42678</c:v>
                      </c:pt>
                      <c:pt idx="3202">
                        <c:v>42679</c:v>
                      </c:pt>
                      <c:pt idx="3203">
                        <c:v>42680</c:v>
                      </c:pt>
                      <c:pt idx="3204">
                        <c:v>42681</c:v>
                      </c:pt>
                      <c:pt idx="3205">
                        <c:v>42682</c:v>
                      </c:pt>
                      <c:pt idx="3206">
                        <c:v>42683</c:v>
                      </c:pt>
                      <c:pt idx="3207">
                        <c:v>42684</c:v>
                      </c:pt>
                      <c:pt idx="3208">
                        <c:v>42685</c:v>
                      </c:pt>
                      <c:pt idx="3209">
                        <c:v>42686</c:v>
                      </c:pt>
                      <c:pt idx="3210">
                        <c:v>42687</c:v>
                      </c:pt>
                      <c:pt idx="3211">
                        <c:v>42688</c:v>
                      </c:pt>
                      <c:pt idx="3212">
                        <c:v>42689</c:v>
                      </c:pt>
                      <c:pt idx="3213">
                        <c:v>42690</c:v>
                      </c:pt>
                      <c:pt idx="3214">
                        <c:v>42691</c:v>
                      </c:pt>
                      <c:pt idx="3215">
                        <c:v>42692</c:v>
                      </c:pt>
                      <c:pt idx="3216">
                        <c:v>42693</c:v>
                      </c:pt>
                      <c:pt idx="3217">
                        <c:v>42694</c:v>
                      </c:pt>
                      <c:pt idx="3218">
                        <c:v>42695</c:v>
                      </c:pt>
                      <c:pt idx="3219">
                        <c:v>42696</c:v>
                      </c:pt>
                      <c:pt idx="3220">
                        <c:v>42697</c:v>
                      </c:pt>
                      <c:pt idx="3221">
                        <c:v>42698</c:v>
                      </c:pt>
                      <c:pt idx="3222">
                        <c:v>42699</c:v>
                      </c:pt>
                      <c:pt idx="3223">
                        <c:v>42700</c:v>
                      </c:pt>
                      <c:pt idx="3224">
                        <c:v>42701</c:v>
                      </c:pt>
                      <c:pt idx="3225">
                        <c:v>42702</c:v>
                      </c:pt>
                      <c:pt idx="3226">
                        <c:v>42703</c:v>
                      </c:pt>
                      <c:pt idx="3227">
                        <c:v>42704</c:v>
                      </c:pt>
                      <c:pt idx="3228">
                        <c:v>42705</c:v>
                      </c:pt>
                      <c:pt idx="3229">
                        <c:v>42706</c:v>
                      </c:pt>
                      <c:pt idx="3230">
                        <c:v>42707</c:v>
                      </c:pt>
                      <c:pt idx="3231">
                        <c:v>42708</c:v>
                      </c:pt>
                      <c:pt idx="3232">
                        <c:v>42709</c:v>
                      </c:pt>
                      <c:pt idx="3233">
                        <c:v>42710</c:v>
                      </c:pt>
                      <c:pt idx="3234">
                        <c:v>42711</c:v>
                      </c:pt>
                      <c:pt idx="3235">
                        <c:v>42712</c:v>
                      </c:pt>
                      <c:pt idx="3236">
                        <c:v>42713</c:v>
                      </c:pt>
                      <c:pt idx="3237">
                        <c:v>42714</c:v>
                      </c:pt>
                      <c:pt idx="3238">
                        <c:v>42715</c:v>
                      </c:pt>
                      <c:pt idx="3239">
                        <c:v>42716</c:v>
                      </c:pt>
                      <c:pt idx="3240">
                        <c:v>42717</c:v>
                      </c:pt>
                      <c:pt idx="3241">
                        <c:v>42718</c:v>
                      </c:pt>
                      <c:pt idx="3242">
                        <c:v>42719</c:v>
                      </c:pt>
                      <c:pt idx="3243">
                        <c:v>42720</c:v>
                      </c:pt>
                      <c:pt idx="3244">
                        <c:v>42721</c:v>
                      </c:pt>
                      <c:pt idx="3245">
                        <c:v>42722</c:v>
                      </c:pt>
                      <c:pt idx="3246">
                        <c:v>42723</c:v>
                      </c:pt>
                      <c:pt idx="3247">
                        <c:v>42724</c:v>
                      </c:pt>
                      <c:pt idx="3248">
                        <c:v>42725</c:v>
                      </c:pt>
                      <c:pt idx="3249">
                        <c:v>42726</c:v>
                      </c:pt>
                      <c:pt idx="3250">
                        <c:v>42727</c:v>
                      </c:pt>
                      <c:pt idx="3251">
                        <c:v>42728</c:v>
                      </c:pt>
                      <c:pt idx="3252">
                        <c:v>42729</c:v>
                      </c:pt>
                      <c:pt idx="3253">
                        <c:v>42730</c:v>
                      </c:pt>
                      <c:pt idx="3254">
                        <c:v>42731</c:v>
                      </c:pt>
                      <c:pt idx="3255">
                        <c:v>42732</c:v>
                      </c:pt>
                      <c:pt idx="3256">
                        <c:v>42733</c:v>
                      </c:pt>
                      <c:pt idx="3257">
                        <c:v>42734</c:v>
                      </c:pt>
                      <c:pt idx="3258">
                        <c:v>42735</c:v>
                      </c:pt>
                      <c:pt idx="3259">
                        <c:v>42736</c:v>
                      </c:pt>
                      <c:pt idx="3260">
                        <c:v>42737</c:v>
                      </c:pt>
                      <c:pt idx="3261">
                        <c:v>42738</c:v>
                      </c:pt>
                      <c:pt idx="3262">
                        <c:v>42739</c:v>
                      </c:pt>
                      <c:pt idx="3263">
                        <c:v>42740</c:v>
                      </c:pt>
                      <c:pt idx="3264">
                        <c:v>42741</c:v>
                      </c:pt>
                      <c:pt idx="3265">
                        <c:v>42742</c:v>
                      </c:pt>
                      <c:pt idx="3266">
                        <c:v>42743</c:v>
                      </c:pt>
                      <c:pt idx="3267">
                        <c:v>42744</c:v>
                      </c:pt>
                      <c:pt idx="3268">
                        <c:v>42745</c:v>
                      </c:pt>
                      <c:pt idx="3269">
                        <c:v>42746</c:v>
                      </c:pt>
                      <c:pt idx="3270">
                        <c:v>42747</c:v>
                      </c:pt>
                      <c:pt idx="3271">
                        <c:v>42748</c:v>
                      </c:pt>
                      <c:pt idx="3272">
                        <c:v>42749</c:v>
                      </c:pt>
                      <c:pt idx="3273">
                        <c:v>42750</c:v>
                      </c:pt>
                      <c:pt idx="3274">
                        <c:v>42751</c:v>
                      </c:pt>
                      <c:pt idx="3275">
                        <c:v>42752</c:v>
                      </c:pt>
                      <c:pt idx="3276">
                        <c:v>42753</c:v>
                      </c:pt>
                      <c:pt idx="3277">
                        <c:v>42754</c:v>
                      </c:pt>
                      <c:pt idx="3278">
                        <c:v>42755</c:v>
                      </c:pt>
                      <c:pt idx="3279">
                        <c:v>42756</c:v>
                      </c:pt>
                      <c:pt idx="3280">
                        <c:v>42757</c:v>
                      </c:pt>
                      <c:pt idx="3281">
                        <c:v>42758</c:v>
                      </c:pt>
                      <c:pt idx="3282">
                        <c:v>42759</c:v>
                      </c:pt>
                      <c:pt idx="3283">
                        <c:v>42760</c:v>
                      </c:pt>
                      <c:pt idx="3284">
                        <c:v>42761</c:v>
                      </c:pt>
                      <c:pt idx="3285">
                        <c:v>42762</c:v>
                      </c:pt>
                      <c:pt idx="3286">
                        <c:v>42763</c:v>
                      </c:pt>
                      <c:pt idx="3287">
                        <c:v>42764</c:v>
                      </c:pt>
                      <c:pt idx="3288">
                        <c:v>42765</c:v>
                      </c:pt>
                      <c:pt idx="3289">
                        <c:v>42766</c:v>
                      </c:pt>
                      <c:pt idx="3290">
                        <c:v>42767</c:v>
                      </c:pt>
                      <c:pt idx="3291">
                        <c:v>42768</c:v>
                      </c:pt>
                      <c:pt idx="3292">
                        <c:v>42769</c:v>
                      </c:pt>
                      <c:pt idx="3293">
                        <c:v>42770</c:v>
                      </c:pt>
                      <c:pt idx="3294">
                        <c:v>42771</c:v>
                      </c:pt>
                      <c:pt idx="3295">
                        <c:v>42772</c:v>
                      </c:pt>
                      <c:pt idx="3296">
                        <c:v>42773</c:v>
                      </c:pt>
                      <c:pt idx="3297">
                        <c:v>42774</c:v>
                      </c:pt>
                      <c:pt idx="3298">
                        <c:v>42775</c:v>
                      </c:pt>
                      <c:pt idx="3299">
                        <c:v>42776</c:v>
                      </c:pt>
                      <c:pt idx="3300">
                        <c:v>42777</c:v>
                      </c:pt>
                      <c:pt idx="3301">
                        <c:v>42778</c:v>
                      </c:pt>
                      <c:pt idx="3302">
                        <c:v>42779</c:v>
                      </c:pt>
                      <c:pt idx="3303">
                        <c:v>42780</c:v>
                      </c:pt>
                      <c:pt idx="3304">
                        <c:v>42781</c:v>
                      </c:pt>
                      <c:pt idx="3305">
                        <c:v>42782</c:v>
                      </c:pt>
                      <c:pt idx="3306">
                        <c:v>42783</c:v>
                      </c:pt>
                      <c:pt idx="3307">
                        <c:v>42784</c:v>
                      </c:pt>
                      <c:pt idx="3308">
                        <c:v>42785</c:v>
                      </c:pt>
                      <c:pt idx="3309">
                        <c:v>42786</c:v>
                      </c:pt>
                      <c:pt idx="3310">
                        <c:v>42787</c:v>
                      </c:pt>
                      <c:pt idx="3311">
                        <c:v>42788</c:v>
                      </c:pt>
                      <c:pt idx="3312">
                        <c:v>42789</c:v>
                      </c:pt>
                      <c:pt idx="3313">
                        <c:v>42790</c:v>
                      </c:pt>
                      <c:pt idx="3314">
                        <c:v>42791</c:v>
                      </c:pt>
                      <c:pt idx="3315">
                        <c:v>42792</c:v>
                      </c:pt>
                      <c:pt idx="3316">
                        <c:v>42793</c:v>
                      </c:pt>
                      <c:pt idx="3317">
                        <c:v>42794</c:v>
                      </c:pt>
                      <c:pt idx="3318">
                        <c:v>42795</c:v>
                      </c:pt>
                      <c:pt idx="3319">
                        <c:v>42796</c:v>
                      </c:pt>
                      <c:pt idx="3320">
                        <c:v>42797</c:v>
                      </c:pt>
                      <c:pt idx="3321">
                        <c:v>42798</c:v>
                      </c:pt>
                      <c:pt idx="3322">
                        <c:v>42799</c:v>
                      </c:pt>
                      <c:pt idx="3323">
                        <c:v>42800</c:v>
                      </c:pt>
                      <c:pt idx="3324">
                        <c:v>42801</c:v>
                      </c:pt>
                      <c:pt idx="3325">
                        <c:v>42802</c:v>
                      </c:pt>
                      <c:pt idx="3326">
                        <c:v>42803</c:v>
                      </c:pt>
                      <c:pt idx="3327">
                        <c:v>42804</c:v>
                      </c:pt>
                      <c:pt idx="3328">
                        <c:v>42805</c:v>
                      </c:pt>
                      <c:pt idx="3329">
                        <c:v>42806</c:v>
                      </c:pt>
                      <c:pt idx="3330">
                        <c:v>42807</c:v>
                      </c:pt>
                      <c:pt idx="3331">
                        <c:v>42808</c:v>
                      </c:pt>
                      <c:pt idx="3332">
                        <c:v>42809</c:v>
                      </c:pt>
                      <c:pt idx="3333">
                        <c:v>42810</c:v>
                      </c:pt>
                      <c:pt idx="3334">
                        <c:v>42811</c:v>
                      </c:pt>
                      <c:pt idx="3335">
                        <c:v>42812</c:v>
                      </c:pt>
                      <c:pt idx="3336">
                        <c:v>42813</c:v>
                      </c:pt>
                      <c:pt idx="3337">
                        <c:v>42814</c:v>
                      </c:pt>
                      <c:pt idx="3338">
                        <c:v>42815</c:v>
                      </c:pt>
                      <c:pt idx="3339">
                        <c:v>42816</c:v>
                      </c:pt>
                      <c:pt idx="3340">
                        <c:v>42817</c:v>
                      </c:pt>
                      <c:pt idx="3341">
                        <c:v>42818</c:v>
                      </c:pt>
                      <c:pt idx="3342">
                        <c:v>42819</c:v>
                      </c:pt>
                      <c:pt idx="3343">
                        <c:v>42820</c:v>
                      </c:pt>
                      <c:pt idx="3344">
                        <c:v>42821</c:v>
                      </c:pt>
                      <c:pt idx="3345">
                        <c:v>42822</c:v>
                      </c:pt>
                      <c:pt idx="3346">
                        <c:v>42823</c:v>
                      </c:pt>
                      <c:pt idx="3347">
                        <c:v>42824</c:v>
                      </c:pt>
                      <c:pt idx="3348">
                        <c:v>42825</c:v>
                      </c:pt>
                      <c:pt idx="3349">
                        <c:v>42826</c:v>
                      </c:pt>
                      <c:pt idx="3350">
                        <c:v>42827</c:v>
                      </c:pt>
                      <c:pt idx="3351">
                        <c:v>42828</c:v>
                      </c:pt>
                      <c:pt idx="3352">
                        <c:v>42829</c:v>
                      </c:pt>
                      <c:pt idx="3353">
                        <c:v>42830</c:v>
                      </c:pt>
                      <c:pt idx="3354">
                        <c:v>42831</c:v>
                      </c:pt>
                      <c:pt idx="3355">
                        <c:v>42832</c:v>
                      </c:pt>
                      <c:pt idx="3356">
                        <c:v>42833</c:v>
                      </c:pt>
                      <c:pt idx="3357">
                        <c:v>42834</c:v>
                      </c:pt>
                      <c:pt idx="3358">
                        <c:v>42835</c:v>
                      </c:pt>
                      <c:pt idx="3359">
                        <c:v>42836</c:v>
                      </c:pt>
                      <c:pt idx="3360">
                        <c:v>42837</c:v>
                      </c:pt>
                      <c:pt idx="3361">
                        <c:v>42838</c:v>
                      </c:pt>
                      <c:pt idx="3362">
                        <c:v>42839</c:v>
                      </c:pt>
                      <c:pt idx="3363">
                        <c:v>42840</c:v>
                      </c:pt>
                      <c:pt idx="3364">
                        <c:v>42841</c:v>
                      </c:pt>
                      <c:pt idx="3365">
                        <c:v>42842</c:v>
                      </c:pt>
                      <c:pt idx="3366">
                        <c:v>42843</c:v>
                      </c:pt>
                      <c:pt idx="3367">
                        <c:v>42844</c:v>
                      </c:pt>
                      <c:pt idx="3368">
                        <c:v>42845</c:v>
                      </c:pt>
                      <c:pt idx="3369">
                        <c:v>42846</c:v>
                      </c:pt>
                      <c:pt idx="3370">
                        <c:v>42847</c:v>
                      </c:pt>
                      <c:pt idx="3371">
                        <c:v>42848</c:v>
                      </c:pt>
                      <c:pt idx="3372">
                        <c:v>42849</c:v>
                      </c:pt>
                      <c:pt idx="3373">
                        <c:v>42850</c:v>
                      </c:pt>
                      <c:pt idx="3374">
                        <c:v>42851</c:v>
                      </c:pt>
                      <c:pt idx="3375">
                        <c:v>42852</c:v>
                      </c:pt>
                      <c:pt idx="3376">
                        <c:v>42853</c:v>
                      </c:pt>
                      <c:pt idx="3377">
                        <c:v>42854</c:v>
                      </c:pt>
                      <c:pt idx="3378">
                        <c:v>42855</c:v>
                      </c:pt>
                      <c:pt idx="3379">
                        <c:v>42856</c:v>
                      </c:pt>
                      <c:pt idx="3380">
                        <c:v>42857</c:v>
                      </c:pt>
                      <c:pt idx="3381">
                        <c:v>42858</c:v>
                      </c:pt>
                      <c:pt idx="3382">
                        <c:v>42859</c:v>
                      </c:pt>
                      <c:pt idx="3383">
                        <c:v>42860</c:v>
                      </c:pt>
                      <c:pt idx="3384">
                        <c:v>42861</c:v>
                      </c:pt>
                      <c:pt idx="3385">
                        <c:v>42862</c:v>
                      </c:pt>
                      <c:pt idx="3386">
                        <c:v>42863</c:v>
                      </c:pt>
                      <c:pt idx="3387">
                        <c:v>42864</c:v>
                      </c:pt>
                      <c:pt idx="3388">
                        <c:v>42865</c:v>
                      </c:pt>
                      <c:pt idx="3389">
                        <c:v>42866</c:v>
                      </c:pt>
                      <c:pt idx="3390">
                        <c:v>42867</c:v>
                      </c:pt>
                      <c:pt idx="3391">
                        <c:v>42868</c:v>
                      </c:pt>
                      <c:pt idx="3392">
                        <c:v>42869</c:v>
                      </c:pt>
                      <c:pt idx="3393">
                        <c:v>42870</c:v>
                      </c:pt>
                      <c:pt idx="3394">
                        <c:v>42871</c:v>
                      </c:pt>
                      <c:pt idx="3395">
                        <c:v>42872</c:v>
                      </c:pt>
                      <c:pt idx="3396">
                        <c:v>42873</c:v>
                      </c:pt>
                      <c:pt idx="3397">
                        <c:v>42874</c:v>
                      </c:pt>
                      <c:pt idx="3398">
                        <c:v>42875</c:v>
                      </c:pt>
                      <c:pt idx="3399">
                        <c:v>42876</c:v>
                      </c:pt>
                      <c:pt idx="3400">
                        <c:v>42877</c:v>
                      </c:pt>
                      <c:pt idx="3401">
                        <c:v>42878</c:v>
                      </c:pt>
                      <c:pt idx="3402">
                        <c:v>42879</c:v>
                      </c:pt>
                      <c:pt idx="3403">
                        <c:v>42880</c:v>
                      </c:pt>
                      <c:pt idx="3404">
                        <c:v>42881</c:v>
                      </c:pt>
                      <c:pt idx="3405">
                        <c:v>42882</c:v>
                      </c:pt>
                      <c:pt idx="3406">
                        <c:v>42883</c:v>
                      </c:pt>
                      <c:pt idx="3407">
                        <c:v>42884</c:v>
                      </c:pt>
                      <c:pt idx="3408">
                        <c:v>42885</c:v>
                      </c:pt>
                      <c:pt idx="3409">
                        <c:v>42886</c:v>
                      </c:pt>
                      <c:pt idx="3410">
                        <c:v>42887</c:v>
                      </c:pt>
                      <c:pt idx="3411">
                        <c:v>42888</c:v>
                      </c:pt>
                      <c:pt idx="3412">
                        <c:v>42889</c:v>
                      </c:pt>
                      <c:pt idx="3413">
                        <c:v>42890</c:v>
                      </c:pt>
                      <c:pt idx="3414">
                        <c:v>42891</c:v>
                      </c:pt>
                      <c:pt idx="3415">
                        <c:v>42892</c:v>
                      </c:pt>
                      <c:pt idx="3416">
                        <c:v>42893</c:v>
                      </c:pt>
                      <c:pt idx="3417">
                        <c:v>42894</c:v>
                      </c:pt>
                      <c:pt idx="3418">
                        <c:v>42895</c:v>
                      </c:pt>
                      <c:pt idx="3419">
                        <c:v>42896</c:v>
                      </c:pt>
                      <c:pt idx="3420">
                        <c:v>42897</c:v>
                      </c:pt>
                      <c:pt idx="3421">
                        <c:v>42898</c:v>
                      </c:pt>
                      <c:pt idx="3422">
                        <c:v>42899</c:v>
                      </c:pt>
                      <c:pt idx="3423">
                        <c:v>42900</c:v>
                      </c:pt>
                      <c:pt idx="3424">
                        <c:v>42901</c:v>
                      </c:pt>
                      <c:pt idx="3425">
                        <c:v>42902</c:v>
                      </c:pt>
                      <c:pt idx="3426">
                        <c:v>42903</c:v>
                      </c:pt>
                      <c:pt idx="3427">
                        <c:v>42904</c:v>
                      </c:pt>
                      <c:pt idx="3428">
                        <c:v>42905</c:v>
                      </c:pt>
                      <c:pt idx="3429">
                        <c:v>42906</c:v>
                      </c:pt>
                      <c:pt idx="3430">
                        <c:v>42907</c:v>
                      </c:pt>
                      <c:pt idx="3431">
                        <c:v>42908</c:v>
                      </c:pt>
                      <c:pt idx="3432">
                        <c:v>42909</c:v>
                      </c:pt>
                      <c:pt idx="3433">
                        <c:v>42910</c:v>
                      </c:pt>
                      <c:pt idx="3434">
                        <c:v>42911</c:v>
                      </c:pt>
                      <c:pt idx="3435">
                        <c:v>42912</c:v>
                      </c:pt>
                      <c:pt idx="3436">
                        <c:v>42913</c:v>
                      </c:pt>
                      <c:pt idx="3437">
                        <c:v>42914</c:v>
                      </c:pt>
                      <c:pt idx="3438">
                        <c:v>42915</c:v>
                      </c:pt>
                      <c:pt idx="3439">
                        <c:v>42916</c:v>
                      </c:pt>
                      <c:pt idx="3440">
                        <c:v>42917</c:v>
                      </c:pt>
                      <c:pt idx="3441">
                        <c:v>42918</c:v>
                      </c:pt>
                      <c:pt idx="3442">
                        <c:v>42919</c:v>
                      </c:pt>
                      <c:pt idx="3443">
                        <c:v>42920</c:v>
                      </c:pt>
                      <c:pt idx="3444">
                        <c:v>42921</c:v>
                      </c:pt>
                      <c:pt idx="3445">
                        <c:v>42922</c:v>
                      </c:pt>
                      <c:pt idx="3446">
                        <c:v>42923</c:v>
                      </c:pt>
                      <c:pt idx="3447">
                        <c:v>42924</c:v>
                      </c:pt>
                      <c:pt idx="3448">
                        <c:v>42925</c:v>
                      </c:pt>
                      <c:pt idx="3449">
                        <c:v>42926</c:v>
                      </c:pt>
                      <c:pt idx="3450">
                        <c:v>42927</c:v>
                      </c:pt>
                      <c:pt idx="3451">
                        <c:v>42928</c:v>
                      </c:pt>
                      <c:pt idx="3452">
                        <c:v>42929</c:v>
                      </c:pt>
                      <c:pt idx="3453">
                        <c:v>42930</c:v>
                      </c:pt>
                      <c:pt idx="3454">
                        <c:v>42931</c:v>
                      </c:pt>
                      <c:pt idx="3455">
                        <c:v>42932</c:v>
                      </c:pt>
                      <c:pt idx="3456">
                        <c:v>42933</c:v>
                      </c:pt>
                      <c:pt idx="3457">
                        <c:v>42934</c:v>
                      </c:pt>
                      <c:pt idx="3458">
                        <c:v>42935</c:v>
                      </c:pt>
                      <c:pt idx="3459">
                        <c:v>42936</c:v>
                      </c:pt>
                      <c:pt idx="3460">
                        <c:v>42937</c:v>
                      </c:pt>
                      <c:pt idx="3461">
                        <c:v>42938</c:v>
                      </c:pt>
                      <c:pt idx="3462">
                        <c:v>42939</c:v>
                      </c:pt>
                      <c:pt idx="3463">
                        <c:v>42940</c:v>
                      </c:pt>
                      <c:pt idx="3464">
                        <c:v>42941</c:v>
                      </c:pt>
                      <c:pt idx="3465">
                        <c:v>42942</c:v>
                      </c:pt>
                      <c:pt idx="3466">
                        <c:v>42943</c:v>
                      </c:pt>
                      <c:pt idx="3467">
                        <c:v>42944</c:v>
                      </c:pt>
                      <c:pt idx="3468">
                        <c:v>42945</c:v>
                      </c:pt>
                      <c:pt idx="3469">
                        <c:v>42946</c:v>
                      </c:pt>
                      <c:pt idx="3470">
                        <c:v>42947</c:v>
                      </c:pt>
                      <c:pt idx="3471">
                        <c:v>42948</c:v>
                      </c:pt>
                      <c:pt idx="3472">
                        <c:v>42949</c:v>
                      </c:pt>
                      <c:pt idx="3473">
                        <c:v>42950</c:v>
                      </c:pt>
                      <c:pt idx="3474">
                        <c:v>42951</c:v>
                      </c:pt>
                      <c:pt idx="3475">
                        <c:v>42952</c:v>
                      </c:pt>
                      <c:pt idx="3476">
                        <c:v>42953</c:v>
                      </c:pt>
                      <c:pt idx="3477">
                        <c:v>42954</c:v>
                      </c:pt>
                      <c:pt idx="3478">
                        <c:v>42955</c:v>
                      </c:pt>
                      <c:pt idx="3479">
                        <c:v>42956</c:v>
                      </c:pt>
                      <c:pt idx="3480">
                        <c:v>42957</c:v>
                      </c:pt>
                      <c:pt idx="3481">
                        <c:v>42958</c:v>
                      </c:pt>
                      <c:pt idx="3482">
                        <c:v>42959</c:v>
                      </c:pt>
                      <c:pt idx="3483">
                        <c:v>42960</c:v>
                      </c:pt>
                      <c:pt idx="3484">
                        <c:v>42961</c:v>
                      </c:pt>
                      <c:pt idx="3485">
                        <c:v>42962</c:v>
                      </c:pt>
                      <c:pt idx="3486">
                        <c:v>42963</c:v>
                      </c:pt>
                      <c:pt idx="3487">
                        <c:v>42964</c:v>
                      </c:pt>
                      <c:pt idx="3488">
                        <c:v>42965</c:v>
                      </c:pt>
                      <c:pt idx="3489">
                        <c:v>42966</c:v>
                      </c:pt>
                      <c:pt idx="3490">
                        <c:v>42967</c:v>
                      </c:pt>
                      <c:pt idx="3491">
                        <c:v>42968</c:v>
                      </c:pt>
                      <c:pt idx="3492">
                        <c:v>42969</c:v>
                      </c:pt>
                      <c:pt idx="3493">
                        <c:v>42970</c:v>
                      </c:pt>
                      <c:pt idx="3494">
                        <c:v>42971</c:v>
                      </c:pt>
                      <c:pt idx="3495">
                        <c:v>42972</c:v>
                      </c:pt>
                      <c:pt idx="3496">
                        <c:v>42973</c:v>
                      </c:pt>
                      <c:pt idx="3497">
                        <c:v>42974</c:v>
                      </c:pt>
                      <c:pt idx="3498">
                        <c:v>42975</c:v>
                      </c:pt>
                      <c:pt idx="3499">
                        <c:v>42976</c:v>
                      </c:pt>
                      <c:pt idx="3500">
                        <c:v>42977</c:v>
                      </c:pt>
                      <c:pt idx="3501">
                        <c:v>42978</c:v>
                      </c:pt>
                      <c:pt idx="3502">
                        <c:v>42979</c:v>
                      </c:pt>
                      <c:pt idx="3503">
                        <c:v>42980</c:v>
                      </c:pt>
                      <c:pt idx="3504">
                        <c:v>42981</c:v>
                      </c:pt>
                      <c:pt idx="3505">
                        <c:v>42982</c:v>
                      </c:pt>
                      <c:pt idx="3506">
                        <c:v>42983</c:v>
                      </c:pt>
                      <c:pt idx="3507">
                        <c:v>42984</c:v>
                      </c:pt>
                      <c:pt idx="3508">
                        <c:v>42985</c:v>
                      </c:pt>
                      <c:pt idx="3509">
                        <c:v>42986</c:v>
                      </c:pt>
                      <c:pt idx="3510">
                        <c:v>42987</c:v>
                      </c:pt>
                      <c:pt idx="3511">
                        <c:v>42988</c:v>
                      </c:pt>
                      <c:pt idx="3512">
                        <c:v>42989</c:v>
                      </c:pt>
                      <c:pt idx="3513">
                        <c:v>42990</c:v>
                      </c:pt>
                      <c:pt idx="3514">
                        <c:v>42991</c:v>
                      </c:pt>
                      <c:pt idx="3515">
                        <c:v>42992</c:v>
                      </c:pt>
                      <c:pt idx="3516">
                        <c:v>42993</c:v>
                      </c:pt>
                      <c:pt idx="3517">
                        <c:v>42994</c:v>
                      </c:pt>
                      <c:pt idx="3518">
                        <c:v>42995</c:v>
                      </c:pt>
                      <c:pt idx="3519">
                        <c:v>42996</c:v>
                      </c:pt>
                      <c:pt idx="3520">
                        <c:v>42997</c:v>
                      </c:pt>
                      <c:pt idx="3521">
                        <c:v>42998</c:v>
                      </c:pt>
                      <c:pt idx="3522">
                        <c:v>42999</c:v>
                      </c:pt>
                      <c:pt idx="3523">
                        <c:v>43000</c:v>
                      </c:pt>
                      <c:pt idx="3524">
                        <c:v>43001</c:v>
                      </c:pt>
                      <c:pt idx="3525">
                        <c:v>43002</c:v>
                      </c:pt>
                      <c:pt idx="3526">
                        <c:v>43003</c:v>
                      </c:pt>
                      <c:pt idx="3527">
                        <c:v>43004</c:v>
                      </c:pt>
                      <c:pt idx="3528">
                        <c:v>43005</c:v>
                      </c:pt>
                      <c:pt idx="3529">
                        <c:v>43006</c:v>
                      </c:pt>
                      <c:pt idx="3530">
                        <c:v>43007</c:v>
                      </c:pt>
                      <c:pt idx="3531">
                        <c:v>43008</c:v>
                      </c:pt>
                      <c:pt idx="3532">
                        <c:v>43009</c:v>
                      </c:pt>
                      <c:pt idx="3533">
                        <c:v>43010</c:v>
                      </c:pt>
                      <c:pt idx="3534">
                        <c:v>43011</c:v>
                      </c:pt>
                      <c:pt idx="3535">
                        <c:v>43012</c:v>
                      </c:pt>
                      <c:pt idx="3536">
                        <c:v>43013</c:v>
                      </c:pt>
                      <c:pt idx="3537">
                        <c:v>43014</c:v>
                      </c:pt>
                      <c:pt idx="3538">
                        <c:v>43015</c:v>
                      </c:pt>
                      <c:pt idx="3539">
                        <c:v>43016</c:v>
                      </c:pt>
                      <c:pt idx="3540">
                        <c:v>43017</c:v>
                      </c:pt>
                      <c:pt idx="3541">
                        <c:v>43018</c:v>
                      </c:pt>
                      <c:pt idx="3542">
                        <c:v>43019</c:v>
                      </c:pt>
                      <c:pt idx="3543">
                        <c:v>43020</c:v>
                      </c:pt>
                      <c:pt idx="3544">
                        <c:v>43021</c:v>
                      </c:pt>
                      <c:pt idx="3545">
                        <c:v>43022</c:v>
                      </c:pt>
                      <c:pt idx="3546">
                        <c:v>43023</c:v>
                      </c:pt>
                      <c:pt idx="3547">
                        <c:v>43024</c:v>
                      </c:pt>
                      <c:pt idx="3548">
                        <c:v>43025</c:v>
                      </c:pt>
                      <c:pt idx="3549">
                        <c:v>43026</c:v>
                      </c:pt>
                      <c:pt idx="3550">
                        <c:v>43027</c:v>
                      </c:pt>
                      <c:pt idx="3551">
                        <c:v>43028</c:v>
                      </c:pt>
                      <c:pt idx="3552">
                        <c:v>43029</c:v>
                      </c:pt>
                      <c:pt idx="3553">
                        <c:v>43030</c:v>
                      </c:pt>
                      <c:pt idx="3554">
                        <c:v>43031</c:v>
                      </c:pt>
                      <c:pt idx="3555">
                        <c:v>43032</c:v>
                      </c:pt>
                      <c:pt idx="3556">
                        <c:v>43033</c:v>
                      </c:pt>
                      <c:pt idx="3557">
                        <c:v>43034</c:v>
                      </c:pt>
                      <c:pt idx="3558">
                        <c:v>43035</c:v>
                      </c:pt>
                      <c:pt idx="3559">
                        <c:v>43036</c:v>
                      </c:pt>
                      <c:pt idx="3560">
                        <c:v>43037</c:v>
                      </c:pt>
                      <c:pt idx="3561">
                        <c:v>43038</c:v>
                      </c:pt>
                      <c:pt idx="3562">
                        <c:v>43039</c:v>
                      </c:pt>
                      <c:pt idx="3563">
                        <c:v>43040</c:v>
                      </c:pt>
                      <c:pt idx="3564">
                        <c:v>43041</c:v>
                      </c:pt>
                      <c:pt idx="3565">
                        <c:v>43042</c:v>
                      </c:pt>
                      <c:pt idx="3566">
                        <c:v>43043</c:v>
                      </c:pt>
                      <c:pt idx="3567">
                        <c:v>43044</c:v>
                      </c:pt>
                      <c:pt idx="3568">
                        <c:v>43045</c:v>
                      </c:pt>
                      <c:pt idx="3569">
                        <c:v>43046</c:v>
                      </c:pt>
                      <c:pt idx="3570">
                        <c:v>43047</c:v>
                      </c:pt>
                      <c:pt idx="3571">
                        <c:v>43048</c:v>
                      </c:pt>
                      <c:pt idx="3572">
                        <c:v>43049</c:v>
                      </c:pt>
                      <c:pt idx="3573">
                        <c:v>43050</c:v>
                      </c:pt>
                      <c:pt idx="3574">
                        <c:v>43051</c:v>
                      </c:pt>
                      <c:pt idx="3575">
                        <c:v>43052</c:v>
                      </c:pt>
                      <c:pt idx="3576">
                        <c:v>43053</c:v>
                      </c:pt>
                      <c:pt idx="3577">
                        <c:v>43054</c:v>
                      </c:pt>
                      <c:pt idx="3578">
                        <c:v>43055</c:v>
                      </c:pt>
                      <c:pt idx="3579">
                        <c:v>43056</c:v>
                      </c:pt>
                      <c:pt idx="3580">
                        <c:v>43057</c:v>
                      </c:pt>
                      <c:pt idx="3581">
                        <c:v>43058</c:v>
                      </c:pt>
                      <c:pt idx="3582">
                        <c:v>43059</c:v>
                      </c:pt>
                      <c:pt idx="3583">
                        <c:v>43060</c:v>
                      </c:pt>
                      <c:pt idx="3584">
                        <c:v>43061</c:v>
                      </c:pt>
                      <c:pt idx="3585">
                        <c:v>43062</c:v>
                      </c:pt>
                      <c:pt idx="3586">
                        <c:v>43063</c:v>
                      </c:pt>
                      <c:pt idx="3587">
                        <c:v>43064</c:v>
                      </c:pt>
                      <c:pt idx="3588">
                        <c:v>43065</c:v>
                      </c:pt>
                      <c:pt idx="3589">
                        <c:v>43066</c:v>
                      </c:pt>
                      <c:pt idx="3590">
                        <c:v>43067</c:v>
                      </c:pt>
                      <c:pt idx="3591">
                        <c:v>43068</c:v>
                      </c:pt>
                      <c:pt idx="3592">
                        <c:v>43069</c:v>
                      </c:pt>
                      <c:pt idx="3593">
                        <c:v>43070</c:v>
                      </c:pt>
                      <c:pt idx="3594">
                        <c:v>43071</c:v>
                      </c:pt>
                      <c:pt idx="3595">
                        <c:v>43072</c:v>
                      </c:pt>
                      <c:pt idx="3596">
                        <c:v>43073</c:v>
                      </c:pt>
                      <c:pt idx="3597">
                        <c:v>43074</c:v>
                      </c:pt>
                      <c:pt idx="3598">
                        <c:v>43075</c:v>
                      </c:pt>
                      <c:pt idx="3599">
                        <c:v>43076</c:v>
                      </c:pt>
                      <c:pt idx="3600">
                        <c:v>43077</c:v>
                      </c:pt>
                      <c:pt idx="3601">
                        <c:v>43078</c:v>
                      </c:pt>
                      <c:pt idx="3602">
                        <c:v>43079</c:v>
                      </c:pt>
                      <c:pt idx="3603">
                        <c:v>43080</c:v>
                      </c:pt>
                      <c:pt idx="3604">
                        <c:v>43081</c:v>
                      </c:pt>
                      <c:pt idx="3605">
                        <c:v>43082</c:v>
                      </c:pt>
                      <c:pt idx="3606">
                        <c:v>43083</c:v>
                      </c:pt>
                      <c:pt idx="3607">
                        <c:v>43084</c:v>
                      </c:pt>
                      <c:pt idx="3608">
                        <c:v>43085</c:v>
                      </c:pt>
                      <c:pt idx="3609">
                        <c:v>43086</c:v>
                      </c:pt>
                      <c:pt idx="3610">
                        <c:v>43087</c:v>
                      </c:pt>
                      <c:pt idx="3611">
                        <c:v>43088</c:v>
                      </c:pt>
                      <c:pt idx="3612">
                        <c:v>43089</c:v>
                      </c:pt>
                      <c:pt idx="3613">
                        <c:v>43090</c:v>
                      </c:pt>
                      <c:pt idx="3614">
                        <c:v>43091</c:v>
                      </c:pt>
                      <c:pt idx="3615">
                        <c:v>43092</c:v>
                      </c:pt>
                      <c:pt idx="3616">
                        <c:v>43093</c:v>
                      </c:pt>
                      <c:pt idx="3617">
                        <c:v>43094</c:v>
                      </c:pt>
                      <c:pt idx="3618">
                        <c:v>43095</c:v>
                      </c:pt>
                      <c:pt idx="3619">
                        <c:v>43096</c:v>
                      </c:pt>
                      <c:pt idx="3620">
                        <c:v>43097</c:v>
                      </c:pt>
                      <c:pt idx="3621">
                        <c:v>43098</c:v>
                      </c:pt>
                      <c:pt idx="3622">
                        <c:v>43099</c:v>
                      </c:pt>
                      <c:pt idx="3623">
                        <c:v>43100</c:v>
                      </c:pt>
                      <c:pt idx="3624">
                        <c:v>43101</c:v>
                      </c:pt>
                      <c:pt idx="3625">
                        <c:v>43102</c:v>
                      </c:pt>
                      <c:pt idx="3626">
                        <c:v>43103</c:v>
                      </c:pt>
                      <c:pt idx="3627">
                        <c:v>43104</c:v>
                      </c:pt>
                      <c:pt idx="3628">
                        <c:v>43105</c:v>
                      </c:pt>
                      <c:pt idx="3629">
                        <c:v>43106</c:v>
                      </c:pt>
                      <c:pt idx="3630">
                        <c:v>43107</c:v>
                      </c:pt>
                      <c:pt idx="3631">
                        <c:v>43108</c:v>
                      </c:pt>
                      <c:pt idx="3632">
                        <c:v>43109</c:v>
                      </c:pt>
                      <c:pt idx="3633">
                        <c:v>43110</c:v>
                      </c:pt>
                      <c:pt idx="3634">
                        <c:v>43111</c:v>
                      </c:pt>
                      <c:pt idx="3635">
                        <c:v>43112</c:v>
                      </c:pt>
                      <c:pt idx="3636">
                        <c:v>43113</c:v>
                      </c:pt>
                      <c:pt idx="3637">
                        <c:v>43114</c:v>
                      </c:pt>
                      <c:pt idx="3638">
                        <c:v>43115</c:v>
                      </c:pt>
                      <c:pt idx="3639">
                        <c:v>43116</c:v>
                      </c:pt>
                      <c:pt idx="3640">
                        <c:v>43117</c:v>
                      </c:pt>
                      <c:pt idx="3641">
                        <c:v>43118</c:v>
                      </c:pt>
                      <c:pt idx="3642">
                        <c:v>43119</c:v>
                      </c:pt>
                      <c:pt idx="3643">
                        <c:v>43120</c:v>
                      </c:pt>
                      <c:pt idx="3644">
                        <c:v>43121</c:v>
                      </c:pt>
                      <c:pt idx="3645">
                        <c:v>43122</c:v>
                      </c:pt>
                      <c:pt idx="3646">
                        <c:v>43123</c:v>
                      </c:pt>
                      <c:pt idx="3647">
                        <c:v>43124</c:v>
                      </c:pt>
                      <c:pt idx="3648">
                        <c:v>43125</c:v>
                      </c:pt>
                      <c:pt idx="3649">
                        <c:v>43126</c:v>
                      </c:pt>
                      <c:pt idx="3650">
                        <c:v>43127</c:v>
                      </c:pt>
                      <c:pt idx="3651">
                        <c:v>43128</c:v>
                      </c:pt>
                      <c:pt idx="3652">
                        <c:v>43129</c:v>
                      </c:pt>
                      <c:pt idx="3653">
                        <c:v>43130</c:v>
                      </c:pt>
                      <c:pt idx="3654">
                        <c:v>43131</c:v>
                      </c:pt>
                      <c:pt idx="3655">
                        <c:v>43132</c:v>
                      </c:pt>
                      <c:pt idx="3656">
                        <c:v>43133</c:v>
                      </c:pt>
                      <c:pt idx="3657">
                        <c:v>43134</c:v>
                      </c:pt>
                      <c:pt idx="3658">
                        <c:v>43135</c:v>
                      </c:pt>
                      <c:pt idx="3659">
                        <c:v>43136</c:v>
                      </c:pt>
                      <c:pt idx="3660">
                        <c:v>43137</c:v>
                      </c:pt>
                      <c:pt idx="3661">
                        <c:v>43138</c:v>
                      </c:pt>
                      <c:pt idx="3662">
                        <c:v>43139</c:v>
                      </c:pt>
                      <c:pt idx="3663">
                        <c:v>43140</c:v>
                      </c:pt>
                      <c:pt idx="3664">
                        <c:v>43141</c:v>
                      </c:pt>
                      <c:pt idx="3665">
                        <c:v>43142</c:v>
                      </c:pt>
                      <c:pt idx="3666">
                        <c:v>43143</c:v>
                      </c:pt>
                      <c:pt idx="3667">
                        <c:v>43144</c:v>
                      </c:pt>
                      <c:pt idx="3668">
                        <c:v>43145</c:v>
                      </c:pt>
                      <c:pt idx="3669">
                        <c:v>43146</c:v>
                      </c:pt>
                      <c:pt idx="3670">
                        <c:v>43147</c:v>
                      </c:pt>
                      <c:pt idx="3671">
                        <c:v>43148</c:v>
                      </c:pt>
                      <c:pt idx="3672">
                        <c:v>43149</c:v>
                      </c:pt>
                      <c:pt idx="3673">
                        <c:v>43150</c:v>
                      </c:pt>
                      <c:pt idx="3674">
                        <c:v>43151</c:v>
                      </c:pt>
                      <c:pt idx="3675">
                        <c:v>43152</c:v>
                      </c:pt>
                      <c:pt idx="3676">
                        <c:v>43153</c:v>
                      </c:pt>
                      <c:pt idx="3677">
                        <c:v>43154</c:v>
                      </c:pt>
                      <c:pt idx="3678">
                        <c:v>43155</c:v>
                      </c:pt>
                      <c:pt idx="3679">
                        <c:v>43156</c:v>
                      </c:pt>
                      <c:pt idx="3680">
                        <c:v>43157</c:v>
                      </c:pt>
                      <c:pt idx="3681">
                        <c:v>43158</c:v>
                      </c:pt>
                      <c:pt idx="3682">
                        <c:v>43159</c:v>
                      </c:pt>
                      <c:pt idx="3683">
                        <c:v>43160</c:v>
                      </c:pt>
                      <c:pt idx="3684">
                        <c:v>43161</c:v>
                      </c:pt>
                      <c:pt idx="3685">
                        <c:v>43162</c:v>
                      </c:pt>
                      <c:pt idx="3686">
                        <c:v>43163</c:v>
                      </c:pt>
                      <c:pt idx="3687">
                        <c:v>43164</c:v>
                      </c:pt>
                      <c:pt idx="3688">
                        <c:v>43165</c:v>
                      </c:pt>
                      <c:pt idx="3689">
                        <c:v>43166</c:v>
                      </c:pt>
                      <c:pt idx="3690">
                        <c:v>43167</c:v>
                      </c:pt>
                      <c:pt idx="3691">
                        <c:v>43168</c:v>
                      </c:pt>
                      <c:pt idx="3692">
                        <c:v>43169</c:v>
                      </c:pt>
                      <c:pt idx="3693">
                        <c:v>43170</c:v>
                      </c:pt>
                      <c:pt idx="3694">
                        <c:v>43171</c:v>
                      </c:pt>
                      <c:pt idx="3695">
                        <c:v>43172</c:v>
                      </c:pt>
                      <c:pt idx="3696">
                        <c:v>43173</c:v>
                      </c:pt>
                      <c:pt idx="3697">
                        <c:v>43174</c:v>
                      </c:pt>
                      <c:pt idx="3698">
                        <c:v>43175</c:v>
                      </c:pt>
                      <c:pt idx="3699">
                        <c:v>43176</c:v>
                      </c:pt>
                      <c:pt idx="3700">
                        <c:v>43177</c:v>
                      </c:pt>
                      <c:pt idx="3701">
                        <c:v>43178</c:v>
                      </c:pt>
                      <c:pt idx="3702">
                        <c:v>43179</c:v>
                      </c:pt>
                      <c:pt idx="3703">
                        <c:v>43180</c:v>
                      </c:pt>
                      <c:pt idx="3704">
                        <c:v>43181</c:v>
                      </c:pt>
                      <c:pt idx="3705">
                        <c:v>43182</c:v>
                      </c:pt>
                      <c:pt idx="3706">
                        <c:v>43183</c:v>
                      </c:pt>
                      <c:pt idx="3707">
                        <c:v>43184</c:v>
                      </c:pt>
                      <c:pt idx="3708">
                        <c:v>43185</c:v>
                      </c:pt>
                      <c:pt idx="3709">
                        <c:v>43186</c:v>
                      </c:pt>
                      <c:pt idx="3710">
                        <c:v>43187</c:v>
                      </c:pt>
                      <c:pt idx="3711">
                        <c:v>43188</c:v>
                      </c:pt>
                      <c:pt idx="3712">
                        <c:v>43189</c:v>
                      </c:pt>
                      <c:pt idx="3713">
                        <c:v>43190</c:v>
                      </c:pt>
                      <c:pt idx="3714">
                        <c:v>43191</c:v>
                      </c:pt>
                      <c:pt idx="3715">
                        <c:v>43192</c:v>
                      </c:pt>
                      <c:pt idx="3716">
                        <c:v>43193</c:v>
                      </c:pt>
                      <c:pt idx="3717">
                        <c:v>43194</c:v>
                      </c:pt>
                      <c:pt idx="3718">
                        <c:v>43195</c:v>
                      </c:pt>
                      <c:pt idx="3719">
                        <c:v>43196</c:v>
                      </c:pt>
                      <c:pt idx="3720">
                        <c:v>43197</c:v>
                      </c:pt>
                      <c:pt idx="3721">
                        <c:v>43198</c:v>
                      </c:pt>
                      <c:pt idx="3722">
                        <c:v>43199</c:v>
                      </c:pt>
                      <c:pt idx="3723">
                        <c:v>43200</c:v>
                      </c:pt>
                      <c:pt idx="3724">
                        <c:v>43201</c:v>
                      </c:pt>
                      <c:pt idx="3725">
                        <c:v>43202</c:v>
                      </c:pt>
                      <c:pt idx="3726">
                        <c:v>43203</c:v>
                      </c:pt>
                      <c:pt idx="3727">
                        <c:v>43204</c:v>
                      </c:pt>
                      <c:pt idx="3728">
                        <c:v>43205</c:v>
                      </c:pt>
                      <c:pt idx="3729">
                        <c:v>43206</c:v>
                      </c:pt>
                      <c:pt idx="3730">
                        <c:v>43207</c:v>
                      </c:pt>
                      <c:pt idx="3731">
                        <c:v>43208</c:v>
                      </c:pt>
                      <c:pt idx="3732">
                        <c:v>43209</c:v>
                      </c:pt>
                      <c:pt idx="3733">
                        <c:v>43210</c:v>
                      </c:pt>
                      <c:pt idx="3734">
                        <c:v>43211</c:v>
                      </c:pt>
                      <c:pt idx="3735">
                        <c:v>43212</c:v>
                      </c:pt>
                      <c:pt idx="3736">
                        <c:v>43213</c:v>
                      </c:pt>
                      <c:pt idx="3737">
                        <c:v>43214</c:v>
                      </c:pt>
                      <c:pt idx="3738">
                        <c:v>43215</c:v>
                      </c:pt>
                      <c:pt idx="3739">
                        <c:v>43216</c:v>
                      </c:pt>
                      <c:pt idx="3740">
                        <c:v>43217</c:v>
                      </c:pt>
                      <c:pt idx="3741">
                        <c:v>43218</c:v>
                      </c:pt>
                      <c:pt idx="3742">
                        <c:v>43219</c:v>
                      </c:pt>
                      <c:pt idx="3743">
                        <c:v>43220</c:v>
                      </c:pt>
                      <c:pt idx="3744">
                        <c:v>43221</c:v>
                      </c:pt>
                      <c:pt idx="3745">
                        <c:v>43222</c:v>
                      </c:pt>
                      <c:pt idx="3746">
                        <c:v>43223</c:v>
                      </c:pt>
                      <c:pt idx="3747">
                        <c:v>43224</c:v>
                      </c:pt>
                      <c:pt idx="3748">
                        <c:v>43225</c:v>
                      </c:pt>
                      <c:pt idx="3749">
                        <c:v>43226</c:v>
                      </c:pt>
                      <c:pt idx="3750">
                        <c:v>43227</c:v>
                      </c:pt>
                      <c:pt idx="3751">
                        <c:v>43228</c:v>
                      </c:pt>
                      <c:pt idx="3752">
                        <c:v>43229</c:v>
                      </c:pt>
                      <c:pt idx="3753">
                        <c:v>43230</c:v>
                      </c:pt>
                      <c:pt idx="3754">
                        <c:v>43231</c:v>
                      </c:pt>
                      <c:pt idx="3755">
                        <c:v>43232</c:v>
                      </c:pt>
                      <c:pt idx="3756">
                        <c:v>43233</c:v>
                      </c:pt>
                      <c:pt idx="3757">
                        <c:v>43234</c:v>
                      </c:pt>
                      <c:pt idx="3758">
                        <c:v>43235</c:v>
                      </c:pt>
                      <c:pt idx="3759">
                        <c:v>43236</c:v>
                      </c:pt>
                      <c:pt idx="3760">
                        <c:v>43237</c:v>
                      </c:pt>
                      <c:pt idx="3761">
                        <c:v>43238</c:v>
                      </c:pt>
                      <c:pt idx="3762">
                        <c:v>43239</c:v>
                      </c:pt>
                      <c:pt idx="3763">
                        <c:v>43240</c:v>
                      </c:pt>
                      <c:pt idx="3764">
                        <c:v>43241</c:v>
                      </c:pt>
                      <c:pt idx="3765">
                        <c:v>43242</c:v>
                      </c:pt>
                      <c:pt idx="3766">
                        <c:v>43243</c:v>
                      </c:pt>
                      <c:pt idx="3767">
                        <c:v>43244</c:v>
                      </c:pt>
                      <c:pt idx="3768">
                        <c:v>43245</c:v>
                      </c:pt>
                      <c:pt idx="3769">
                        <c:v>43246</c:v>
                      </c:pt>
                      <c:pt idx="3770">
                        <c:v>43247</c:v>
                      </c:pt>
                      <c:pt idx="3771">
                        <c:v>43248</c:v>
                      </c:pt>
                      <c:pt idx="3772">
                        <c:v>43249</c:v>
                      </c:pt>
                      <c:pt idx="3773">
                        <c:v>43250</c:v>
                      </c:pt>
                      <c:pt idx="3774">
                        <c:v>43251</c:v>
                      </c:pt>
                      <c:pt idx="3775">
                        <c:v>43252</c:v>
                      </c:pt>
                      <c:pt idx="3776">
                        <c:v>43253</c:v>
                      </c:pt>
                      <c:pt idx="3777">
                        <c:v>43254</c:v>
                      </c:pt>
                      <c:pt idx="3778">
                        <c:v>43255</c:v>
                      </c:pt>
                      <c:pt idx="3779">
                        <c:v>43256</c:v>
                      </c:pt>
                      <c:pt idx="3780">
                        <c:v>43257</c:v>
                      </c:pt>
                      <c:pt idx="3781">
                        <c:v>43258</c:v>
                      </c:pt>
                      <c:pt idx="3782">
                        <c:v>43259</c:v>
                      </c:pt>
                      <c:pt idx="3783">
                        <c:v>43260</c:v>
                      </c:pt>
                      <c:pt idx="3784">
                        <c:v>43261</c:v>
                      </c:pt>
                      <c:pt idx="3785">
                        <c:v>43262</c:v>
                      </c:pt>
                      <c:pt idx="3786">
                        <c:v>43263</c:v>
                      </c:pt>
                      <c:pt idx="3787">
                        <c:v>43264</c:v>
                      </c:pt>
                      <c:pt idx="3788">
                        <c:v>43265</c:v>
                      </c:pt>
                      <c:pt idx="3789">
                        <c:v>43266</c:v>
                      </c:pt>
                      <c:pt idx="3790">
                        <c:v>43267</c:v>
                      </c:pt>
                      <c:pt idx="3791">
                        <c:v>43268</c:v>
                      </c:pt>
                      <c:pt idx="3792">
                        <c:v>43269</c:v>
                      </c:pt>
                      <c:pt idx="3793">
                        <c:v>43270</c:v>
                      </c:pt>
                      <c:pt idx="3794">
                        <c:v>43271</c:v>
                      </c:pt>
                      <c:pt idx="3795">
                        <c:v>43272</c:v>
                      </c:pt>
                      <c:pt idx="3796">
                        <c:v>43273</c:v>
                      </c:pt>
                      <c:pt idx="3797">
                        <c:v>43274</c:v>
                      </c:pt>
                      <c:pt idx="3798">
                        <c:v>43275</c:v>
                      </c:pt>
                      <c:pt idx="3799">
                        <c:v>43276</c:v>
                      </c:pt>
                      <c:pt idx="3800">
                        <c:v>43277</c:v>
                      </c:pt>
                      <c:pt idx="3801">
                        <c:v>43278</c:v>
                      </c:pt>
                      <c:pt idx="3802">
                        <c:v>43279</c:v>
                      </c:pt>
                      <c:pt idx="3803">
                        <c:v>43280</c:v>
                      </c:pt>
                      <c:pt idx="3804">
                        <c:v>43281</c:v>
                      </c:pt>
                      <c:pt idx="3805">
                        <c:v>43282</c:v>
                      </c:pt>
                      <c:pt idx="3806">
                        <c:v>43283</c:v>
                      </c:pt>
                      <c:pt idx="3807">
                        <c:v>43284</c:v>
                      </c:pt>
                      <c:pt idx="3808">
                        <c:v>43285</c:v>
                      </c:pt>
                      <c:pt idx="3809">
                        <c:v>43286</c:v>
                      </c:pt>
                      <c:pt idx="3810">
                        <c:v>43287</c:v>
                      </c:pt>
                      <c:pt idx="3811">
                        <c:v>43288</c:v>
                      </c:pt>
                      <c:pt idx="3812">
                        <c:v>43289</c:v>
                      </c:pt>
                      <c:pt idx="3813">
                        <c:v>43290</c:v>
                      </c:pt>
                      <c:pt idx="3814">
                        <c:v>43291</c:v>
                      </c:pt>
                      <c:pt idx="3815">
                        <c:v>43292</c:v>
                      </c:pt>
                      <c:pt idx="3816">
                        <c:v>43293</c:v>
                      </c:pt>
                      <c:pt idx="3817">
                        <c:v>43294</c:v>
                      </c:pt>
                      <c:pt idx="3818">
                        <c:v>43295</c:v>
                      </c:pt>
                      <c:pt idx="3819">
                        <c:v>43296</c:v>
                      </c:pt>
                      <c:pt idx="3820">
                        <c:v>43297</c:v>
                      </c:pt>
                      <c:pt idx="3821">
                        <c:v>43298</c:v>
                      </c:pt>
                      <c:pt idx="3822">
                        <c:v>43299</c:v>
                      </c:pt>
                      <c:pt idx="3823">
                        <c:v>43300</c:v>
                      </c:pt>
                      <c:pt idx="3824">
                        <c:v>43301</c:v>
                      </c:pt>
                      <c:pt idx="3825">
                        <c:v>43302</c:v>
                      </c:pt>
                      <c:pt idx="3826">
                        <c:v>43303</c:v>
                      </c:pt>
                      <c:pt idx="3827">
                        <c:v>43304</c:v>
                      </c:pt>
                      <c:pt idx="3828">
                        <c:v>43305</c:v>
                      </c:pt>
                      <c:pt idx="3829">
                        <c:v>43306</c:v>
                      </c:pt>
                      <c:pt idx="3830">
                        <c:v>43307</c:v>
                      </c:pt>
                      <c:pt idx="3831">
                        <c:v>43308</c:v>
                      </c:pt>
                      <c:pt idx="3832">
                        <c:v>43309</c:v>
                      </c:pt>
                      <c:pt idx="3833">
                        <c:v>43310</c:v>
                      </c:pt>
                      <c:pt idx="3834">
                        <c:v>43311</c:v>
                      </c:pt>
                      <c:pt idx="3835">
                        <c:v>43312</c:v>
                      </c:pt>
                      <c:pt idx="3836">
                        <c:v>43313</c:v>
                      </c:pt>
                      <c:pt idx="3837">
                        <c:v>43314</c:v>
                      </c:pt>
                      <c:pt idx="3838">
                        <c:v>43315</c:v>
                      </c:pt>
                      <c:pt idx="3839">
                        <c:v>43316</c:v>
                      </c:pt>
                      <c:pt idx="3840">
                        <c:v>43317</c:v>
                      </c:pt>
                      <c:pt idx="3841">
                        <c:v>43318</c:v>
                      </c:pt>
                      <c:pt idx="3842">
                        <c:v>43319</c:v>
                      </c:pt>
                      <c:pt idx="3843">
                        <c:v>43320</c:v>
                      </c:pt>
                      <c:pt idx="3844">
                        <c:v>43321</c:v>
                      </c:pt>
                      <c:pt idx="3845">
                        <c:v>43322</c:v>
                      </c:pt>
                      <c:pt idx="3846">
                        <c:v>43323</c:v>
                      </c:pt>
                      <c:pt idx="3847">
                        <c:v>43324</c:v>
                      </c:pt>
                      <c:pt idx="3848">
                        <c:v>43325</c:v>
                      </c:pt>
                      <c:pt idx="3849">
                        <c:v>43326</c:v>
                      </c:pt>
                      <c:pt idx="3850">
                        <c:v>43327</c:v>
                      </c:pt>
                      <c:pt idx="3851">
                        <c:v>43328</c:v>
                      </c:pt>
                      <c:pt idx="3852">
                        <c:v>43329</c:v>
                      </c:pt>
                      <c:pt idx="3853">
                        <c:v>43330</c:v>
                      </c:pt>
                      <c:pt idx="3854">
                        <c:v>43331</c:v>
                      </c:pt>
                      <c:pt idx="3855">
                        <c:v>43332</c:v>
                      </c:pt>
                      <c:pt idx="3856">
                        <c:v>43333</c:v>
                      </c:pt>
                      <c:pt idx="3857">
                        <c:v>43334</c:v>
                      </c:pt>
                      <c:pt idx="3858">
                        <c:v>43335</c:v>
                      </c:pt>
                      <c:pt idx="3859">
                        <c:v>43336</c:v>
                      </c:pt>
                      <c:pt idx="3860">
                        <c:v>43337</c:v>
                      </c:pt>
                      <c:pt idx="3861">
                        <c:v>43338</c:v>
                      </c:pt>
                      <c:pt idx="3862">
                        <c:v>43339</c:v>
                      </c:pt>
                      <c:pt idx="3863">
                        <c:v>43340</c:v>
                      </c:pt>
                      <c:pt idx="3864">
                        <c:v>43341</c:v>
                      </c:pt>
                      <c:pt idx="3865">
                        <c:v>43342</c:v>
                      </c:pt>
                      <c:pt idx="3866">
                        <c:v>43343</c:v>
                      </c:pt>
                      <c:pt idx="3867">
                        <c:v>43344</c:v>
                      </c:pt>
                      <c:pt idx="3868">
                        <c:v>43345</c:v>
                      </c:pt>
                      <c:pt idx="3869">
                        <c:v>43346</c:v>
                      </c:pt>
                      <c:pt idx="3870">
                        <c:v>43347</c:v>
                      </c:pt>
                      <c:pt idx="3871">
                        <c:v>43348</c:v>
                      </c:pt>
                      <c:pt idx="3872">
                        <c:v>43349</c:v>
                      </c:pt>
                      <c:pt idx="3873">
                        <c:v>43350</c:v>
                      </c:pt>
                      <c:pt idx="3874">
                        <c:v>43351</c:v>
                      </c:pt>
                      <c:pt idx="3875">
                        <c:v>43352</c:v>
                      </c:pt>
                      <c:pt idx="3876">
                        <c:v>43353</c:v>
                      </c:pt>
                      <c:pt idx="3877">
                        <c:v>43354</c:v>
                      </c:pt>
                      <c:pt idx="3878">
                        <c:v>43355</c:v>
                      </c:pt>
                      <c:pt idx="3879">
                        <c:v>43356</c:v>
                      </c:pt>
                      <c:pt idx="3880">
                        <c:v>43357</c:v>
                      </c:pt>
                      <c:pt idx="3881">
                        <c:v>43358</c:v>
                      </c:pt>
                      <c:pt idx="3882">
                        <c:v>43359</c:v>
                      </c:pt>
                      <c:pt idx="3883">
                        <c:v>43360</c:v>
                      </c:pt>
                      <c:pt idx="3884">
                        <c:v>43361</c:v>
                      </c:pt>
                      <c:pt idx="3885">
                        <c:v>43362</c:v>
                      </c:pt>
                      <c:pt idx="3886">
                        <c:v>43363</c:v>
                      </c:pt>
                      <c:pt idx="3887">
                        <c:v>43364</c:v>
                      </c:pt>
                      <c:pt idx="3888">
                        <c:v>43365</c:v>
                      </c:pt>
                      <c:pt idx="3889">
                        <c:v>43366</c:v>
                      </c:pt>
                      <c:pt idx="3890">
                        <c:v>43367</c:v>
                      </c:pt>
                      <c:pt idx="3891">
                        <c:v>43368</c:v>
                      </c:pt>
                      <c:pt idx="3892">
                        <c:v>43369</c:v>
                      </c:pt>
                      <c:pt idx="3893">
                        <c:v>43370</c:v>
                      </c:pt>
                      <c:pt idx="3894">
                        <c:v>43371</c:v>
                      </c:pt>
                      <c:pt idx="3895">
                        <c:v>43372</c:v>
                      </c:pt>
                      <c:pt idx="3896">
                        <c:v>43373</c:v>
                      </c:pt>
                      <c:pt idx="3897">
                        <c:v>43374</c:v>
                      </c:pt>
                      <c:pt idx="3898">
                        <c:v>43375</c:v>
                      </c:pt>
                      <c:pt idx="3899">
                        <c:v>43376</c:v>
                      </c:pt>
                      <c:pt idx="3900">
                        <c:v>43377</c:v>
                      </c:pt>
                      <c:pt idx="3901">
                        <c:v>43378</c:v>
                      </c:pt>
                      <c:pt idx="3902">
                        <c:v>43379</c:v>
                      </c:pt>
                      <c:pt idx="3903">
                        <c:v>43380</c:v>
                      </c:pt>
                      <c:pt idx="3904">
                        <c:v>43381</c:v>
                      </c:pt>
                      <c:pt idx="3905">
                        <c:v>43382</c:v>
                      </c:pt>
                      <c:pt idx="3906">
                        <c:v>43383</c:v>
                      </c:pt>
                      <c:pt idx="3907">
                        <c:v>43384</c:v>
                      </c:pt>
                      <c:pt idx="3908">
                        <c:v>43385</c:v>
                      </c:pt>
                      <c:pt idx="3909">
                        <c:v>43386</c:v>
                      </c:pt>
                      <c:pt idx="3910">
                        <c:v>43387</c:v>
                      </c:pt>
                      <c:pt idx="3911">
                        <c:v>43388</c:v>
                      </c:pt>
                      <c:pt idx="3912">
                        <c:v>43389</c:v>
                      </c:pt>
                      <c:pt idx="3913">
                        <c:v>43390</c:v>
                      </c:pt>
                      <c:pt idx="3914">
                        <c:v>43391</c:v>
                      </c:pt>
                      <c:pt idx="3915">
                        <c:v>43392</c:v>
                      </c:pt>
                      <c:pt idx="3916">
                        <c:v>43393</c:v>
                      </c:pt>
                      <c:pt idx="3917">
                        <c:v>43394</c:v>
                      </c:pt>
                      <c:pt idx="3918">
                        <c:v>43395</c:v>
                      </c:pt>
                      <c:pt idx="3919">
                        <c:v>43396</c:v>
                      </c:pt>
                      <c:pt idx="3920">
                        <c:v>43397</c:v>
                      </c:pt>
                      <c:pt idx="3921">
                        <c:v>43398</c:v>
                      </c:pt>
                      <c:pt idx="3922">
                        <c:v>43399</c:v>
                      </c:pt>
                      <c:pt idx="3923">
                        <c:v>43400</c:v>
                      </c:pt>
                      <c:pt idx="3924">
                        <c:v>43401</c:v>
                      </c:pt>
                      <c:pt idx="3925">
                        <c:v>43402</c:v>
                      </c:pt>
                      <c:pt idx="3926">
                        <c:v>43403</c:v>
                      </c:pt>
                      <c:pt idx="3927">
                        <c:v>43404</c:v>
                      </c:pt>
                      <c:pt idx="3928">
                        <c:v>43405</c:v>
                      </c:pt>
                      <c:pt idx="3929">
                        <c:v>43406</c:v>
                      </c:pt>
                      <c:pt idx="3930">
                        <c:v>43407</c:v>
                      </c:pt>
                      <c:pt idx="3931">
                        <c:v>43408</c:v>
                      </c:pt>
                      <c:pt idx="3932">
                        <c:v>43409</c:v>
                      </c:pt>
                      <c:pt idx="3933">
                        <c:v>43410</c:v>
                      </c:pt>
                      <c:pt idx="3934">
                        <c:v>43411</c:v>
                      </c:pt>
                      <c:pt idx="3935">
                        <c:v>43412</c:v>
                      </c:pt>
                      <c:pt idx="3936">
                        <c:v>43413</c:v>
                      </c:pt>
                      <c:pt idx="3937">
                        <c:v>43414</c:v>
                      </c:pt>
                      <c:pt idx="3938">
                        <c:v>43415</c:v>
                      </c:pt>
                      <c:pt idx="3939">
                        <c:v>43416</c:v>
                      </c:pt>
                      <c:pt idx="3940">
                        <c:v>43417</c:v>
                      </c:pt>
                      <c:pt idx="3941">
                        <c:v>43418</c:v>
                      </c:pt>
                      <c:pt idx="3942">
                        <c:v>43419</c:v>
                      </c:pt>
                      <c:pt idx="3943">
                        <c:v>43420</c:v>
                      </c:pt>
                      <c:pt idx="3944">
                        <c:v>43421</c:v>
                      </c:pt>
                      <c:pt idx="3945">
                        <c:v>43422</c:v>
                      </c:pt>
                      <c:pt idx="3946">
                        <c:v>43423</c:v>
                      </c:pt>
                      <c:pt idx="3947">
                        <c:v>43424</c:v>
                      </c:pt>
                      <c:pt idx="3948">
                        <c:v>43425</c:v>
                      </c:pt>
                      <c:pt idx="3949">
                        <c:v>43426</c:v>
                      </c:pt>
                      <c:pt idx="3950">
                        <c:v>43427</c:v>
                      </c:pt>
                      <c:pt idx="3951">
                        <c:v>43428</c:v>
                      </c:pt>
                      <c:pt idx="3952">
                        <c:v>43429</c:v>
                      </c:pt>
                      <c:pt idx="3953">
                        <c:v>43430</c:v>
                      </c:pt>
                      <c:pt idx="3954">
                        <c:v>43431</c:v>
                      </c:pt>
                      <c:pt idx="3955">
                        <c:v>43432</c:v>
                      </c:pt>
                      <c:pt idx="3956">
                        <c:v>43433</c:v>
                      </c:pt>
                      <c:pt idx="3957">
                        <c:v>43434</c:v>
                      </c:pt>
                      <c:pt idx="3958">
                        <c:v>43435</c:v>
                      </c:pt>
                      <c:pt idx="3959">
                        <c:v>43436</c:v>
                      </c:pt>
                      <c:pt idx="3960">
                        <c:v>43437</c:v>
                      </c:pt>
                      <c:pt idx="3961">
                        <c:v>43438</c:v>
                      </c:pt>
                      <c:pt idx="3962">
                        <c:v>43439</c:v>
                      </c:pt>
                      <c:pt idx="3963">
                        <c:v>43440</c:v>
                      </c:pt>
                      <c:pt idx="3964">
                        <c:v>43441</c:v>
                      </c:pt>
                      <c:pt idx="3965">
                        <c:v>43442</c:v>
                      </c:pt>
                      <c:pt idx="3966">
                        <c:v>43443</c:v>
                      </c:pt>
                      <c:pt idx="3967">
                        <c:v>43444</c:v>
                      </c:pt>
                      <c:pt idx="3968">
                        <c:v>43445</c:v>
                      </c:pt>
                      <c:pt idx="3969">
                        <c:v>43446</c:v>
                      </c:pt>
                      <c:pt idx="3970">
                        <c:v>43447</c:v>
                      </c:pt>
                      <c:pt idx="3971">
                        <c:v>43448</c:v>
                      </c:pt>
                      <c:pt idx="3972">
                        <c:v>43449</c:v>
                      </c:pt>
                      <c:pt idx="3973">
                        <c:v>43450</c:v>
                      </c:pt>
                      <c:pt idx="3974">
                        <c:v>43451</c:v>
                      </c:pt>
                      <c:pt idx="3975">
                        <c:v>43452</c:v>
                      </c:pt>
                      <c:pt idx="3976">
                        <c:v>43453</c:v>
                      </c:pt>
                      <c:pt idx="3977">
                        <c:v>43454</c:v>
                      </c:pt>
                      <c:pt idx="3978">
                        <c:v>43455</c:v>
                      </c:pt>
                      <c:pt idx="3979">
                        <c:v>43456</c:v>
                      </c:pt>
                      <c:pt idx="3980">
                        <c:v>43457</c:v>
                      </c:pt>
                      <c:pt idx="3981">
                        <c:v>43458</c:v>
                      </c:pt>
                      <c:pt idx="3982">
                        <c:v>43459</c:v>
                      </c:pt>
                      <c:pt idx="3983">
                        <c:v>43460</c:v>
                      </c:pt>
                      <c:pt idx="3984">
                        <c:v>43461</c:v>
                      </c:pt>
                      <c:pt idx="3985">
                        <c:v>43462</c:v>
                      </c:pt>
                      <c:pt idx="3986">
                        <c:v>43463</c:v>
                      </c:pt>
                      <c:pt idx="3987">
                        <c:v>43464</c:v>
                      </c:pt>
                      <c:pt idx="3988">
                        <c:v>43465</c:v>
                      </c:pt>
                      <c:pt idx="3989">
                        <c:v>43466</c:v>
                      </c:pt>
                      <c:pt idx="3990">
                        <c:v>43467</c:v>
                      </c:pt>
                      <c:pt idx="3991">
                        <c:v>43468</c:v>
                      </c:pt>
                      <c:pt idx="3992">
                        <c:v>43469</c:v>
                      </c:pt>
                      <c:pt idx="3993">
                        <c:v>43470</c:v>
                      </c:pt>
                      <c:pt idx="3994">
                        <c:v>43471</c:v>
                      </c:pt>
                      <c:pt idx="3995">
                        <c:v>43472</c:v>
                      </c:pt>
                      <c:pt idx="3996">
                        <c:v>43473</c:v>
                      </c:pt>
                      <c:pt idx="3997">
                        <c:v>43474</c:v>
                      </c:pt>
                      <c:pt idx="3998">
                        <c:v>43475</c:v>
                      </c:pt>
                      <c:pt idx="3999">
                        <c:v>43476</c:v>
                      </c:pt>
                      <c:pt idx="4000">
                        <c:v>43477</c:v>
                      </c:pt>
                      <c:pt idx="4001">
                        <c:v>43478</c:v>
                      </c:pt>
                      <c:pt idx="4002">
                        <c:v>43479</c:v>
                      </c:pt>
                      <c:pt idx="4003">
                        <c:v>43480</c:v>
                      </c:pt>
                      <c:pt idx="4004">
                        <c:v>43481</c:v>
                      </c:pt>
                      <c:pt idx="4005">
                        <c:v>43482</c:v>
                      </c:pt>
                      <c:pt idx="4006">
                        <c:v>43483</c:v>
                      </c:pt>
                      <c:pt idx="4007">
                        <c:v>43484</c:v>
                      </c:pt>
                      <c:pt idx="4008">
                        <c:v>43485</c:v>
                      </c:pt>
                      <c:pt idx="4009">
                        <c:v>43486</c:v>
                      </c:pt>
                      <c:pt idx="4010">
                        <c:v>43487</c:v>
                      </c:pt>
                      <c:pt idx="4011">
                        <c:v>43488</c:v>
                      </c:pt>
                      <c:pt idx="4012">
                        <c:v>43489</c:v>
                      </c:pt>
                      <c:pt idx="4013">
                        <c:v>43490</c:v>
                      </c:pt>
                      <c:pt idx="4014">
                        <c:v>43491</c:v>
                      </c:pt>
                      <c:pt idx="4015">
                        <c:v>43492</c:v>
                      </c:pt>
                      <c:pt idx="4016">
                        <c:v>43493</c:v>
                      </c:pt>
                      <c:pt idx="4017">
                        <c:v>43494</c:v>
                      </c:pt>
                      <c:pt idx="4018">
                        <c:v>43495</c:v>
                      </c:pt>
                      <c:pt idx="4019">
                        <c:v>43496</c:v>
                      </c:pt>
                      <c:pt idx="4020">
                        <c:v>43497</c:v>
                      </c:pt>
                      <c:pt idx="4021">
                        <c:v>43498</c:v>
                      </c:pt>
                      <c:pt idx="4022">
                        <c:v>43499</c:v>
                      </c:pt>
                      <c:pt idx="4023">
                        <c:v>43500</c:v>
                      </c:pt>
                      <c:pt idx="4024">
                        <c:v>43501</c:v>
                      </c:pt>
                      <c:pt idx="4025">
                        <c:v>43502</c:v>
                      </c:pt>
                      <c:pt idx="4026">
                        <c:v>43503</c:v>
                      </c:pt>
                      <c:pt idx="4027">
                        <c:v>43504</c:v>
                      </c:pt>
                      <c:pt idx="4028">
                        <c:v>43505</c:v>
                      </c:pt>
                      <c:pt idx="4029">
                        <c:v>43506</c:v>
                      </c:pt>
                      <c:pt idx="4030">
                        <c:v>43507</c:v>
                      </c:pt>
                      <c:pt idx="4031">
                        <c:v>43508</c:v>
                      </c:pt>
                      <c:pt idx="4032">
                        <c:v>43509</c:v>
                      </c:pt>
                      <c:pt idx="4033">
                        <c:v>43510</c:v>
                      </c:pt>
                      <c:pt idx="4034">
                        <c:v>43511</c:v>
                      </c:pt>
                      <c:pt idx="4035">
                        <c:v>43512</c:v>
                      </c:pt>
                      <c:pt idx="4036">
                        <c:v>43513</c:v>
                      </c:pt>
                      <c:pt idx="4037">
                        <c:v>43514</c:v>
                      </c:pt>
                      <c:pt idx="4038">
                        <c:v>43515</c:v>
                      </c:pt>
                      <c:pt idx="4039">
                        <c:v>43516</c:v>
                      </c:pt>
                      <c:pt idx="4040">
                        <c:v>43517</c:v>
                      </c:pt>
                      <c:pt idx="4041">
                        <c:v>43518</c:v>
                      </c:pt>
                      <c:pt idx="4042">
                        <c:v>43519</c:v>
                      </c:pt>
                      <c:pt idx="4043">
                        <c:v>43520</c:v>
                      </c:pt>
                      <c:pt idx="4044">
                        <c:v>43521</c:v>
                      </c:pt>
                      <c:pt idx="4045">
                        <c:v>43522</c:v>
                      </c:pt>
                      <c:pt idx="4046">
                        <c:v>43523</c:v>
                      </c:pt>
                      <c:pt idx="4047">
                        <c:v>43524</c:v>
                      </c:pt>
                      <c:pt idx="4048">
                        <c:v>43525</c:v>
                      </c:pt>
                      <c:pt idx="4049">
                        <c:v>43526</c:v>
                      </c:pt>
                      <c:pt idx="4050">
                        <c:v>43527</c:v>
                      </c:pt>
                      <c:pt idx="4051">
                        <c:v>43528</c:v>
                      </c:pt>
                      <c:pt idx="4052">
                        <c:v>43529</c:v>
                      </c:pt>
                      <c:pt idx="4053">
                        <c:v>43530</c:v>
                      </c:pt>
                      <c:pt idx="4054">
                        <c:v>43531</c:v>
                      </c:pt>
                      <c:pt idx="4055">
                        <c:v>43532</c:v>
                      </c:pt>
                      <c:pt idx="4056">
                        <c:v>43533</c:v>
                      </c:pt>
                      <c:pt idx="4057">
                        <c:v>43534</c:v>
                      </c:pt>
                      <c:pt idx="4058">
                        <c:v>43535</c:v>
                      </c:pt>
                      <c:pt idx="4059">
                        <c:v>43536</c:v>
                      </c:pt>
                      <c:pt idx="4060">
                        <c:v>43537</c:v>
                      </c:pt>
                      <c:pt idx="4061">
                        <c:v>43538</c:v>
                      </c:pt>
                      <c:pt idx="4062">
                        <c:v>43539</c:v>
                      </c:pt>
                      <c:pt idx="4063">
                        <c:v>43540</c:v>
                      </c:pt>
                      <c:pt idx="4064">
                        <c:v>43541</c:v>
                      </c:pt>
                      <c:pt idx="4065">
                        <c:v>43542</c:v>
                      </c:pt>
                      <c:pt idx="4066">
                        <c:v>43543</c:v>
                      </c:pt>
                      <c:pt idx="4067">
                        <c:v>43544</c:v>
                      </c:pt>
                      <c:pt idx="4068">
                        <c:v>43545</c:v>
                      </c:pt>
                      <c:pt idx="4069">
                        <c:v>43546</c:v>
                      </c:pt>
                      <c:pt idx="4070">
                        <c:v>43547</c:v>
                      </c:pt>
                      <c:pt idx="4071">
                        <c:v>43548</c:v>
                      </c:pt>
                      <c:pt idx="4072">
                        <c:v>43549</c:v>
                      </c:pt>
                      <c:pt idx="4073">
                        <c:v>43550</c:v>
                      </c:pt>
                      <c:pt idx="4074">
                        <c:v>43551</c:v>
                      </c:pt>
                      <c:pt idx="4075">
                        <c:v>43552</c:v>
                      </c:pt>
                      <c:pt idx="4076">
                        <c:v>43553</c:v>
                      </c:pt>
                      <c:pt idx="4077">
                        <c:v>43554</c:v>
                      </c:pt>
                      <c:pt idx="4078">
                        <c:v>43555</c:v>
                      </c:pt>
                      <c:pt idx="4079">
                        <c:v>43556</c:v>
                      </c:pt>
                      <c:pt idx="4080">
                        <c:v>43557</c:v>
                      </c:pt>
                      <c:pt idx="4081">
                        <c:v>43558</c:v>
                      </c:pt>
                      <c:pt idx="4082">
                        <c:v>43559</c:v>
                      </c:pt>
                      <c:pt idx="4083">
                        <c:v>43560</c:v>
                      </c:pt>
                      <c:pt idx="4084">
                        <c:v>43561</c:v>
                      </c:pt>
                      <c:pt idx="4085">
                        <c:v>43562</c:v>
                      </c:pt>
                      <c:pt idx="4086">
                        <c:v>43563</c:v>
                      </c:pt>
                      <c:pt idx="4087">
                        <c:v>43564</c:v>
                      </c:pt>
                      <c:pt idx="4088">
                        <c:v>43565</c:v>
                      </c:pt>
                      <c:pt idx="4089">
                        <c:v>43566</c:v>
                      </c:pt>
                      <c:pt idx="4090">
                        <c:v>43567</c:v>
                      </c:pt>
                      <c:pt idx="4091">
                        <c:v>43568</c:v>
                      </c:pt>
                      <c:pt idx="4092">
                        <c:v>43569</c:v>
                      </c:pt>
                      <c:pt idx="4093">
                        <c:v>43570</c:v>
                      </c:pt>
                      <c:pt idx="4094">
                        <c:v>43571</c:v>
                      </c:pt>
                      <c:pt idx="4095">
                        <c:v>43572</c:v>
                      </c:pt>
                      <c:pt idx="4096">
                        <c:v>43573</c:v>
                      </c:pt>
                      <c:pt idx="4097">
                        <c:v>43574</c:v>
                      </c:pt>
                      <c:pt idx="4098">
                        <c:v>43575</c:v>
                      </c:pt>
                      <c:pt idx="4099">
                        <c:v>43576</c:v>
                      </c:pt>
                      <c:pt idx="4100">
                        <c:v>43577</c:v>
                      </c:pt>
                      <c:pt idx="4101">
                        <c:v>43578</c:v>
                      </c:pt>
                      <c:pt idx="4102">
                        <c:v>43579</c:v>
                      </c:pt>
                      <c:pt idx="4103">
                        <c:v>43580</c:v>
                      </c:pt>
                      <c:pt idx="4104">
                        <c:v>43581</c:v>
                      </c:pt>
                      <c:pt idx="4105">
                        <c:v>43582</c:v>
                      </c:pt>
                      <c:pt idx="4106">
                        <c:v>43583</c:v>
                      </c:pt>
                      <c:pt idx="4107">
                        <c:v>43584</c:v>
                      </c:pt>
                      <c:pt idx="4108">
                        <c:v>43585</c:v>
                      </c:pt>
                      <c:pt idx="4109">
                        <c:v>43586</c:v>
                      </c:pt>
                      <c:pt idx="4110">
                        <c:v>43587</c:v>
                      </c:pt>
                      <c:pt idx="4111">
                        <c:v>43588</c:v>
                      </c:pt>
                      <c:pt idx="4112">
                        <c:v>43589</c:v>
                      </c:pt>
                      <c:pt idx="4113">
                        <c:v>43590</c:v>
                      </c:pt>
                      <c:pt idx="4114">
                        <c:v>43591</c:v>
                      </c:pt>
                      <c:pt idx="4115">
                        <c:v>43592</c:v>
                      </c:pt>
                      <c:pt idx="4116">
                        <c:v>43593</c:v>
                      </c:pt>
                      <c:pt idx="4117">
                        <c:v>43594</c:v>
                      </c:pt>
                      <c:pt idx="4118">
                        <c:v>43595</c:v>
                      </c:pt>
                      <c:pt idx="4119">
                        <c:v>43596</c:v>
                      </c:pt>
                      <c:pt idx="4120">
                        <c:v>43597</c:v>
                      </c:pt>
                      <c:pt idx="4121">
                        <c:v>43598</c:v>
                      </c:pt>
                      <c:pt idx="4122">
                        <c:v>43599</c:v>
                      </c:pt>
                      <c:pt idx="4123">
                        <c:v>43600</c:v>
                      </c:pt>
                      <c:pt idx="4124">
                        <c:v>43601</c:v>
                      </c:pt>
                      <c:pt idx="4125">
                        <c:v>43602</c:v>
                      </c:pt>
                      <c:pt idx="4126">
                        <c:v>43603</c:v>
                      </c:pt>
                      <c:pt idx="4127">
                        <c:v>43604</c:v>
                      </c:pt>
                      <c:pt idx="4128">
                        <c:v>43605</c:v>
                      </c:pt>
                      <c:pt idx="4129">
                        <c:v>43606</c:v>
                      </c:pt>
                      <c:pt idx="4130">
                        <c:v>43607</c:v>
                      </c:pt>
                      <c:pt idx="4131">
                        <c:v>43608</c:v>
                      </c:pt>
                      <c:pt idx="4132">
                        <c:v>43609</c:v>
                      </c:pt>
                      <c:pt idx="4133">
                        <c:v>43610</c:v>
                      </c:pt>
                      <c:pt idx="4134">
                        <c:v>43611</c:v>
                      </c:pt>
                      <c:pt idx="4135">
                        <c:v>43612</c:v>
                      </c:pt>
                      <c:pt idx="4136">
                        <c:v>43613</c:v>
                      </c:pt>
                      <c:pt idx="4137">
                        <c:v>43614</c:v>
                      </c:pt>
                      <c:pt idx="4138">
                        <c:v>43615</c:v>
                      </c:pt>
                      <c:pt idx="4139">
                        <c:v>43616</c:v>
                      </c:pt>
                      <c:pt idx="4140">
                        <c:v>43617</c:v>
                      </c:pt>
                      <c:pt idx="4141">
                        <c:v>43618</c:v>
                      </c:pt>
                      <c:pt idx="4142">
                        <c:v>43619</c:v>
                      </c:pt>
                      <c:pt idx="4143">
                        <c:v>43620</c:v>
                      </c:pt>
                      <c:pt idx="4144">
                        <c:v>43621</c:v>
                      </c:pt>
                      <c:pt idx="4145">
                        <c:v>43622</c:v>
                      </c:pt>
                      <c:pt idx="4146">
                        <c:v>43623</c:v>
                      </c:pt>
                      <c:pt idx="4147">
                        <c:v>43624</c:v>
                      </c:pt>
                      <c:pt idx="4148">
                        <c:v>43625</c:v>
                      </c:pt>
                      <c:pt idx="4149">
                        <c:v>43626</c:v>
                      </c:pt>
                      <c:pt idx="4150">
                        <c:v>43627</c:v>
                      </c:pt>
                      <c:pt idx="4151">
                        <c:v>43628</c:v>
                      </c:pt>
                      <c:pt idx="4152">
                        <c:v>43629</c:v>
                      </c:pt>
                      <c:pt idx="4153">
                        <c:v>43630</c:v>
                      </c:pt>
                      <c:pt idx="4154">
                        <c:v>43631</c:v>
                      </c:pt>
                      <c:pt idx="4155">
                        <c:v>43632</c:v>
                      </c:pt>
                      <c:pt idx="4156">
                        <c:v>43633</c:v>
                      </c:pt>
                      <c:pt idx="4157">
                        <c:v>43634</c:v>
                      </c:pt>
                      <c:pt idx="4158">
                        <c:v>43635</c:v>
                      </c:pt>
                      <c:pt idx="4159">
                        <c:v>43636</c:v>
                      </c:pt>
                      <c:pt idx="4160">
                        <c:v>43637</c:v>
                      </c:pt>
                      <c:pt idx="4161">
                        <c:v>43638</c:v>
                      </c:pt>
                      <c:pt idx="4162">
                        <c:v>43639</c:v>
                      </c:pt>
                      <c:pt idx="4163">
                        <c:v>43640</c:v>
                      </c:pt>
                      <c:pt idx="4164">
                        <c:v>43641</c:v>
                      </c:pt>
                      <c:pt idx="4165">
                        <c:v>43642</c:v>
                      </c:pt>
                      <c:pt idx="4166">
                        <c:v>43643</c:v>
                      </c:pt>
                      <c:pt idx="4167">
                        <c:v>43644</c:v>
                      </c:pt>
                      <c:pt idx="4168">
                        <c:v>43645</c:v>
                      </c:pt>
                      <c:pt idx="4169">
                        <c:v>43646</c:v>
                      </c:pt>
                      <c:pt idx="4170">
                        <c:v>43647</c:v>
                      </c:pt>
                      <c:pt idx="4171">
                        <c:v>43648</c:v>
                      </c:pt>
                      <c:pt idx="4172">
                        <c:v>43649</c:v>
                      </c:pt>
                      <c:pt idx="4173">
                        <c:v>43650</c:v>
                      </c:pt>
                      <c:pt idx="4174">
                        <c:v>43651</c:v>
                      </c:pt>
                      <c:pt idx="4175">
                        <c:v>43652</c:v>
                      </c:pt>
                      <c:pt idx="4176">
                        <c:v>43653</c:v>
                      </c:pt>
                      <c:pt idx="4177">
                        <c:v>43654</c:v>
                      </c:pt>
                      <c:pt idx="4178">
                        <c:v>43655</c:v>
                      </c:pt>
                      <c:pt idx="4179">
                        <c:v>43656</c:v>
                      </c:pt>
                      <c:pt idx="4180">
                        <c:v>43657</c:v>
                      </c:pt>
                      <c:pt idx="4181">
                        <c:v>43658</c:v>
                      </c:pt>
                      <c:pt idx="4182">
                        <c:v>43659</c:v>
                      </c:pt>
                      <c:pt idx="4183">
                        <c:v>43660</c:v>
                      </c:pt>
                      <c:pt idx="4184">
                        <c:v>43661</c:v>
                      </c:pt>
                      <c:pt idx="4185">
                        <c:v>43662</c:v>
                      </c:pt>
                      <c:pt idx="4186">
                        <c:v>43663</c:v>
                      </c:pt>
                      <c:pt idx="4187">
                        <c:v>43664</c:v>
                      </c:pt>
                      <c:pt idx="4188">
                        <c:v>43665</c:v>
                      </c:pt>
                      <c:pt idx="4189">
                        <c:v>43666</c:v>
                      </c:pt>
                      <c:pt idx="4190">
                        <c:v>43667</c:v>
                      </c:pt>
                      <c:pt idx="4191">
                        <c:v>43668</c:v>
                      </c:pt>
                      <c:pt idx="4192">
                        <c:v>43669</c:v>
                      </c:pt>
                      <c:pt idx="4193">
                        <c:v>43670</c:v>
                      </c:pt>
                      <c:pt idx="4194">
                        <c:v>43671</c:v>
                      </c:pt>
                      <c:pt idx="4195">
                        <c:v>43672</c:v>
                      </c:pt>
                      <c:pt idx="4196">
                        <c:v>43673</c:v>
                      </c:pt>
                      <c:pt idx="4197">
                        <c:v>43674</c:v>
                      </c:pt>
                      <c:pt idx="4198">
                        <c:v>43675</c:v>
                      </c:pt>
                      <c:pt idx="4199">
                        <c:v>43676</c:v>
                      </c:pt>
                      <c:pt idx="4200">
                        <c:v>43677</c:v>
                      </c:pt>
                      <c:pt idx="4201">
                        <c:v>43678</c:v>
                      </c:pt>
                      <c:pt idx="4202">
                        <c:v>43679</c:v>
                      </c:pt>
                      <c:pt idx="4203">
                        <c:v>43680</c:v>
                      </c:pt>
                      <c:pt idx="4204">
                        <c:v>43681</c:v>
                      </c:pt>
                      <c:pt idx="4205">
                        <c:v>43682</c:v>
                      </c:pt>
                      <c:pt idx="4206">
                        <c:v>43683</c:v>
                      </c:pt>
                      <c:pt idx="4207">
                        <c:v>43684</c:v>
                      </c:pt>
                      <c:pt idx="4208">
                        <c:v>43685</c:v>
                      </c:pt>
                      <c:pt idx="4209">
                        <c:v>43686</c:v>
                      </c:pt>
                      <c:pt idx="4210">
                        <c:v>43687</c:v>
                      </c:pt>
                      <c:pt idx="4211">
                        <c:v>43688</c:v>
                      </c:pt>
                      <c:pt idx="4212">
                        <c:v>43689</c:v>
                      </c:pt>
                      <c:pt idx="4213">
                        <c:v>43690</c:v>
                      </c:pt>
                      <c:pt idx="4214">
                        <c:v>43691</c:v>
                      </c:pt>
                      <c:pt idx="4215">
                        <c:v>43692</c:v>
                      </c:pt>
                      <c:pt idx="4216">
                        <c:v>43693</c:v>
                      </c:pt>
                      <c:pt idx="4217">
                        <c:v>43694</c:v>
                      </c:pt>
                      <c:pt idx="4218">
                        <c:v>43695</c:v>
                      </c:pt>
                      <c:pt idx="4219">
                        <c:v>43696</c:v>
                      </c:pt>
                      <c:pt idx="4220">
                        <c:v>43697</c:v>
                      </c:pt>
                      <c:pt idx="4221">
                        <c:v>43698</c:v>
                      </c:pt>
                      <c:pt idx="4222">
                        <c:v>43699</c:v>
                      </c:pt>
                      <c:pt idx="4223">
                        <c:v>43700</c:v>
                      </c:pt>
                      <c:pt idx="4224">
                        <c:v>43701</c:v>
                      </c:pt>
                      <c:pt idx="4225">
                        <c:v>43702</c:v>
                      </c:pt>
                      <c:pt idx="4226">
                        <c:v>43703</c:v>
                      </c:pt>
                      <c:pt idx="4227">
                        <c:v>43704</c:v>
                      </c:pt>
                      <c:pt idx="4228">
                        <c:v>43705</c:v>
                      </c:pt>
                      <c:pt idx="4229">
                        <c:v>43706</c:v>
                      </c:pt>
                      <c:pt idx="4230">
                        <c:v>43707</c:v>
                      </c:pt>
                      <c:pt idx="4231">
                        <c:v>43708</c:v>
                      </c:pt>
                      <c:pt idx="4232">
                        <c:v>43709</c:v>
                      </c:pt>
                      <c:pt idx="4233">
                        <c:v>43710</c:v>
                      </c:pt>
                      <c:pt idx="4234">
                        <c:v>43711</c:v>
                      </c:pt>
                      <c:pt idx="4235">
                        <c:v>43712</c:v>
                      </c:pt>
                      <c:pt idx="4236">
                        <c:v>43713</c:v>
                      </c:pt>
                      <c:pt idx="4237">
                        <c:v>43714</c:v>
                      </c:pt>
                      <c:pt idx="4238">
                        <c:v>43715</c:v>
                      </c:pt>
                      <c:pt idx="4239">
                        <c:v>43716</c:v>
                      </c:pt>
                      <c:pt idx="4240">
                        <c:v>43717</c:v>
                      </c:pt>
                      <c:pt idx="4241">
                        <c:v>43718</c:v>
                      </c:pt>
                      <c:pt idx="4242">
                        <c:v>43719</c:v>
                      </c:pt>
                      <c:pt idx="4243">
                        <c:v>43720</c:v>
                      </c:pt>
                      <c:pt idx="4244">
                        <c:v>43721</c:v>
                      </c:pt>
                      <c:pt idx="4245">
                        <c:v>43722</c:v>
                      </c:pt>
                      <c:pt idx="4246">
                        <c:v>43723</c:v>
                      </c:pt>
                      <c:pt idx="4247">
                        <c:v>43724</c:v>
                      </c:pt>
                      <c:pt idx="4248">
                        <c:v>43725</c:v>
                      </c:pt>
                      <c:pt idx="4249">
                        <c:v>43726</c:v>
                      </c:pt>
                      <c:pt idx="4250">
                        <c:v>43727</c:v>
                      </c:pt>
                      <c:pt idx="4251">
                        <c:v>43728</c:v>
                      </c:pt>
                      <c:pt idx="4252">
                        <c:v>43729</c:v>
                      </c:pt>
                      <c:pt idx="4253">
                        <c:v>43730</c:v>
                      </c:pt>
                      <c:pt idx="4254">
                        <c:v>43731</c:v>
                      </c:pt>
                      <c:pt idx="4255">
                        <c:v>43732</c:v>
                      </c:pt>
                      <c:pt idx="4256">
                        <c:v>43733</c:v>
                      </c:pt>
                      <c:pt idx="4257">
                        <c:v>43734</c:v>
                      </c:pt>
                      <c:pt idx="4258">
                        <c:v>43735</c:v>
                      </c:pt>
                      <c:pt idx="4259">
                        <c:v>43736</c:v>
                      </c:pt>
                      <c:pt idx="4260">
                        <c:v>43737</c:v>
                      </c:pt>
                      <c:pt idx="4261">
                        <c:v>43738</c:v>
                      </c:pt>
                      <c:pt idx="4262">
                        <c:v>43739</c:v>
                      </c:pt>
                      <c:pt idx="4263">
                        <c:v>43740</c:v>
                      </c:pt>
                      <c:pt idx="4264">
                        <c:v>43741</c:v>
                      </c:pt>
                      <c:pt idx="4265">
                        <c:v>43742</c:v>
                      </c:pt>
                      <c:pt idx="4266">
                        <c:v>43743</c:v>
                      </c:pt>
                      <c:pt idx="4267">
                        <c:v>43744</c:v>
                      </c:pt>
                      <c:pt idx="4268">
                        <c:v>43745</c:v>
                      </c:pt>
                      <c:pt idx="4269">
                        <c:v>43746</c:v>
                      </c:pt>
                      <c:pt idx="4270">
                        <c:v>43747</c:v>
                      </c:pt>
                      <c:pt idx="4271">
                        <c:v>43748</c:v>
                      </c:pt>
                      <c:pt idx="4272">
                        <c:v>43749</c:v>
                      </c:pt>
                      <c:pt idx="4273">
                        <c:v>43750</c:v>
                      </c:pt>
                      <c:pt idx="4274">
                        <c:v>43751</c:v>
                      </c:pt>
                      <c:pt idx="4275">
                        <c:v>43752</c:v>
                      </c:pt>
                      <c:pt idx="4276">
                        <c:v>43753</c:v>
                      </c:pt>
                      <c:pt idx="4277">
                        <c:v>43754</c:v>
                      </c:pt>
                      <c:pt idx="4278">
                        <c:v>43755</c:v>
                      </c:pt>
                      <c:pt idx="4279">
                        <c:v>43756</c:v>
                      </c:pt>
                      <c:pt idx="4280">
                        <c:v>43757</c:v>
                      </c:pt>
                      <c:pt idx="4281">
                        <c:v>43758</c:v>
                      </c:pt>
                      <c:pt idx="4282">
                        <c:v>43759</c:v>
                      </c:pt>
                      <c:pt idx="4283">
                        <c:v>43760</c:v>
                      </c:pt>
                      <c:pt idx="4284">
                        <c:v>43761</c:v>
                      </c:pt>
                      <c:pt idx="4285">
                        <c:v>43762</c:v>
                      </c:pt>
                      <c:pt idx="4286">
                        <c:v>43763</c:v>
                      </c:pt>
                      <c:pt idx="4287">
                        <c:v>43764</c:v>
                      </c:pt>
                      <c:pt idx="4288">
                        <c:v>43765</c:v>
                      </c:pt>
                      <c:pt idx="4289">
                        <c:v>43766</c:v>
                      </c:pt>
                      <c:pt idx="4290">
                        <c:v>43767</c:v>
                      </c:pt>
                      <c:pt idx="4291">
                        <c:v>43768</c:v>
                      </c:pt>
                      <c:pt idx="4292">
                        <c:v>43769</c:v>
                      </c:pt>
                      <c:pt idx="4293">
                        <c:v>43770</c:v>
                      </c:pt>
                      <c:pt idx="4294">
                        <c:v>43771</c:v>
                      </c:pt>
                      <c:pt idx="4295">
                        <c:v>43772</c:v>
                      </c:pt>
                      <c:pt idx="4296">
                        <c:v>43773</c:v>
                      </c:pt>
                      <c:pt idx="4297">
                        <c:v>43774</c:v>
                      </c:pt>
                      <c:pt idx="4298">
                        <c:v>43775</c:v>
                      </c:pt>
                      <c:pt idx="4299">
                        <c:v>43776</c:v>
                      </c:pt>
                      <c:pt idx="4300">
                        <c:v>43777</c:v>
                      </c:pt>
                      <c:pt idx="4301">
                        <c:v>43778</c:v>
                      </c:pt>
                      <c:pt idx="4302">
                        <c:v>43779</c:v>
                      </c:pt>
                      <c:pt idx="4303">
                        <c:v>43780</c:v>
                      </c:pt>
                      <c:pt idx="4304">
                        <c:v>43781</c:v>
                      </c:pt>
                      <c:pt idx="4305">
                        <c:v>43782</c:v>
                      </c:pt>
                      <c:pt idx="4306">
                        <c:v>43783</c:v>
                      </c:pt>
                      <c:pt idx="4307">
                        <c:v>43784</c:v>
                      </c:pt>
                      <c:pt idx="4308">
                        <c:v>43785</c:v>
                      </c:pt>
                      <c:pt idx="4309">
                        <c:v>43786</c:v>
                      </c:pt>
                      <c:pt idx="4310">
                        <c:v>43787</c:v>
                      </c:pt>
                      <c:pt idx="4311">
                        <c:v>43788</c:v>
                      </c:pt>
                      <c:pt idx="4312">
                        <c:v>43789</c:v>
                      </c:pt>
                      <c:pt idx="4313">
                        <c:v>43790</c:v>
                      </c:pt>
                      <c:pt idx="4314">
                        <c:v>43791</c:v>
                      </c:pt>
                      <c:pt idx="4315">
                        <c:v>43792</c:v>
                      </c:pt>
                      <c:pt idx="4316">
                        <c:v>43793</c:v>
                      </c:pt>
                      <c:pt idx="4317">
                        <c:v>43794</c:v>
                      </c:pt>
                      <c:pt idx="4318">
                        <c:v>43795</c:v>
                      </c:pt>
                      <c:pt idx="4319">
                        <c:v>43796</c:v>
                      </c:pt>
                      <c:pt idx="4320">
                        <c:v>43797</c:v>
                      </c:pt>
                      <c:pt idx="4321">
                        <c:v>43798</c:v>
                      </c:pt>
                      <c:pt idx="4322">
                        <c:v>43799</c:v>
                      </c:pt>
                      <c:pt idx="4323">
                        <c:v>43800</c:v>
                      </c:pt>
                      <c:pt idx="4324">
                        <c:v>43801</c:v>
                      </c:pt>
                      <c:pt idx="4325">
                        <c:v>43802</c:v>
                      </c:pt>
                      <c:pt idx="4326">
                        <c:v>43803</c:v>
                      </c:pt>
                      <c:pt idx="4327">
                        <c:v>43804</c:v>
                      </c:pt>
                      <c:pt idx="4328">
                        <c:v>43805</c:v>
                      </c:pt>
                      <c:pt idx="4329">
                        <c:v>43806</c:v>
                      </c:pt>
                      <c:pt idx="4330">
                        <c:v>43807</c:v>
                      </c:pt>
                      <c:pt idx="4331">
                        <c:v>43808</c:v>
                      </c:pt>
                      <c:pt idx="4332">
                        <c:v>43809</c:v>
                      </c:pt>
                      <c:pt idx="4333">
                        <c:v>43810</c:v>
                      </c:pt>
                      <c:pt idx="4334">
                        <c:v>43811</c:v>
                      </c:pt>
                      <c:pt idx="4335">
                        <c:v>43812</c:v>
                      </c:pt>
                      <c:pt idx="4336">
                        <c:v>43813</c:v>
                      </c:pt>
                      <c:pt idx="4337">
                        <c:v>43814</c:v>
                      </c:pt>
                      <c:pt idx="4338">
                        <c:v>43815</c:v>
                      </c:pt>
                      <c:pt idx="4339">
                        <c:v>43816</c:v>
                      </c:pt>
                      <c:pt idx="4340">
                        <c:v>43817</c:v>
                      </c:pt>
                      <c:pt idx="4341">
                        <c:v>43818</c:v>
                      </c:pt>
                      <c:pt idx="4342">
                        <c:v>43819</c:v>
                      </c:pt>
                      <c:pt idx="4343">
                        <c:v>43820</c:v>
                      </c:pt>
                      <c:pt idx="4344">
                        <c:v>43821</c:v>
                      </c:pt>
                      <c:pt idx="4345">
                        <c:v>43822</c:v>
                      </c:pt>
                      <c:pt idx="4346">
                        <c:v>43823</c:v>
                      </c:pt>
                      <c:pt idx="4347">
                        <c:v>43824</c:v>
                      </c:pt>
                      <c:pt idx="4348">
                        <c:v>43825</c:v>
                      </c:pt>
                      <c:pt idx="4349">
                        <c:v>43826</c:v>
                      </c:pt>
                      <c:pt idx="4350">
                        <c:v>43827</c:v>
                      </c:pt>
                      <c:pt idx="4351">
                        <c:v>43828</c:v>
                      </c:pt>
                      <c:pt idx="4352">
                        <c:v>43829</c:v>
                      </c:pt>
                      <c:pt idx="4353">
                        <c:v>43830</c:v>
                      </c:pt>
                      <c:pt idx="4354">
                        <c:v>43831</c:v>
                      </c:pt>
                      <c:pt idx="4355">
                        <c:v>43832</c:v>
                      </c:pt>
                      <c:pt idx="4356">
                        <c:v>43833</c:v>
                      </c:pt>
                      <c:pt idx="4357">
                        <c:v>43834</c:v>
                      </c:pt>
                      <c:pt idx="4358">
                        <c:v>43835</c:v>
                      </c:pt>
                      <c:pt idx="4359">
                        <c:v>43836</c:v>
                      </c:pt>
                      <c:pt idx="4360">
                        <c:v>43837</c:v>
                      </c:pt>
                      <c:pt idx="4361">
                        <c:v>43838</c:v>
                      </c:pt>
                      <c:pt idx="4362">
                        <c:v>43839</c:v>
                      </c:pt>
                      <c:pt idx="4363">
                        <c:v>43840</c:v>
                      </c:pt>
                      <c:pt idx="4364">
                        <c:v>43841</c:v>
                      </c:pt>
                      <c:pt idx="4365">
                        <c:v>43842</c:v>
                      </c:pt>
                      <c:pt idx="4366">
                        <c:v>43843</c:v>
                      </c:pt>
                      <c:pt idx="4367">
                        <c:v>43844</c:v>
                      </c:pt>
                      <c:pt idx="4368">
                        <c:v>43845</c:v>
                      </c:pt>
                      <c:pt idx="4369">
                        <c:v>43846</c:v>
                      </c:pt>
                      <c:pt idx="4370">
                        <c:v>43847</c:v>
                      </c:pt>
                      <c:pt idx="4371">
                        <c:v>43848</c:v>
                      </c:pt>
                      <c:pt idx="4372">
                        <c:v>43849</c:v>
                      </c:pt>
                      <c:pt idx="4373">
                        <c:v>43850</c:v>
                      </c:pt>
                      <c:pt idx="4374">
                        <c:v>43851</c:v>
                      </c:pt>
                      <c:pt idx="4375">
                        <c:v>43852</c:v>
                      </c:pt>
                      <c:pt idx="4376">
                        <c:v>43853</c:v>
                      </c:pt>
                      <c:pt idx="4377">
                        <c:v>43854</c:v>
                      </c:pt>
                      <c:pt idx="4378">
                        <c:v>43855</c:v>
                      </c:pt>
                      <c:pt idx="4379">
                        <c:v>43856</c:v>
                      </c:pt>
                      <c:pt idx="4380">
                        <c:v>43857</c:v>
                      </c:pt>
                      <c:pt idx="4381">
                        <c:v>43858</c:v>
                      </c:pt>
                      <c:pt idx="4382">
                        <c:v>43859</c:v>
                      </c:pt>
                      <c:pt idx="4383">
                        <c:v>43860</c:v>
                      </c:pt>
                      <c:pt idx="4384">
                        <c:v>43861</c:v>
                      </c:pt>
                      <c:pt idx="4385">
                        <c:v>43862</c:v>
                      </c:pt>
                      <c:pt idx="4386">
                        <c:v>43863</c:v>
                      </c:pt>
                      <c:pt idx="4387">
                        <c:v>43864</c:v>
                      </c:pt>
                      <c:pt idx="4388">
                        <c:v>43865</c:v>
                      </c:pt>
                      <c:pt idx="4389">
                        <c:v>43866</c:v>
                      </c:pt>
                      <c:pt idx="4390">
                        <c:v>43867</c:v>
                      </c:pt>
                      <c:pt idx="4391">
                        <c:v>43868</c:v>
                      </c:pt>
                      <c:pt idx="4392">
                        <c:v>43869</c:v>
                      </c:pt>
                      <c:pt idx="4393">
                        <c:v>43870</c:v>
                      </c:pt>
                      <c:pt idx="4394">
                        <c:v>43871</c:v>
                      </c:pt>
                      <c:pt idx="4395">
                        <c:v>43872</c:v>
                      </c:pt>
                      <c:pt idx="4396">
                        <c:v>43873</c:v>
                      </c:pt>
                      <c:pt idx="4397">
                        <c:v>43874</c:v>
                      </c:pt>
                      <c:pt idx="4398">
                        <c:v>43875</c:v>
                      </c:pt>
                      <c:pt idx="4399">
                        <c:v>43876</c:v>
                      </c:pt>
                      <c:pt idx="4400">
                        <c:v>43877</c:v>
                      </c:pt>
                      <c:pt idx="4401">
                        <c:v>43878</c:v>
                      </c:pt>
                      <c:pt idx="4402">
                        <c:v>43879</c:v>
                      </c:pt>
                      <c:pt idx="4403">
                        <c:v>43880</c:v>
                      </c:pt>
                      <c:pt idx="4404">
                        <c:v>43881</c:v>
                      </c:pt>
                      <c:pt idx="4405">
                        <c:v>43882</c:v>
                      </c:pt>
                      <c:pt idx="4406">
                        <c:v>43883</c:v>
                      </c:pt>
                      <c:pt idx="4407">
                        <c:v>43884</c:v>
                      </c:pt>
                      <c:pt idx="4408">
                        <c:v>43885</c:v>
                      </c:pt>
                      <c:pt idx="4409">
                        <c:v>43886</c:v>
                      </c:pt>
                      <c:pt idx="4410">
                        <c:v>43887</c:v>
                      </c:pt>
                      <c:pt idx="4411">
                        <c:v>43888</c:v>
                      </c:pt>
                      <c:pt idx="4412">
                        <c:v>43889</c:v>
                      </c:pt>
                      <c:pt idx="4413">
                        <c:v>43890</c:v>
                      </c:pt>
                      <c:pt idx="4414">
                        <c:v>43891</c:v>
                      </c:pt>
                      <c:pt idx="4415">
                        <c:v>43892</c:v>
                      </c:pt>
                      <c:pt idx="4416">
                        <c:v>43893</c:v>
                      </c:pt>
                      <c:pt idx="4417">
                        <c:v>43894</c:v>
                      </c:pt>
                      <c:pt idx="4418">
                        <c:v>43895</c:v>
                      </c:pt>
                      <c:pt idx="4419">
                        <c:v>43896</c:v>
                      </c:pt>
                      <c:pt idx="4420">
                        <c:v>43897</c:v>
                      </c:pt>
                      <c:pt idx="4421">
                        <c:v>43898</c:v>
                      </c:pt>
                      <c:pt idx="4422">
                        <c:v>43899</c:v>
                      </c:pt>
                      <c:pt idx="4423">
                        <c:v>43900</c:v>
                      </c:pt>
                      <c:pt idx="4424">
                        <c:v>43901</c:v>
                      </c:pt>
                      <c:pt idx="4425">
                        <c:v>43902</c:v>
                      </c:pt>
                      <c:pt idx="4426">
                        <c:v>43903</c:v>
                      </c:pt>
                      <c:pt idx="4427">
                        <c:v>43904</c:v>
                      </c:pt>
                      <c:pt idx="4428">
                        <c:v>43905</c:v>
                      </c:pt>
                      <c:pt idx="4429">
                        <c:v>43906</c:v>
                      </c:pt>
                      <c:pt idx="4430">
                        <c:v>43907</c:v>
                      </c:pt>
                      <c:pt idx="4431">
                        <c:v>43908</c:v>
                      </c:pt>
                      <c:pt idx="4432">
                        <c:v>43909</c:v>
                      </c:pt>
                      <c:pt idx="4433">
                        <c:v>43910</c:v>
                      </c:pt>
                      <c:pt idx="4434">
                        <c:v>43911</c:v>
                      </c:pt>
                      <c:pt idx="4435">
                        <c:v>43912</c:v>
                      </c:pt>
                      <c:pt idx="4436">
                        <c:v>43913</c:v>
                      </c:pt>
                      <c:pt idx="4437">
                        <c:v>43914</c:v>
                      </c:pt>
                      <c:pt idx="4438">
                        <c:v>43915</c:v>
                      </c:pt>
                      <c:pt idx="4439">
                        <c:v>43916</c:v>
                      </c:pt>
                      <c:pt idx="4440">
                        <c:v>43917</c:v>
                      </c:pt>
                      <c:pt idx="4441">
                        <c:v>43918</c:v>
                      </c:pt>
                      <c:pt idx="4442">
                        <c:v>43919</c:v>
                      </c:pt>
                      <c:pt idx="4443">
                        <c:v>43920</c:v>
                      </c:pt>
                      <c:pt idx="4444">
                        <c:v>43921</c:v>
                      </c:pt>
                      <c:pt idx="4445">
                        <c:v>43922</c:v>
                      </c:pt>
                      <c:pt idx="4446">
                        <c:v>43923</c:v>
                      </c:pt>
                      <c:pt idx="4447">
                        <c:v>43924</c:v>
                      </c:pt>
                      <c:pt idx="4448">
                        <c:v>43925</c:v>
                      </c:pt>
                      <c:pt idx="4449">
                        <c:v>43926</c:v>
                      </c:pt>
                      <c:pt idx="4450">
                        <c:v>43927</c:v>
                      </c:pt>
                      <c:pt idx="4451">
                        <c:v>43928</c:v>
                      </c:pt>
                      <c:pt idx="4452">
                        <c:v>43929</c:v>
                      </c:pt>
                      <c:pt idx="4453">
                        <c:v>43930</c:v>
                      </c:pt>
                      <c:pt idx="4454">
                        <c:v>43931</c:v>
                      </c:pt>
                      <c:pt idx="4455">
                        <c:v>43932</c:v>
                      </c:pt>
                      <c:pt idx="4456">
                        <c:v>43933</c:v>
                      </c:pt>
                      <c:pt idx="4457">
                        <c:v>43934</c:v>
                      </c:pt>
                      <c:pt idx="4458">
                        <c:v>43935</c:v>
                      </c:pt>
                      <c:pt idx="4459">
                        <c:v>43936</c:v>
                      </c:pt>
                      <c:pt idx="4460">
                        <c:v>43937</c:v>
                      </c:pt>
                      <c:pt idx="4461">
                        <c:v>43938</c:v>
                      </c:pt>
                      <c:pt idx="4462">
                        <c:v>43939</c:v>
                      </c:pt>
                      <c:pt idx="4463">
                        <c:v>43940</c:v>
                      </c:pt>
                      <c:pt idx="4464">
                        <c:v>43941</c:v>
                      </c:pt>
                      <c:pt idx="4465">
                        <c:v>43942</c:v>
                      </c:pt>
                      <c:pt idx="4466">
                        <c:v>43943</c:v>
                      </c:pt>
                      <c:pt idx="4467">
                        <c:v>43944</c:v>
                      </c:pt>
                      <c:pt idx="4468">
                        <c:v>43945</c:v>
                      </c:pt>
                      <c:pt idx="4469">
                        <c:v>43946</c:v>
                      </c:pt>
                      <c:pt idx="4470">
                        <c:v>43947</c:v>
                      </c:pt>
                      <c:pt idx="4471">
                        <c:v>43948</c:v>
                      </c:pt>
                      <c:pt idx="4472">
                        <c:v>43949</c:v>
                      </c:pt>
                      <c:pt idx="4473">
                        <c:v>43950</c:v>
                      </c:pt>
                      <c:pt idx="4474">
                        <c:v>43951</c:v>
                      </c:pt>
                      <c:pt idx="4475">
                        <c:v>43952</c:v>
                      </c:pt>
                      <c:pt idx="4476">
                        <c:v>43953</c:v>
                      </c:pt>
                      <c:pt idx="4477">
                        <c:v>43954</c:v>
                      </c:pt>
                      <c:pt idx="4478">
                        <c:v>43955</c:v>
                      </c:pt>
                      <c:pt idx="4479">
                        <c:v>43956</c:v>
                      </c:pt>
                      <c:pt idx="4480">
                        <c:v>43957</c:v>
                      </c:pt>
                      <c:pt idx="4481">
                        <c:v>43958</c:v>
                      </c:pt>
                      <c:pt idx="4482">
                        <c:v>43959</c:v>
                      </c:pt>
                      <c:pt idx="4483">
                        <c:v>43960</c:v>
                      </c:pt>
                      <c:pt idx="4484">
                        <c:v>43961</c:v>
                      </c:pt>
                      <c:pt idx="4485">
                        <c:v>43962</c:v>
                      </c:pt>
                      <c:pt idx="4486">
                        <c:v>43963</c:v>
                      </c:pt>
                      <c:pt idx="4487">
                        <c:v>43964</c:v>
                      </c:pt>
                      <c:pt idx="4488">
                        <c:v>43965</c:v>
                      </c:pt>
                      <c:pt idx="4489">
                        <c:v>43966</c:v>
                      </c:pt>
                      <c:pt idx="4490">
                        <c:v>43967</c:v>
                      </c:pt>
                      <c:pt idx="4491">
                        <c:v>43968</c:v>
                      </c:pt>
                      <c:pt idx="4492">
                        <c:v>43969</c:v>
                      </c:pt>
                      <c:pt idx="4493">
                        <c:v>43970</c:v>
                      </c:pt>
                      <c:pt idx="4494">
                        <c:v>43971</c:v>
                      </c:pt>
                      <c:pt idx="4495">
                        <c:v>43972</c:v>
                      </c:pt>
                      <c:pt idx="4496">
                        <c:v>43973</c:v>
                      </c:pt>
                      <c:pt idx="4497">
                        <c:v>43974</c:v>
                      </c:pt>
                      <c:pt idx="4498">
                        <c:v>43975</c:v>
                      </c:pt>
                      <c:pt idx="4499">
                        <c:v>43976</c:v>
                      </c:pt>
                      <c:pt idx="4500">
                        <c:v>43977</c:v>
                      </c:pt>
                      <c:pt idx="4501">
                        <c:v>43978</c:v>
                      </c:pt>
                      <c:pt idx="4502">
                        <c:v>43979</c:v>
                      </c:pt>
                      <c:pt idx="4503">
                        <c:v>43980</c:v>
                      </c:pt>
                      <c:pt idx="4504">
                        <c:v>43981</c:v>
                      </c:pt>
                      <c:pt idx="4505">
                        <c:v>43982</c:v>
                      </c:pt>
                      <c:pt idx="4506">
                        <c:v>43983</c:v>
                      </c:pt>
                      <c:pt idx="4507">
                        <c:v>43984</c:v>
                      </c:pt>
                      <c:pt idx="4508">
                        <c:v>43985</c:v>
                      </c:pt>
                      <c:pt idx="4509">
                        <c:v>43986</c:v>
                      </c:pt>
                      <c:pt idx="4510">
                        <c:v>43987</c:v>
                      </c:pt>
                      <c:pt idx="4511">
                        <c:v>43988</c:v>
                      </c:pt>
                      <c:pt idx="4512">
                        <c:v>43989</c:v>
                      </c:pt>
                      <c:pt idx="4513">
                        <c:v>43990</c:v>
                      </c:pt>
                      <c:pt idx="4514">
                        <c:v>43991</c:v>
                      </c:pt>
                      <c:pt idx="4515">
                        <c:v>43992</c:v>
                      </c:pt>
                      <c:pt idx="4516">
                        <c:v>43993</c:v>
                      </c:pt>
                      <c:pt idx="4517">
                        <c:v>43994</c:v>
                      </c:pt>
                      <c:pt idx="4518">
                        <c:v>43995</c:v>
                      </c:pt>
                      <c:pt idx="4519">
                        <c:v>43996</c:v>
                      </c:pt>
                      <c:pt idx="4520">
                        <c:v>43997</c:v>
                      </c:pt>
                      <c:pt idx="4521">
                        <c:v>43998</c:v>
                      </c:pt>
                      <c:pt idx="4522">
                        <c:v>43999</c:v>
                      </c:pt>
                      <c:pt idx="4523">
                        <c:v>44000</c:v>
                      </c:pt>
                      <c:pt idx="4524">
                        <c:v>44001</c:v>
                      </c:pt>
                      <c:pt idx="4525">
                        <c:v>44002</c:v>
                      </c:pt>
                      <c:pt idx="4526">
                        <c:v>44003</c:v>
                      </c:pt>
                      <c:pt idx="4527">
                        <c:v>44004</c:v>
                      </c:pt>
                      <c:pt idx="4528">
                        <c:v>44005</c:v>
                      </c:pt>
                      <c:pt idx="4529">
                        <c:v>44006</c:v>
                      </c:pt>
                      <c:pt idx="4530">
                        <c:v>44007</c:v>
                      </c:pt>
                      <c:pt idx="4531">
                        <c:v>44008</c:v>
                      </c:pt>
                      <c:pt idx="4532">
                        <c:v>44009</c:v>
                      </c:pt>
                      <c:pt idx="4533">
                        <c:v>44010</c:v>
                      </c:pt>
                      <c:pt idx="4534">
                        <c:v>44011</c:v>
                      </c:pt>
                      <c:pt idx="4535">
                        <c:v>44012</c:v>
                      </c:pt>
                      <c:pt idx="4536">
                        <c:v>44013</c:v>
                      </c:pt>
                      <c:pt idx="4537">
                        <c:v>44014</c:v>
                      </c:pt>
                      <c:pt idx="4538">
                        <c:v>44015</c:v>
                      </c:pt>
                      <c:pt idx="4539">
                        <c:v>44016</c:v>
                      </c:pt>
                      <c:pt idx="4540">
                        <c:v>44017</c:v>
                      </c:pt>
                      <c:pt idx="4541">
                        <c:v>44018</c:v>
                      </c:pt>
                      <c:pt idx="4542">
                        <c:v>44019</c:v>
                      </c:pt>
                      <c:pt idx="4543">
                        <c:v>44020</c:v>
                      </c:pt>
                      <c:pt idx="4544">
                        <c:v>44021</c:v>
                      </c:pt>
                      <c:pt idx="4545">
                        <c:v>44022</c:v>
                      </c:pt>
                      <c:pt idx="4546">
                        <c:v>44023</c:v>
                      </c:pt>
                      <c:pt idx="4547">
                        <c:v>44024</c:v>
                      </c:pt>
                      <c:pt idx="4548">
                        <c:v>44025</c:v>
                      </c:pt>
                      <c:pt idx="4549">
                        <c:v>44026</c:v>
                      </c:pt>
                      <c:pt idx="4550">
                        <c:v>44027</c:v>
                      </c:pt>
                      <c:pt idx="4551">
                        <c:v>44028</c:v>
                      </c:pt>
                      <c:pt idx="4552">
                        <c:v>44029</c:v>
                      </c:pt>
                      <c:pt idx="4553">
                        <c:v>44030</c:v>
                      </c:pt>
                      <c:pt idx="4554">
                        <c:v>44031</c:v>
                      </c:pt>
                      <c:pt idx="4555">
                        <c:v>44032</c:v>
                      </c:pt>
                      <c:pt idx="4556">
                        <c:v>44033</c:v>
                      </c:pt>
                      <c:pt idx="4557">
                        <c:v>44034</c:v>
                      </c:pt>
                      <c:pt idx="4558">
                        <c:v>44035</c:v>
                      </c:pt>
                      <c:pt idx="4559">
                        <c:v>44036</c:v>
                      </c:pt>
                      <c:pt idx="4560">
                        <c:v>44037</c:v>
                      </c:pt>
                      <c:pt idx="4561">
                        <c:v>44038</c:v>
                      </c:pt>
                      <c:pt idx="4562">
                        <c:v>44039</c:v>
                      </c:pt>
                      <c:pt idx="4563">
                        <c:v>44040</c:v>
                      </c:pt>
                      <c:pt idx="4564">
                        <c:v>44041</c:v>
                      </c:pt>
                      <c:pt idx="4565">
                        <c:v>44042</c:v>
                      </c:pt>
                      <c:pt idx="4566">
                        <c:v>44043</c:v>
                      </c:pt>
                      <c:pt idx="4567">
                        <c:v>44044</c:v>
                      </c:pt>
                      <c:pt idx="4568">
                        <c:v>44045</c:v>
                      </c:pt>
                      <c:pt idx="4569">
                        <c:v>44046</c:v>
                      </c:pt>
                      <c:pt idx="4570">
                        <c:v>44047</c:v>
                      </c:pt>
                      <c:pt idx="4571">
                        <c:v>44048</c:v>
                      </c:pt>
                      <c:pt idx="4572">
                        <c:v>44049</c:v>
                      </c:pt>
                      <c:pt idx="4573">
                        <c:v>44050</c:v>
                      </c:pt>
                      <c:pt idx="4574">
                        <c:v>44051</c:v>
                      </c:pt>
                      <c:pt idx="4575">
                        <c:v>44052</c:v>
                      </c:pt>
                      <c:pt idx="4576">
                        <c:v>44053</c:v>
                      </c:pt>
                      <c:pt idx="4577">
                        <c:v>44054</c:v>
                      </c:pt>
                      <c:pt idx="4578">
                        <c:v>44055</c:v>
                      </c:pt>
                      <c:pt idx="4579">
                        <c:v>44056</c:v>
                      </c:pt>
                      <c:pt idx="4580">
                        <c:v>44057</c:v>
                      </c:pt>
                      <c:pt idx="4581">
                        <c:v>44058</c:v>
                      </c:pt>
                      <c:pt idx="4582">
                        <c:v>44059</c:v>
                      </c:pt>
                      <c:pt idx="4583">
                        <c:v>44060</c:v>
                      </c:pt>
                      <c:pt idx="4584">
                        <c:v>44061</c:v>
                      </c:pt>
                      <c:pt idx="4585">
                        <c:v>44062</c:v>
                      </c:pt>
                      <c:pt idx="4586">
                        <c:v>44063</c:v>
                      </c:pt>
                      <c:pt idx="4587">
                        <c:v>44064</c:v>
                      </c:pt>
                      <c:pt idx="4588">
                        <c:v>44065</c:v>
                      </c:pt>
                      <c:pt idx="4589">
                        <c:v>44066</c:v>
                      </c:pt>
                      <c:pt idx="4590">
                        <c:v>44067</c:v>
                      </c:pt>
                      <c:pt idx="4591">
                        <c:v>44068</c:v>
                      </c:pt>
                      <c:pt idx="4592">
                        <c:v>44069</c:v>
                      </c:pt>
                      <c:pt idx="4593">
                        <c:v>44070</c:v>
                      </c:pt>
                      <c:pt idx="4594">
                        <c:v>44071</c:v>
                      </c:pt>
                      <c:pt idx="4595">
                        <c:v>44072</c:v>
                      </c:pt>
                      <c:pt idx="4596">
                        <c:v>44073</c:v>
                      </c:pt>
                      <c:pt idx="4597">
                        <c:v>44074</c:v>
                      </c:pt>
                      <c:pt idx="4598">
                        <c:v>44075</c:v>
                      </c:pt>
                      <c:pt idx="4599">
                        <c:v>44076</c:v>
                      </c:pt>
                      <c:pt idx="4600">
                        <c:v>44077</c:v>
                      </c:pt>
                      <c:pt idx="4601">
                        <c:v>44078</c:v>
                      </c:pt>
                      <c:pt idx="4602">
                        <c:v>44079</c:v>
                      </c:pt>
                      <c:pt idx="4603">
                        <c:v>44080</c:v>
                      </c:pt>
                      <c:pt idx="4604">
                        <c:v>44081</c:v>
                      </c:pt>
                      <c:pt idx="4605">
                        <c:v>44082</c:v>
                      </c:pt>
                      <c:pt idx="4606">
                        <c:v>44083</c:v>
                      </c:pt>
                      <c:pt idx="4607">
                        <c:v>44084</c:v>
                      </c:pt>
                      <c:pt idx="4608">
                        <c:v>44085</c:v>
                      </c:pt>
                      <c:pt idx="4609">
                        <c:v>44086</c:v>
                      </c:pt>
                      <c:pt idx="4610">
                        <c:v>44087</c:v>
                      </c:pt>
                      <c:pt idx="4611">
                        <c:v>44088</c:v>
                      </c:pt>
                      <c:pt idx="4612">
                        <c:v>44089</c:v>
                      </c:pt>
                      <c:pt idx="4613">
                        <c:v>44090</c:v>
                      </c:pt>
                      <c:pt idx="4614">
                        <c:v>44091</c:v>
                      </c:pt>
                      <c:pt idx="4615">
                        <c:v>44092</c:v>
                      </c:pt>
                      <c:pt idx="4616">
                        <c:v>44093</c:v>
                      </c:pt>
                      <c:pt idx="4617">
                        <c:v>44094</c:v>
                      </c:pt>
                      <c:pt idx="4618">
                        <c:v>44095</c:v>
                      </c:pt>
                      <c:pt idx="4619">
                        <c:v>44096</c:v>
                      </c:pt>
                      <c:pt idx="4620">
                        <c:v>44097</c:v>
                      </c:pt>
                      <c:pt idx="4621">
                        <c:v>44098</c:v>
                      </c:pt>
                      <c:pt idx="4622">
                        <c:v>44099</c:v>
                      </c:pt>
                      <c:pt idx="4623">
                        <c:v>44100</c:v>
                      </c:pt>
                      <c:pt idx="4624">
                        <c:v>44101</c:v>
                      </c:pt>
                      <c:pt idx="4625">
                        <c:v>44102</c:v>
                      </c:pt>
                      <c:pt idx="4626">
                        <c:v>44103</c:v>
                      </c:pt>
                      <c:pt idx="4627">
                        <c:v>44104</c:v>
                      </c:pt>
                      <c:pt idx="4628">
                        <c:v>44105</c:v>
                      </c:pt>
                      <c:pt idx="4629">
                        <c:v>44106</c:v>
                      </c:pt>
                      <c:pt idx="4630">
                        <c:v>44107</c:v>
                      </c:pt>
                      <c:pt idx="4631">
                        <c:v>44108</c:v>
                      </c:pt>
                      <c:pt idx="4632">
                        <c:v>44109</c:v>
                      </c:pt>
                      <c:pt idx="4633">
                        <c:v>44110</c:v>
                      </c:pt>
                      <c:pt idx="4634">
                        <c:v>44111</c:v>
                      </c:pt>
                      <c:pt idx="4635">
                        <c:v>44112</c:v>
                      </c:pt>
                      <c:pt idx="4636">
                        <c:v>44113</c:v>
                      </c:pt>
                      <c:pt idx="4637">
                        <c:v>44114</c:v>
                      </c:pt>
                      <c:pt idx="4638">
                        <c:v>44115</c:v>
                      </c:pt>
                      <c:pt idx="4639">
                        <c:v>44116</c:v>
                      </c:pt>
                      <c:pt idx="4640">
                        <c:v>44117</c:v>
                      </c:pt>
                      <c:pt idx="4641">
                        <c:v>44118</c:v>
                      </c:pt>
                      <c:pt idx="4642">
                        <c:v>44119</c:v>
                      </c:pt>
                      <c:pt idx="4643">
                        <c:v>44120</c:v>
                      </c:pt>
                      <c:pt idx="4644">
                        <c:v>44121</c:v>
                      </c:pt>
                      <c:pt idx="4645">
                        <c:v>44122</c:v>
                      </c:pt>
                      <c:pt idx="4646">
                        <c:v>44123</c:v>
                      </c:pt>
                      <c:pt idx="4647">
                        <c:v>44124</c:v>
                      </c:pt>
                      <c:pt idx="4648">
                        <c:v>44125</c:v>
                      </c:pt>
                      <c:pt idx="4649">
                        <c:v>44126</c:v>
                      </c:pt>
                      <c:pt idx="4650">
                        <c:v>44127</c:v>
                      </c:pt>
                      <c:pt idx="4651">
                        <c:v>44128</c:v>
                      </c:pt>
                      <c:pt idx="4652">
                        <c:v>44129</c:v>
                      </c:pt>
                      <c:pt idx="4653">
                        <c:v>44130</c:v>
                      </c:pt>
                      <c:pt idx="4654">
                        <c:v>44131</c:v>
                      </c:pt>
                      <c:pt idx="4655">
                        <c:v>44132</c:v>
                      </c:pt>
                      <c:pt idx="4656">
                        <c:v>44133</c:v>
                      </c:pt>
                      <c:pt idx="4657">
                        <c:v>44134</c:v>
                      </c:pt>
                      <c:pt idx="4658">
                        <c:v>44135</c:v>
                      </c:pt>
                      <c:pt idx="4659">
                        <c:v>44136</c:v>
                      </c:pt>
                      <c:pt idx="4660">
                        <c:v>44137</c:v>
                      </c:pt>
                      <c:pt idx="4661">
                        <c:v>44138</c:v>
                      </c:pt>
                      <c:pt idx="4662">
                        <c:v>44139</c:v>
                      </c:pt>
                      <c:pt idx="4663">
                        <c:v>44140</c:v>
                      </c:pt>
                      <c:pt idx="4664">
                        <c:v>44141</c:v>
                      </c:pt>
                      <c:pt idx="4665">
                        <c:v>44142</c:v>
                      </c:pt>
                      <c:pt idx="4666">
                        <c:v>44143</c:v>
                      </c:pt>
                      <c:pt idx="4667">
                        <c:v>44144</c:v>
                      </c:pt>
                      <c:pt idx="4668">
                        <c:v>44145</c:v>
                      </c:pt>
                      <c:pt idx="4669">
                        <c:v>44146</c:v>
                      </c:pt>
                      <c:pt idx="4670">
                        <c:v>44147</c:v>
                      </c:pt>
                      <c:pt idx="4671">
                        <c:v>44148</c:v>
                      </c:pt>
                      <c:pt idx="4672">
                        <c:v>44149</c:v>
                      </c:pt>
                      <c:pt idx="4673">
                        <c:v>44150</c:v>
                      </c:pt>
                      <c:pt idx="4674">
                        <c:v>44151</c:v>
                      </c:pt>
                      <c:pt idx="4675">
                        <c:v>44152</c:v>
                      </c:pt>
                      <c:pt idx="4676">
                        <c:v>44153</c:v>
                      </c:pt>
                      <c:pt idx="4677">
                        <c:v>44154</c:v>
                      </c:pt>
                      <c:pt idx="4678">
                        <c:v>44155</c:v>
                      </c:pt>
                      <c:pt idx="4679">
                        <c:v>44156</c:v>
                      </c:pt>
                      <c:pt idx="4680">
                        <c:v>44157</c:v>
                      </c:pt>
                      <c:pt idx="4681">
                        <c:v>44158</c:v>
                      </c:pt>
                      <c:pt idx="4682">
                        <c:v>44159</c:v>
                      </c:pt>
                      <c:pt idx="4683">
                        <c:v>44160</c:v>
                      </c:pt>
                      <c:pt idx="4684">
                        <c:v>44161</c:v>
                      </c:pt>
                      <c:pt idx="4685">
                        <c:v>44162</c:v>
                      </c:pt>
                      <c:pt idx="4686">
                        <c:v>44163</c:v>
                      </c:pt>
                      <c:pt idx="4687">
                        <c:v>44164</c:v>
                      </c:pt>
                      <c:pt idx="4688">
                        <c:v>44165</c:v>
                      </c:pt>
                      <c:pt idx="4689">
                        <c:v>44166</c:v>
                      </c:pt>
                      <c:pt idx="4690">
                        <c:v>44167</c:v>
                      </c:pt>
                      <c:pt idx="4691">
                        <c:v>44168</c:v>
                      </c:pt>
                      <c:pt idx="4692">
                        <c:v>44169</c:v>
                      </c:pt>
                      <c:pt idx="4693">
                        <c:v>44170</c:v>
                      </c:pt>
                      <c:pt idx="4694">
                        <c:v>44171</c:v>
                      </c:pt>
                      <c:pt idx="4695">
                        <c:v>44172</c:v>
                      </c:pt>
                      <c:pt idx="4696">
                        <c:v>44173</c:v>
                      </c:pt>
                      <c:pt idx="4697">
                        <c:v>44174</c:v>
                      </c:pt>
                      <c:pt idx="4698">
                        <c:v>44175</c:v>
                      </c:pt>
                      <c:pt idx="4699">
                        <c:v>44176</c:v>
                      </c:pt>
                      <c:pt idx="4700">
                        <c:v>44177</c:v>
                      </c:pt>
                      <c:pt idx="4701">
                        <c:v>44178</c:v>
                      </c:pt>
                      <c:pt idx="4702">
                        <c:v>44179</c:v>
                      </c:pt>
                      <c:pt idx="4703">
                        <c:v>44180</c:v>
                      </c:pt>
                      <c:pt idx="4704">
                        <c:v>44181</c:v>
                      </c:pt>
                      <c:pt idx="4705">
                        <c:v>44182</c:v>
                      </c:pt>
                      <c:pt idx="4706">
                        <c:v>44183</c:v>
                      </c:pt>
                      <c:pt idx="4707">
                        <c:v>44184</c:v>
                      </c:pt>
                      <c:pt idx="4708">
                        <c:v>44185</c:v>
                      </c:pt>
                      <c:pt idx="4709">
                        <c:v>44186</c:v>
                      </c:pt>
                      <c:pt idx="4710">
                        <c:v>44187</c:v>
                      </c:pt>
                      <c:pt idx="4711">
                        <c:v>44188</c:v>
                      </c:pt>
                      <c:pt idx="4712">
                        <c:v>44189</c:v>
                      </c:pt>
                      <c:pt idx="4713">
                        <c:v>44190</c:v>
                      </c:pt>
                      <c:pt idx="4714">
                        <c:v>44191</c:v>
                      </c:pt>
                      <c:pt idx="4715">
                        <c:v>44192</c:v>
                      </c:pt>
                      <c:pt idx="4716">
                        <c:v>44193</c:v>
                      </c:pt>
                      <c:pt idx="4717">
                        <c:v>44194</c:v>
                      </c:pt>
                      <c:pt idx="4718">
                        <c:v>44195</c:v>
                      </c:pt>
                      <c:pt idx="4719">
                        <c:v>44196</c:v>
                      </c:pt>
                      <c:pt idx="4720">
                        <c:v>44197</c:v>
                      </c:pt>
                      <c:pt idx="4721">
                        <c:v>44198</c:v>
                      </c:pt>
                      <c:pt idx="4722">
                        <c:v>44199</c:v>
                      </c:pt>
                      <c:pt idx="4723">
                        <c:v>44200</c:v>
                      </c:pt>
                      <c:pt idx="4724">
                        <c:v>44201</c:v>
                      </c:pt>
                      <c:pt idx="4725">
                        <c:v>44202</c:v>
                      </c:pt>
                      <c:pt idx="4726">
                        <c:v>44203</c:v>
                      </c:pt>
                      <c:pt idx="4727">
                        <c:v>44204</c:v>
                      </c:pt>
                      <c:pt idx="4728">
                        <c:v>44205</c:v>
                      </c:pt>
                      <c:pt idx="4729">
                        <c:v>44206</c:v>
                      </c:pt>
                      <c:pt idx="4730">
                        <c:v>44207</c:v>
                      </c:pt>
                      <c:pt idx="4731">
                        <c:v>44208</c:v>
                      </c:pt>
                      <c:pt idx="4732">
                        <c:v>44209</c:v>
                      </c:pt>
                      <c:pt idx="4733">
                        <c:v>44210</c:v>
                      </c:pt>
                      <c:pt idx="4734">
                        <c:v>44211</c:v>
                      </c:pt>
                      <c:pt idx="4735">
                        <c:v>44212</c:v>
                      </c:pt>
                      <c:pt idx="4736">
                        <c:v>44213</c:v>
                      </c:pt>
                      <c:pt idx="4737">
                        <c:v>44214</c:v>
                      </c:pt>
                      <c:pt idx="4738">
                        <c:v>44215</c:v>
                      </c:pt>
                      <c:pt idx="4739">
                        <c:v>44216</c:v>
                      </c:pt>
                      <c:pt idx="4740">
                        <c:v>44217</c:v>
                      </c:pt>
                      <c:pt idx="4741">
                        <c:v>44218</c:v>
                      </c:pt>
                      <c:pt idx="4742">
                        <c:v>44219</c:v>
                      </c:pt>
                      <c:pt idx="4743">
                        <c:v>44220</c:v>
                      </c:pt>
                      <c:pt idx="4744">
                        <c:v>44221</c:v>
                      </c:pt>
                      <c:pt idx="4745">
                        <c:v>44222</c:v>
                      </c:pt>
                      <c:pt idx="4746">
                        <c:v>44223</c:v>
                      </c:pt>
                      <c:pt idx="4747">
                        <c:v>44224</c:v>
                      </c:pt>
                      <c:pt idx="4748">
                        <c:v>44225</c:v>
                      </c:pt>
                      <c:pt idx="4749">
                        <c:v>44226</c:v>
                      </c:pt>
                      <c:pt idx="4750">
                        <c:v>44227</c:v>
                      </c:pt>
                      <c:pt idx="4751">
                        <c:v>44228</c:v>
                      </c:pt>
                      <c:pt idx="4752">
                        <c:v>44229</c:v>
                      </c:pt>
                      <c:pt idx="4753">
                        <c:v>44230</c:v>
                      </c:pt>
                      <c:pt idx="4754">
                        <c:v>44231</c:v>
                      </c:pt>
                      <c:pt idx="4755">
                        <c:v>44234</c:v>
                      </c:pt>
                      <c:pt idx="4756">
                        <c:v>44235</c:v>
                      </c:pt>
                      <c:pt idx="4757">
                        <c:v>44236</c:v>
                      </c:pt>
                      <c:pt idx="4758">
                        <c:v>44237</c:v>
                      </c:pt>
                      <c:pt idx="4759">
                        <c:v>44238</c:v>
                      </c:pt>
                      <c:pt idx="4760">
                        <c:v>44239</c:v>
                      </c:pt>
                      <c:pt idx="4761">
                        <c:v>44240</c:v>
                      </c:pt>
                      <c:pt idx="4762">
                        <c:v>44241</c:v>
                      </c:pt>
                      <c:pt idx="4763">
                        <c:v>44242</c:v>
                      </c:pt>
                      <c:pt idx="4764">
                        <c:v>44243</c:v>
                      </c:pt>
                      <c:pt idx="4765">
                        <c:v>44244</c:v>
                      </c:pt>
                      <c:pt idx="4766">
                        <c:v>44245</c:v>
                      </c:pt>
                      <c:pt idx="4767">
                        <c:v>44246</c:v>
                      </c:pt>
                      <c:pt idx="4768">
                        <c:v>44247</c:v>
                      </c:pt>
                      <c:pt idx="4769">
                        <c:v>44248</c:v>
                      </c:pt>
                      <c:pt idx="4770">
                        <c:v>44249</c:v>
                      </c:pt>
                      <c:pt idx="4771">
                        <c:v>44250</c:v>
                      </c:pt>
                      <c:pt idx="4772">
                        <c:v>44251</c:v>
                      </c:pt>
                      <c:pt idx="4773">
                        <c:v>44252</c:v>
                      </c:pt>
                      <c:pt idx="4774">
                        <c:v>44253</c:v>
                      </c:pt>
                      <c:pt idx="4775">
                        <c:v>44254</c:v>
                      </c:pt>
                      <c:pt idx="4776">
                        <c:v>44255</c:v>
                      </c:pt>
                      <c:pt idx="4777">
                        <c:v>44257</c:v>
                      </c:pt>
                      <c:pt idx="4778">
                        <c:v>44258</c:v>
                      </c:pt>
                      <c:pt idx="4779">
                        <c:v>44259</c:v>
                      </c:pt>
                      <c:pt idx="4780">
                        <c:v>44260</c:v>
                      </c:pt>
                      <c:pt idx="4781">
                        <c:v>44262</c:v>
                      </c:pt>
                      <c:pt idx="4782">
                        <c:v>44263</c:v>
                      </c:pt>
                      <c:pt idx="4783">
                        <c:v>44264</c:v>
                      </c:pt>
                      <c:pt idx="4784">
                        <c:v>44265</c:v>
                      </c:pt>
                      <c:pt idx="4785">
                        <c:v>44266</c:v>
                      </c:pt>
                      <c:pt idx="4786">
                        <c:v>44267</c:v>
                      </c:pt>
                      <c:pt idx="4787">
                        <c:v>44268</c:v>
                      </c:pt>
                      <c:pt idx="4788">
                        <c:v>44269</c:v>
                      </c:pt>
                      <c:pt idx="4789">
                        <c:v>44270</c:v>
                      </c:pt>
                      <c:pt idx="4790">
                        <c:v>44271</c:v>
                      </c:pt>
                      <c:pt idx="4791">
                        <c:v>44272</c:v>
                      </c:pt>
                      <c:pt idx="4792">
                        <c:v>44282</c:v>
                      </c:pt>
                      <c:pt idx="4793">
                        <c:v>44283</c:v>
                      </c:pt>
                      <c:pt idx="4794">
                        <c:v>44284</c:v>
                      </c:pt>
                      <c:pt idx="4795">
                        <c:v>44285</c:v>
                      </c:pt>
                      <c:pt idx="4796">
                        <c:v>44286</c:v>
                      </c:pt>
                      <c:pt idx="4797">
                        <c:v>44287</c:v>
                      </c:pt>
                      <c:pt idx="4798">
                        <c:v>44288</c:v>
                      </c:pt>
                      <c:pt idx="4799">
                        <c:v>44289</c:v>
                      </c:pt>
                      <c:pt idx="4800">
                        <c:v>44290</c:v>
                      </c:pt>
                      <c:pt idx="4801">
                        <c:v>44291</c:v>
                      </c:pt>
                      <c:pt idx="4802">
                        <c:v>44292</c:v>
                      </c:pt>
                      <c:pt idx="4803">
                        <c:v>44293</c:v>
                      </c:pt>
                      <c:pt idx="4804">
                        <c:v>44294</c:v>
                      </c:pt>
                      <c:pt idx="4805">
                        <c:v>44295</c:v>
                      </c:pt>
                      <c:pt idx="4806">
                        <c:v>44300</c:v>
                      </c:pt>
                      <c:pt idx="4807">
                        <c:v>44301</c:v>
                      </c:pt>
                      <c:pt idx="4808">
                        <c:v>44302</c:v>
                      </c:pt>
                      <c:pt idx="4809">
                        <c:v>44303</c:v>
                      </c:pt>
                      <c:pt idx="4810">
                        <c:v>44304</c:v>
                      </c:pt>
                      <c:pt idx="4811">
                        <c:v>44305</c:v>
                      </c:pt>
                      <c:pt idx="4812">
                        <c:v>44306</c:v>
                      </c:pt>
                      <c:pt idx="4813">
                        <c:v>44307</c:v>
                      </c:pt>
                      <c:pt idx="4814">
                        <c:v>44308</c:v>
                      </c:pt>
                      <c:pt idx="4815">
                        <c:v>44309</c:v>
                      </c:pt>
                      <c:pt idx="4816">
                        <c:v>44310</c:v>
                      </c:pt>
                      <c:pt idx="4817">
                        <c:v>44311</c:v>
                      </c:pt>
                      <c:pt idx="4818">
                        <c:v>44312</c:v>
                      </c:pt>
                      <c:pt idx="4819">
                        <c:v>44313</c:v>
                      </c:pt>
                      <c:pt idx="4820">
                        <c:v>44314</c:v>
                      </c:pt>
                      <c:pt idx="4821">
                        <c:v>44315</c:v>
                      </c:pt>
                      <c:pt idx="4822">
                        <c:v>44316</c:v>
                      </c:pt>
                      <c:pt idx="4823">
                        <c:v>44317</c:v>
                      </c:pt>
                      <c:pt idx="4824">
                        <c:v>44318</c:v>
                      </c:pt>
                      <c:pt idx="4825">
                        <c:v>44319</c:v>
                      </c:pt>
                      <c:pt idx="4826">
                        <c:v>44320</c:v>
                      </c:pt>
                      <c:pt idx="4827">
                        <c:v>44321</c:v>
                      </c:pt>
                      <c:pt idx="4828">
                        <c:v>44322</c:v>
                      </c:pt>
                      <c:pt idx="4829">
                        <c:v>44323</c:v>
                      </c:pt>
                      <c:pt idx="4830">
                        <c:v>44324</c:v>
                      </c:pt>
                      <c:pt idx="4831">
                        <c:v>44325</c:v>
                      </c:pt>
                      <c:pt idx="4832">
                        <c:v>44326</c:v>
                      </c:pt>
                      <c:pt idx="4833">
                        <c:v>44327</c:v>
                      </c:pt>
                      <c:pt idx="4834">
                        <c:v>44328</c:v>
                      </c:pt>
                      <c:pt idx="4835">
                        <c:v>44329</c:v>
                      </c:pt>
                      <c:pt idx="4836">
                        <c:v>44330</c:v>
                      </c:pt>
                      <c:pt idx="4837">
                        <c:v>44331</c:v>
                      </c:pt>
                      <c:pt idx="4838">
                        <c:v>44332</c:v>
                      </c:pt>
                      <c:pt idx="4839">
                        <c:v>44333</c:v>
                      </c:pt>
                      <c:pt idx="4840">
                        <c:v>44334</c:v>
                      </c:pt>
                      <c:pt idx="4841">
                        <c:v>44335</c:v>
                      </c:pt>
                      <c:pt idx="4842">
                        <c:v>44336</c:v>
                      </c:pt>
                      <c:pt idx="4843">
                        <c:v>44337</c:v>
                      </c:pt>
                      <c:pt idx="4844">
                        <c:v>44338</c:v>
                      </c:pt>
                      <c:pt idx="4845">
                        <c:v>44339</c:v>
                      </c:pt>
                      <c:pt idx="4846">
                        <c:v>44340</c:v>
                      </c:pt>
                      <c:pt idx="4847">
                        <c:v>44341</c:v>
                      </c:pt>
                      <c:pt idx="4848">
                        <c:v>44342</c:v>
                      </c:pt>
                      <c:pt idx="4849">
                        <c:v>44343</c:v>
                      </c:pt>
                      <c:pt idx="4850">
                        <c:v>44344</c:v>
                      </c:pt>
                      <c:pt idx="4851">
                        <c:v>44345</c:v>
                      </c:pt>
                      <c:pt idx="4852">
                        <c:v>44346</c:v>
                      </c:pt>
                      <c:pt idx="4853">
                        <c:v>44347</c:v>
                      </c:pt>
                      <c:pt idx="4854">
                        <c:v>44348</c:v>
                      </c:pt>
                      <c:pt idx="4855">
                        <c:v>44349</c:v>
                      </c:pt>
                      <c:pt idx="4856">
                        <c:v>44350</c:v>
                      </c:pt>
                      <c:pt idx="4857">
                        <c:v>44351</c:v>
                      </c:pt>
                      <c:pt idx="4858">
                        <c:v>44352</c:v>
                      </c:pt>
                      <c:pt idx="4859">
                        <c:v>44353</c:v>
                      </c:pt>
                      <c:pt idx="4860">
                        <c:v>44354</c:v>
                      </c:pt>
                      <c:pt idx="4861">
                        <c:v>44355</c:v>
                      </c:pt>
                      <c:pt idx="4862">
                        <c:v>44356</c:v>
                      </c:pt>
                      <c:pt idx="4863">
                        <c:v>44357</c:v>
                      </c:pt>
                      <c:pt idx="4864">
                        <c:v>44358</c:v>
                      </c:pt>
                      <c:pt idx="4865">
                        <c:v>44359</c:v>
                      </c:pt>
                      <c:pt idx="4866">
                        <c:v>44360</c:v>
                      </c:pt>
                      <c:pt idx="4867">
                        <c:v>44361</c:v>
                      </c:pt>
                      <c:pt idx="4868">
                        <c:v>44362</c:v>
                      </c:pt>
                      <c:pt idx="4869">
                        <c:v>44363</c:v>
                      </c:pt>
                      <c:pt idx="4870">
                        <c:v>44364</c:v>
                      </c:pt>
                      <c:pt idx="4871">
                        <c:v>44365</c:v>
                      </c:pt>
                      <c:pt idx="4872">
                        <c:v>44366</c:v>
                      </c:pt>
                      <c:pt idx="4873">
                        <c:v>44367</c:v>
                      </c:pt>
                      <c:pt idx="4874">
                        <c:v>44368</c:v>
                      </c:pt>
                      <c:pt idx="4875">
                        <c:v>44369</c:v>
                      </c:pt>
                      <c:pt idx="4876">
                        <c:v>44370</c:v>
                      </c:pt>
                      <c:pt idx="4877">
                        <c:v>44371</c:v>
                      </c:pt>
                      <c:pt idx="4878">
                        <c:v>44372</c:v>
                      </c:pt>
                      <c:pt idx="4879">
                        <c:v>44373</c:v>
                      </c:pt>
                      <c:pt idx="4880">
                        <c:v>44374</c:v>
                      </c:pt>
                      <c:pt idx="4881">
                        <c:v>44375</c:v>
                      </c:pt>
                      <c:pt idx="4882">
                        <c:v>44376</c:v>
                      </c:pt>
                      <c:pt idx="4883">
                        <c:v>44377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TimeSeries!$C$5:$C$4888</c15:sqref>
                        </c15:formulaRef>
                      </c:ext>
                    </c:extLst>
                    <c:numCache>
                      <c:formatCode>General</c:formatCode>
                      <c:ptCount val="4884"/>
                      <c:pt idx="0">
                        <c:v>2</c:v>
                      </c:pt>
                      <c:pt idx="1">
                        <c:v>1</c:v>
                      </c:pt>
                      <c:pt idx="2">
                        <c:v>1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2</c:v>
                      </c:pt>
                      <c:pt idx="6">
                        <c:v>3</c:v>
                      </c:pt>
                      <c:pt idx="7">
                        <c:v>8</c:v>
                      </c:pt>
                      <c:pt idx="8">
                        <c:v>26</c:v>
                      </c:pt>
                      <c:pt idx="9">
                        <c:v>24</c:v>
                      </c:pt>
                      <c:pt idx="10">
                        <c:v>8</c:v>
                      </c:pt>
                      <c:pt idx="11">
                        <c:v>18</c:v>
                      </c:pt>
                      <c:pt idx="12">
                        <c:v>11</c:v>
                      </c:pt>
                      <c:pt idx="13">
                        <c:v>8</c:v>
                      </c:pt>
                      <c:pt idx="14">
                        <c:v>6</c:v>
                      </c:pt>
                      <c:pt idx="15">
                        <c:v>5</c:v>
                      </c:pt>
                      <c:pt idx="16">
                        <c:v>8</c:v>
                      </c:pt>
                      <c:pt idx="17">
                        <c:v>6</c:v>
                      </c:pt>
                      <c:pt idx="18">
                        <c:v>16</c:v>
                      </c:pt>
                      <c:pt idx="19">
                        <c:v>16</c:v>
                      </c:pt>
                      <c:pt idx="20">
                        <c:v>39</c:v>
                      </c:pt>
                      <c:pt idx="21">
                        <c:v>37</c:v>
                      </c:pt>
                      <c:pt idx="22">
                        <c:v>35</c:v>
                      </c:pt>
                      <c:pt idx="23">
                        <c:v>36</c:v>
                      </c:pt>
                      <c:pt idx="24">
                        <c:v>18</c:v>
                      </c:pt>
                      <c:pt idx="25">
                        <c:v>22</c:v>
                      </c:pt>
                      <c:pt idx="26">
                        <c:v>33</c:v>
                      </c:pt>
                      <c:pt idx="27">
                        <c:v>46</c:v>
                      </c:pt>
                      <c:pt idx="28">
                        <c:v>52</c:v>
                      </c:pt>
                      <c:pt idx="29">
                        <c:v>44</c:v>
                      </c:pt>
                      <c:pt idx="30">
                        <c:v>41</c:v>
                      </c:pt>
                      <c:pt idx="31">
                        <c:v>30</c:v>
                      </c:pt>
                      <c:pt idx="32">
                        <c:v>28</c:v>
                      </c:pt>
                      <c:pt idx="33">
                        <c:v>41</c:v>
                      </c:pt>
                      <c:pt idx="34">
                        <c:v>43</c:v>
                      </c:pt>
                      <c:pt idx="35">
                        <c:v>36</c:v>
                      </c:pt>
                      <c:pt idx="36">
                        <c:v>30</c:v>
                      </c:pt>
                      <c:pt idx="37">
                        <c:v>43</c:v>
                      </c:pt>
                      <c:pt idx="38">
                        <c:v>30</c:v>
                      </c:pt>
                      <c:pt idx="39">
                        <c:v>44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55</c:v>
                      </c:pt>
                      <c:pt idx="43">
                        <c:v>39</c:v>
                      </c:pt>
                      <c:pt idx="44">
                        <c:v>58</c:v>
                      </c:pt>
                      <c:pt idx="45">
                        <c:v>15</c:v>
                      </c:pt>
                      <c:pt idx="46">
                        <c:v>34</c:v>
                      </c:pt>
                      <c:pt idx="47">
                        <c:v>27</c:v>
                      </c:pt>
                      <c:pt idx="48">
                        <c:v>23</c:v>
                      </c:pt>
                      <c:pt idx="49">
                        <c:v>42</c:v>
                      </c:pt>
                      <c:pt idx="50">
                        <c:v>29</c:v>
                      </c:pt>
                      <c:pt idx="51">
                        <c:v>29</c:v>
                      </c:pt>
                      <c:pt idx="52">
                        <c:v>25</c:v>
                      </c:pt>
                      <c:pt idx="53">
                        <c:v>13</c:v>
                      </c:pt>
                      <c:pt idx="54">
                        <c:v>29</c:v>
                      </c:pt>
                      <c:pt idx="55">
                        <c:v>39</c:v>
                      </c:pt>
                      <c:pt idx="56">
                        <c:v>33</c:v>
                      </c:pt>
                      <c:pt idx="57">
                        <c:v>47</c:v>
                      </c:pt>
                      <c:pt idx="58">
                        <c:v>41</c:v>
                      </c:pt>
                      <c:pt idx="59">
                        <c:v>33</c:v>
                      </c:pt>
                      <c:pt idx="60">
                        <c:v>15</c:v>
                      </c:pt>
                      <c:pt idx="61">
                        <c:v>34</c:v>
                      </c:pt>
                      <c:pt idx="62">
                        <c:v>37</c:v>
                      </c:pt>
                      <c:pt idx="63">
                        <c:v>35</c:v>
                      </c:pt>
                      <c:pt idx="64">
                        <c:v>32</c:v>
                      </c:pt>
                      <c:pt idx="65">
                        <c:v>23</c:v>
                      </c:pt>
                      <c:pt idx="66">
                        <c:v>8</c:v>
                      </c:pt>
                      <c:pt idx="67">
                        <c:v>14</c:v>
                      </c:pt>
                      <c:pt idx="68">
                        <c:v>43</c:v>
                      </c:pt>
                      <c:pt idx="69">
                        <c:v>34</c:v>
                      </c:pt>
                      <c:pt idx="70">
                        <c:v>27</c:v>
                      </c:pt>
                      <c:pt idx="71">
                        <c:v>37</c:v>
                      </c:pt>
                      <c:pt idx="72">
                        <c:v>24</c:v>
                      </c:pt>
                      <c:pt idx="73">
                        <c:v>37</c:v>
                      </c:pt>
                      <c:pt idx="74">
                        <c:v>27</c:v>
                      </c:pt>
                      <c:pt idx="75">
                        <c:v>38</c:v>
                      </c:pt>
                      <c:pt idx="76">
                        <c:v>48</c:v>
                      </c:pt>
                      <c:pt idx="77">
                        <c:v>31</c:v>
                      </c:pt>
                      <c:pt idx="78">
                        <c:v>40</c:v>
                      </c:pt>
                      <c:pt idx="79">
                        <c:v>38</c:v>
                      </c:pt>
                      <c:pt idx="80">
                        <c:v>41</c:v>
                      </c:pt>
                      <c:pt idx="81">
                        <c:v>21</c:v>
                      </c:pt>
                      <c:pt idx="82">
                        <c:v>42</c:v>
                      </c:pt>
                      <c:pt idx="83">
                        <c:v>64</c:v>
                      </c:pt>
                      <c:pt idx="84">
                        <c:v>38</c:v>
                      </c:pt>
                      <c:pt idx="85">
                        <c:v>47</c:v>
                      </c:pt>
                      <c:pt idx="86">
                        <c:v>44</c:v>
                      </c:pt>
                      <c:pt idx="87">
                        <c:v>28</c:v>
                      </c:pt>
                      <c:pt idx="88">
                        <c:v>42</c:v>
                      </c:pt>
                      <c:pt idx="89">
                        <c:v>45</c:v>
                      </c:pt>
                      <c:pt idx="90">
                        <c:v>49</c:v>
                      </c:pt>
                      <c:pt idx="91">
                        <c:v>69</c:v>
                      </c:pt>
                      <c:pt idx="92">
                        <c:v>79</c:v>
                      </c:pt>
                      <c:pt idx="93">
                        <c:v>56</c:v>
                      </c:pt>
                      <c:pt idx="94">
                        <c:v>33</c:v>
                      </c:pt>
                      <c:pt idx="95">
                        <c:v>35</c:v>
                      </c:pt>
                      <c:pt idx="96">
                        <c:v>54</c:v>
                      </c:pt>
                      <c:pt idx="97">
                        <c:v>65</c:v>
                      </c:pt>
                      <c:pt idx="98">
                        <c:v>56</c:v>
                      </c:pt>
                      <c:pt idx="99">
                        <c:v>63</c:v>
                      </c:pt>
                      <c:pt idx="100">
                        <c:v>57</c:v>
                      </c:pt>
                      <c:pt idx="101">
                        <c:v>37</c:v>
                      </c:pt>
                      <c:pt idx="102">
                        <c:v>24</c:v>
                      </c:pt>
                      <c:pt idx="103">
                        <c:v>40</c:v>
                      </c:pt>
                      <c:pt idx="104">
                        <c:v>48</c:v>
                      </c:pt>
                      <c:pt idx="105">
                        <c:v>58</c:v>
                      </c:pt>
                      <c:pt idx="106">
                        <c:v>52</c:v>
                      </c:pt>
                      <c:pt idx="107">
                        <c:v>40</c:v>
                      </c:pt>
                      <c:pt idx="108">
                        <c:v>32</c:v>
                      </c:pt>
                      <c:pt idx="109">
                        <c:v>27</c:v>
                      </c:pt>
                      <c:pt idx="110">
                        <c:v>42</c:v>
                      </c:pt>
                      <c:pt idx="111">
                        <c:v>48</c:v>
                      </c:pt>
                      <c:pt idx="112">
                        <c:v>50</c:v>
                      </c:pt>
                      <c:pt idx="113">
                        <c:v>65</c:v>
                      </c:pt>
                      <c:pt idx="114">
                        <c:v>41</c:v>
                      </c:pt>
                      <c:pt idx="115">
                        <c:v>43</c:v>
                      </c:pt>
                      <c:pt idx="116">
                        <c:v>38</c:v>
                      </c:pt>
                      <c:pt idx="117">
                        <c:v>30</c:v>
                      </c:pt>
                      <c:pt idx="118">
                        <c:v>72</c:v>
                      </c:pt>
                      <c:pt idx="119">
                        <c:v>57</c:v>
                      </c:pt>
                      <c:pt idx="120">
                        <c:v>50</c:v>
                      </c:pt>
                      <c:pt idx="121">
                        <c:v>64</c:v>
                      </c:pt>
                      <c:pt idx="122">
                        <c:v>30</c:v>
                      </c:pt>
                      <c:pt idx="123">
                        <c:v>47</c:v>
                      </c:pt>
                      <c:pt idx="124">
                        <c:v>90</c:v>
                      </c:pt>
                      <c:pt idx="125">
                        <c:v>81</c:v>
                      </c:pt>
                      <c:pt idx="126">
                        <c:v>93</c:v>
                      </c:pt>
                      <c:pt idx="127">
                        <c:v>79</c:v>
                      </c:pt>
                      <c:pt idx="128">
                        <c:v>104</c:v>
                      </c:pt>
                      <c:pt idx="129">
                        <c:v>67</c:v>
                      </c:pt>
                      <c:pt idx="130">
                        <c:v>48</c:v>
                      </c:pt>
                      <c:pt idx="131">
                        <c:v>83</c:v>
                      </c:pt>
                      <c:pt idx="132">
                        <c:v>83</c:v>
                      </c:pt>
                      <c:pt idx="133">
                        <c:v>102</c:v>
                      </c:pt>
                      <c:pt idx="134">
                        <c:v>125</c:v>
                      </c:pt>
                      <c:pt idx="135">
                        <c:v>130</c:v>
                      </c:pt>
                      <c:pt idx="136">
                        <c:v>59</c:v>
                      </c:pt>
                      <c:pt idx="137">
                        <c:v>69</c:v>
                      </c:pt>
                      <c:pt idx="138">
                        <c:v>109</c:v>
                      </c:pt>
                      <c:pt idx="139">
                        <c:v>96</c:v>
                      </c:pt>
                      <c:pt idx="140">
                        <c:v>92</c:v>
                      </c:pt>
                      <c:pt idx="141">
                        <c:v>129</c:v>
                      </c:pt>
                      <c:pt idx="142">
                        <c:v>99</c:v>
                      </c:pt>
                      <c:pt idx="143">
                        <c:v>57</c:v>
                      </c:pt>
                      <c:pt idx="144">
                        <c:v>75</c:v>
                      </c:pt>
                      <c:pt idx="145">
                        <c:v>89</c:v>
                      </c:pt>
                      <c:pt idx="146">
                        <c:v>112</c:v>
                      </c:pt>
                      <c:pt idx="147">
                        <c:v>113</c:v>
                      </c:pt>
                      <c:pt idx="148">
                        <c:v>136</c:v>
                      </c:pt>
                      <c:pt idx="149">
                        <c:v>108</c:v>
                      </c:pt>
                      <c:pt idx="150">
                        <c:v>82</c:v>
                      </c:pt>
                      <c:pt idx="151">
                        <c:v>67</c:v>
                      </c:pt>
                      <c:pt idx="152">
                        <c:v>124</c:v>
                      </c:pt>
                      <c:pt idx="153">
                        <c:v>105</c:v>
                      </c:pt>
                      <c:pt idx="154">
                        <c:v>128</c:v>
                      </c:pt>
                      <c:pt idx="155">
                        <c:v>71</c:v>
                      </c:pt>
                      <c:pt idx="156">
                        <c:v>90</c:v>
                      </c:pt>
                      <c:pt idx="157">
                        <c:v>64</c:v>
                      </c:pt>
                      <c:pt idx="158">
                        <c:v>54</c:v>
                      </c:pt>
                      <c:pt idx="159">
                        <c:v>112</c:v>
                      </c:pt>
                      <c:pt idx="160">
                        <c:v>127</c:v>
                      </c:pt>
                      <c:pt idx="161">
                        <c:v>123</c:v>
                      </c:pt>
                      <c:pt idx="162">
                        <c:v>165</c:v>
                      </c:pt>
                      <c:pt idx="163">
                        <c:v>102</c:v>
                      </c:pt>
                      <c:pt idx="164">
                        <c:v>35</c:v>
                      </c:pt>
                      <c:pt idx="165">
                        <c:v>48</c:v>
                      </c:pt>
                      <c:pt idx="166">
                        <c:v>139</c:v>
                      </c:pt>
                      <c:pt idx="167">
                        <c:v>133</c:v>
                      </c:pt>
                      <c:pt idx="168">
                        <c:v>115</c:v>
                      </c:pt>
                      <c:pt idx="169">
                        <c:v>137</c:v>
                      </c:pt>
                      <c:pt idx="170">
                        <c:v>148</c:v>
                      </c:pt>
                      <c:pt idx="171">
                        <c:v>80</c:v>
                      </c:pt>
                      <c:pt idx="172">
                        <c:v>105</c:v>
                      </c:pt>
                      <c:pt idx="173">
                        <c:v>183</c:v>
                      </c:pt>
                      <c:pt idx="174">
                        <c:v>156</c:v>
                      </c:pt>
                      <c:pt idx="175">
                        <c:v>130</c:v>
                      </c:pt>
                      <c:pt idx="176">
                        <c:v>174</c:v>
                      </c:pt>
                      <c:pt idx="177">
                        <c:v>99</c:v>
                      </c:pt>
                      <c:pt idx="178">
                        <c:v>56</c:v>
                      </c:pt>
                      <c:pt idx="179">
                        <c:v>73</c:v>
                      </c:pt>
                      <c:pt idx="180">
                        <c:v>134</c:v>
                      </c:pt>
                      <c:pt idx="181">
                        <c:v>114</c:v>
                      </c:pt>
                      <c:pt idx="182">
                        <c:v>151</c:v>
                      </c:pt>
                      <c:pt idx="183">
                        <c:v>146</c:v>
                      </c:pt>
                      <c:pt idx="184">
                        <c:v>162</c:v>
                      </c:pt>
                      <c:pt idx="185">
                        <c:v>65</c:v>
                      </c:pt>
                      <c:pt idx="186">
                        <c:v>69</c:v>
                      </c:pt>
                      <c:pt idx="187">
                        <c:v>177</c:v>
                      </c:pt>
                      <c:pt idx="188">
                        <c:v>126</c:v>
                      </c:pt>
                      <c:pt idx="189">
                        <c:v>126</c:v>
                      </c:pt>
                      <c:pt idx="190">
                        <c:v>131</c:v>
                      </c:pt>
                      <c:pt idx="191">
                        <c:v>126</c:v>
                      </c:pt>
                      <c:pt idx="192">
                        <c:v>83</c:v>
                      </c:pt>
                      <c:pt idx="193">
                        <c:v>51</c:v>
                      </c:pt>
                      <c:pt idx="194">
                        <c:v>122</c:v>
                      </c:pt>
                      <c:pt idx="195">
                        <c:v>120</c:v>
                      </c:pt>
                      <c:pt idx="196">
                        <c:v>114</c:v>
                      </c:pt>
                      <c:pt idx="197">
                        <c:v>106</c:v>
                      </c:pt>
                      <c:pt idx="198">
                        <c:v>105</c:v>
                      </c:pt>
                      <c:pt idx="199">
                        <c:v>73</c:v>
                      </c:pt>
                      <c:pt idx="200">
                        <c:v>56</c:v>
                      </c:pt>
                      <c:pt idx="201">
                        <c:v>115</c:v>
                      </c:pt>
                      <c:pt idx="202">
                        <c:v>120</c:v>
                      </c:pt>
                      <c:pt idx="203">
                        <c:v>191</c:v>
                      </c:pt>
                      <c:pt idx="204">
                        <c:v>124</c:v>
                      </c:pt>
                      <c:pt idx="205">
                        <c:v>102</c:v>
                      </c:pt>
                      <c:pt idx="206">
                        <c:v>56</c:v>
                      </c:pt>
                      <c:pt idx="207">
                        <c:v>82</c:v>
                      </c:pt>
                      <c:pt idx="208">
                        <c:v>108</c:v>
                      </c:pt>
                      <c:pt idx="209">
                        <c:v>120</c:v>
                      </c:pt>
                      <c:pt idx="210">
                        <c:v>146</c:v>
                      </c:pt>
                      <c:pt idx="211">
                        <c:v>172</c:v>
                      </c:pt>
                      <c:pt idx="212">
                        <c:v>107</c:v>
                      </c:pt>
                      <c:pt idx="213">
                        <c:v>72</c:v>
                      </c:pt>
                      <c:pt idx="214">
                        <c:v>78</c:v>
                      </c:pt>
                      <c:pt idx="215">
                        <c:v>90</c:v>
                      </c:pt>
                      <c:pt idx="216">
                        <c:v>100</c:v>
                      </c:pt>
                      <c:pt idx="217">
                        <c:v>132</c:v>
                      </c:pt>
                      <c:pt idx="218">
                        <c:v>148</c:v>
                      </c:pt>
                      <c:pt idx="219">
                        <c:v>134</c:v>
                      </c:pt>
                      <c:pt idx="220">
                        <c:v>79</c:v>
                      </c:pt>
                      <c:pt idx="221">
                        <c:v>54</c:v>
                      </c:pt>
                      <c:pt idx="222">
                        <c:v>104</c:v>
                      </c:pt>
                      <c:pt idx="223">
                        <c:v>113</c:v>
                      </c:pt>
                      <c:pt idx="224">
                        <c:v>78</c:v>
                      </c:pt>
                      <c:pt idx="225">
                        <c:v>104</c:v>
                      </c:pt>
                      <c:pt idx="226">
                        <c:v>88</c:v>
                      </c:pt>
                      <c:pt idx="227">
                        <c:v>62</c:v>
                      </c:pt>
                      <c:pt idx="228">
                        <c:v>30</c:v>
                      </c:pt>
                      <c:pt idx="229">
                        <c:v>78</c:v>
                      </c:pt>
                      <c:pt idx="230">
                        <c:v>110</c:v>
                      </c:pt>
                      <c:pt idx="231">
                        <c:v>103</c:v>
                      </c:pt>
                      <c:pt idx="232">
                        <c:v>107</c:v>
                      </c:pt>
                      <c:pt idx="233">
                        <c:v>120</c:v>
                      </c:pt>
                      <c:pt idx="234">
                        <c:v>72</c:v>
                      </c:pt>
                      <c:pt idx="235">
                        <c:v>55</c:v>
                      </c:pt>
                      <c:pt idx="236">
                        <c:v>117</c:v>
                      </c:pt>
                      <c:pt idx="237">
                        <c:v>133</c:v>
                      </c:pt>
                      <c:pt idx="238">
                        <c:v>99</c:v>
                      </c:pt>
                      <c:pt idx="239">
                        <c:v>93</c:v>
                      </c:pt>
                      <c:pt idx="240">
                        <c:v>117</c:v>
                      </c:pt>
                      <c:pt idx="241">
                        <c:v>65</c:v>
                      </c:pt>
                      <c:pt idx="242">
                        <c:v>22</c:v>
                      </c:pt>
                      <c:pt idx="243">
                        <c:v>112</c:v>
                      </c:pt>
                      <c:pt idx="244">
                        <c:v>109</c:v>
                      </c:pt>
                      <c:pt idx="245">
                        <c:v>114</c:v>
                      </c:pt>
                      <c:pt idx="246">
                        <c:v>86</c:v>
                      </c:pt>
                      <c:pt idx="247">
                        <c:v>82</c:v>
                      </c:pt>
                      <c:pt idx="248">
                        <c:v>37</c:v>
                      </c:pt>
                      <c:pt idx="249">
                        <c:v>61</c:v>
                      </c:pt>
                      <c:pt idx="250">
                        <c:v>101</c:v>
                      </c:pt>
                      <c:pt idx="251">
                        <c:v>93</c:v>
                      </c:pt>
                      <c:pt idx="252">
                        <c:v>90</c:v>
                      </c:pt>
                      <c:pt idx="253">
                        <c:v>82</c:v>
                      </c:pt>
                      <c:pt idx="254">
                        <c:v>97</c:v>
                      </c:pt>
                      <c:pt idx="255">
                        <c:v>57</c:v>
                      </c:pt>
                      <c:pt idx="256">
                        <c:v>44</c:v>
                      </c:pt>
                      <c:pt idx="257">
                        <c:v>100</c:v>
                      </c:pt>
                      <c:pt idx="258">
                        <c:v>71</c:v>
                      </c:pt>
                      <c:pt idx="259">
                        <c:v>74</c:v>
                      </c:pt>
                      <c:pt idx="260">
                        <c:v>106</c:v>
                      </c:pt>
                      <c:pt idx="261">
                        <c:v>88</c:v>
                      </c:pt>
                      <c:pt idx="262">
                        <c:v>55</c:v>
                      </c:pt>
                      <c:pt idx="263">
                        <c:v>57</c:v>
                      </c:pt>
                      <c:pt idx="264">
                        <c:v>109</c:v>
                      </c:pt>
                      <c:pt idx="265">
                        <c:v>112</c:v>
                      </c:pt>
                      <c:pt idx="266">
                        <c:v>86</c:v>
                      </c:pt>
                      <c:pt idx="267">
                        <c:v>96</c:v>
                      </c:pt>
                      <c:pt idx="268">
                        <c:v>108</c:v>
                      </c:pt>
                      <c:pt idx="269">
                        <c:v>68</c:v>
                      </c:pt>
                      <c:pt idx="270">
                        <c:v>32</c:v>
                      </c:pt>
                      <c:pt idx="271">
                        <c:v>96</c:v>
                      </c:pt>
                      <c:pt idx="272">
                        <c:v>106</c:v>
                      </c:pt>
                      <c:pt idx="273">
                        <c:v>97</c:v>
                      </c:pt>
                      <c:pt idx="274">
                        <c:v>90</c:v>
                      </c:pt>
                      <c:pt idx="275">
                        <c:v>86</c:v>
                      </c:pt>
                      <c:pt idx="276">
                        <c:v>60</c:v>
                      </c:pt>
                      <c:pt idx="277">
                        <c:v>55</c:v>
                      </c:pt>
                      <c:pt idx="278">
                        <c:v>90</c:v>
                      </c:pt>
                      <c:pt idx="279">
                        <c:v>72</c:v>
                      </c:pt>
                      <c:pt idx="280">
                        <c:v>75</c:v>
                      </c:pt>
                      <c:pt idx="281">
                        <c:v>95</c:v>
                      </c:pt>
                      <c:pt idx="282">
                        <c:v>115</c:v>
                      </c:pt>
                      <c:pt idx="283">
                        <c:v>57</c:v>
                      </c:pt>
                      <c:pt idx="284">
                        <c:v>59</c:v>
                      </c:pt>
                      <c:pt idx="285">
                        <c:v>137</c:v>
                      </c:pt>
                      <c:pt idx="286">
                        <c:v>76</c:v>
                      </c:pt>
                      <c:pt idx="287">
                        <c:v>118</c:v>
                      </c:pt>
                      <c:pt idx="288">
                        <c:v>119</c:v>
                      </c:pt>
                      <c:pt idx="289">
                        <c:v>96</c:v>
                      </c:pt>
                      <c:pt idx="290">
                        <c:v>85</c:v>
                      </c:pt>
                      <c:pt idx="291">
                        <c:v>66</c:v>
                      </c:pt>
                      <c:pt idx="292">
                        <c:v>101</c:v>
                      </c:pt>
                      <c:pt idx="293">
                        <c:v>126</c:v>
                      </c:pt>
                      <c:pt idx="294">
                        <c:v>122</c:v>
                      </c:pt>
                      <c:pt idx="295">
                        <c:v>94</c:v>
                      </c:pt>
                      <c:pt idx="296">
                        <c:v>117</c:v>
                      </c:pt>
                      <c:pt idx="297">
                        <c:v>69</c:v>
                      </c:pt>
                      <c:pt idx="298">
                        <c:v>37</c:v>
                      </c:pt>
                      <c:pt idx="299">
                        <c:v>104</c:v>
                      </c:pt>
                      <c:pt idx="300">
                        <c:v>87</c:v>
                      </c:pt>
                      <c:pt idx="301">
                        <c:v>105</c:v>
                      </c:pt>
                      <c:pt idx="302">
                        <c:v>52</c:v>
                      </c:pt>
                      <c:pt idx="303">
                        <c:v>71</c:v>
                      </c:pt>
                      <c:pt idx="304">
                        <c:v>49</c:v>
                      </c:pt>
                      <c:pt idx="305">
                        <c:v>65</c:v>
                      </c:pt>
                      <c:pt idx="306">
                        <c:v>100</c:v>
                      </c:pt>
                      <c:pt idx="307">
                        <c:v>89</c:v>
                      </c:pt>
                      <c:pt idx="308">
                        <c:v>110</c:v>
                      </c:pt>
                      <c:pt idx="309">
                        <c:v>96</c:v>
                      </c:pt>
                      <c:pt idx="310">
                        <c:v>86</c:v>
                      </c:pt>
                      <c:pt idx="311">
                        <c:v>52</c:v>
                      </c:pt>
                      <c:pt idx="312">
                        <c:v>35</c:v>
                      </c:pt>
                      <c:pt idx="313">
                        <c:v>98</c:v>
                      </c:pt>
                      <c:pt idx="314">
                        <c:v>84</c:v>
                      </c:pt>
                      <c:pt idx="315">
                        <c:v>106</c:v>
                      </c:pt>
                      <c:pt idx="316">
                        <c:v>109</c:v>
                      </c:pt>
                      <c:pt idx="317">
                        <c:v>102</c:v>
                      </c:pt>
                      <c:pt idx="318">
                        <c:v>45</c:v>
                      </c:pt>
                      <c:pt idx="319">
                        <c:v>49</c:v>
                      </c:pt>
                      <c:pt idx="320">
                        <c:v>108</c:v>
                      </c:pt>
                      <c:pt idx="321">
                        <c:v>91</c:v>
                      </c:pt>
                      <c:pt idx="322">
                        <c:v>86</c:v>
                      </c:pt>
                      <c:pt idx="323">
                        <c:v>66</c:v>
                      </c:pt>
                      <c:pt idx="324">
                        <c:v>82</c:v>
                      </c:pt>
                      <c:pt idx="325">
                        <c:v>50</c:v>
                      </c:pt>
                      <c:pt idx="326">
                        <c:v>63</c:v>
                      </c:pt>
                      <c:pt idx="327">
                        <c:v>91</c:v>
                      </c:pt>
                      <c:pt idx="328">
                        <c:v>90</c:v>
                      </c:pt>
                      <c:pt idx="329">
                        <c:v>49</c:v>
                      </c:pt>
                      <c:pt idx="330">
                        <c:v>23</c:v>
                      </c:pt>
                      <c:pt idx="331">
                        <c:v>51</c:v>
                      </c:pt>
                      <c:pt idx="332">
                        <c:v>47</c:v>
                      </c:pt>
                      <c:pt idx="333">
                        <c:v>50</c:v>
                      </c:pt>
                      <c:pt idx="334">
                        <c:v>82</c:v>
                      </c:pt>
                      <c:pt idx="335">
                        <c:v>77</c:v>
                      </c:pt>
                      <c:pt idx="336">
                        <c:v>57</c:v>
                      </c:pt>
                      <c:pt idx="337">
                        <c:v>52</c:v>
                      </c:pt>
                      <c:pt idx="338">
                        <c:v>68</c:v>
                      </c:pt>
                      <c:pt idx="339">
                        <c:v>55</c:v>
                      </c:pt>
                      <c:pt idx="340">
                        <c:v>62</c:v>
                      </c:pt>
                      <c:pt idx="341">
                        <c:v>84</c:v>
                      </c:pt>
                      <c:pt idx="342">
                        <c:v>89</c:v>
                      </c:pt>
                      <c:pt idx="343">
                        <c:v>97</c:v>
                      </c:pt>
                      <c:pt idx="344">
                        <c:v>106</c:v>
                      </c:pt>
                      <c:pt idx="345">
                        <c:v>102</c:v>
                      </c:pt>
                      <c:pt idx="346">
                        <c:v>47</c:v>
                      </c:pt>
                      <c:pt idx="347">
                        <c:v>42</c:v>
                      </c:pt>
                      <c:pt idx="348">
                        <c:v>95</c:v>
                      </c:pt>
                      <c:pt idx="349">
                        <c:v>107</c:v>
                      </c:pt>
                      <c:pt idx="350">
                        <c:v>97</c:v>
                      </c:pt>
                      <c:pt idx="351">
                        <c:v>92</c:v>
                      </c:pt>
                      <c:pt idx="352">
                        <c:v>88</c:v>
                      </c:pt>
                      <c:pt idx="353">
                        <c:v>48</c:v>
                      </c:pt>
                      <c:pt idx="354">
                        <c:v>71</c:v>
                      </c:pt>
                      <c:pt idx="355">
                        <c:v>80</c:v>
                      </c:pt>
                      <c:pt idx="356">
                        <c:v>56</c:v>
                      </c:pt>
                      <c:pt idx="357">
                        <c:v>83</c:v>
                      </c:pt>
                      <c:pt idx="358">
                        <c:v>117</c:v>
                      </c:pt>
                      <c:pt idx="359">
                        <c:v>96</c:v>
                      </c:pt>
                      <c:pt idx="360">
                        <c:v>58</c:v>
                      </c:pt>
                      <c:pt idx="361">
                        <c:v>53</c:v>
                      </c:pt>
                      <c:pt idx="362">
                        <c:v>112</c:v>
                      </c:pt>
                      <c:pt idx="363">
                        <c:v>99</c:v>
                      </c:pt>
                      <c:pt idx="364">
                        <c:v>106</c:v>
                      </c:pt>
                      <c:pt idx="365">
                        <c:v>114</c:v>
                      </c:pt>
                      <c:pt idx="366">
                        <c:v>98</c:v>
                      </c:pt>
                      <c:pt idx="367">
                        <c:v>57</c:v>
                      </c:pt>
                      <c:pt idx="368">
                        <c:v>61</c:v>
                      </c:pt>
                      <c:pt idx="369">
                        <c:v>111</c:v>
                      </c:pt>
                      <c:pt idx="370">
                        <c:v>93</c:v>
                      </c:pt>
                      <c:pt idx="371">
                        <c:v>112</c:v>
                      </c:pt>
                      <c:pt idx="372">
                        <c:v>94</c:v>
                      </c:pt>
                      <c:pt idx="373">
                        <c:v>82</c:v>
                      </c:pt>
                      <c:pt idx="374">
                        <c:v>50</c:v>
                      </c:pt>
                      <c:pt idx="375">
                        <c:v>47</c:v>
                      </c:pt>
                      <c:pt idx="376">
                        <c:v>82</c:v>
                      </c:pt>
                      <c:pt idx="377">
                        <c:v>93</c:v>
                      </c:pt>
                      <c:pt idx="378">
                        <c:v>101</c:v>
                      </c:pt>
                      <c:pt idx="379">
                        <c:v>111</c:v>
                      </c:pt>
                      <c:pt idx="380">
                        <c:v>55</c:v>
                      </c:pt>
                      <c:pt idx="381">
                        <c:v>75</c:v>
                      </c:pt>
                      <c:pt idx="382">
                        <c:v>76</c:v>
                      </c:pt>
                      <c:pt idx="383">
                        <c:v>72</c:v>
                      </c:pt>
                      <c:pt idx="384">
                        <c:v>93</c:v>
                      </c:pt>
                      <c:pt idx="385">
                        <c:v>98</c:v>
                      </c:pt>
                      <c:pt idx="386">
                        <c:v>114</c:v>
                      </c:pt>
                      <c:pt idx="387">
                        <c:v>81</c:v>
                      </c:pt>
                      <c:pt idx="388">
                        <c:v>62</c:v>
                      </c:pt>
                      <c:pt idx="389">
                        <c:v>55</c:v>
                      </c:pt>
                      <c:pt idx="390">
                        <c:v>95</c:v>
                      </c:pt>
                      <c:pt idx="391">
                        <c:v>106</c:v>
                      </c:pt>
                      <c:pt idx="392">
                        <c:v>92</c:v>
                      </c:pt>
                      <c:pt idx="393">
                        <c:v>120</c:v>
                      </c:pt>
                      <c:pt idx="394">
                        <c:v>107</c:v>
                      </c:pt>
                      <c:pt idx="395">
                        <c:v>98</c:v>
                      </c:pt>
                      <c:pt idx="396">
                        <c:v>80</c:v>
                      </c:pt>
                      <c:pt idx="397">
                        <c:v>110</c:v>
                      </c:pt>
                      <c:pt idx="398">
                        <c:v>102</c:v>
                      </c:pt>
                      <c:pt idx="399">
                        <c:v>116</c:v>
                      </c:pt>
                      <c:pt idx="400">
                        <c:v>107</c:v>
                      </c:pt>
                      <c:pt idx="401">
                        <c:v>91</c:v>
                      </c:pt>
                      <c:pt idx="402">
                        <c:v>48</c:v>
                      </c:pt>
                      <c:pt idx="403">
                        <c:v>62</c:v>
                      </c:pt>
                      <c:pt idx="404">
                        <c:v>97</c:v>
                      </c:pt>
                      <c:pt idx="405">
                        <c:v>140</c:v>
                      </c:pt>
                      <c:pt idx="406">
                        <c:v>116</c:v>
                      </c:pt>
                      <c:pt idx="407">
                        <c:v>92</c:v>
                      </c:pt>
                      <c:pt idx="408">
                        <c:v>104</c:v>
                      </c:pt>
                      <c:pt idx="409">
                        <c:v>51</c:v>
                      </c:pt>
                      <c:pt idx="410">
                        <c:v>64</c:v>
                      </c:pt>
                      <c:pt idx="411">
                        <c:v>113</c:v>
                      </c:pt>
                      <c:pt idx="412">
                        <c:v>131</c:v>
                      </c:pt>
                      <c:pt idx="413">
                        <c:v>120</c:v>
                      </c:pt>
                      <c:pt idx="414">
                        <c:v>121</c:v>
                      </c:pt>
                      <c:pt idx="415">
                        <c:v>107</c:v>
                      </c:pt>
                      <c:pt idx="416">
                        <c:v>67</c:v>
                      </c:pt>
                      <c:pt idx="417">
                        <c:v>84</c:v>
                      </c:pt>
                      <c:pt idx="418">
                        <c:v>87</c:v>
                      </c:pt>
                      <c:pt idx="419">
                        <c:v>102</c:v>
                      </c:pt>
                      <c:pt idx="420">
                        <c:v>111</c:v>
                      </c:pt>
                      <c:pt idx="421">
                        <c:v>101</c:v>
                      </c:pt>
                      <c:pt idx="422">
                        <c:v>92</c:v>
                      </c:pt>
                      <c:pt idx="423">
                        <c:v>62</c:v>
                      </c:pt>
                      <c:pt idx="424">
                        <c:v>85</c:v>
                      </c:pt>
                      <c:pt idx="425">
                        <c:v>90</c:v>
                      </c:pt>
                      <c:pt idx="426">
                        <c:v>77</c:v>
                      </c:pt>
                      <c:pt idx="427">
                        <c:v>104</c:v>
                      </c:pt>
                      <c:pt idx="428">
                        <c:v>98</c:v>
                      </c:pt>
                      <c:pt idx="429">
                        <c:v>78</c:v>
                      </c:pt>
                      <c:pt idx="430">
                        <c:v>53</c:v>
                      </c:pt>
                      <c:pt idx="431">
                        <c:v>61</c:v>
                      </c:pt>
                      <c:pt idx="432">
                        <c:v>90</c:v>
                      </c:pt>
                      <c:pt idx="433">
                        <c:v>102</c:v>
                      </c:pt>
                      <c:pt idx="434">
                        <c:v>100</c:v>
                      </c:pt>
                      <c:pt idx="435">
                        <c:v>89</c:v>
                      </c:pt>
                      <c:pt idx="436">
                        <c:v>86</c:v>
                      </c:pt>
                      <c:pt idx="437">
                        <c:v>37</c:v>
                      </c:pt>
                      <c:pt idx="438">
                        <c:v>54</c:v>
                      </c:pt>
                      <c:pt idx="439">
                        <c:v>107</c:v>
                      </c:pt>
                      <c:pt idx="440">
                        <c:v>83</c:v>
                      </c:pt>
                      <c:pt idx="441">
                        <c:v>101</c:v>
                      </c:pt>
                      <c:pt idx="442">
                        <c:v>88</c:v>
                      </c:pt>
                      <c:pt idx="443">
                        <c:v>100</c:v>
                      </c:pt>
                      <c:pt idx="444">
                        <c:v>58</c:v>
                      </c:pt>
                      <c:pt idx="445">
                        <c:v>54</c:v>
                      </c:pt>
                      <c:pt idx="446">
                        <c:v>83</c:v>
                      </c:pt>
                      <c:pt idx="447">
                        <c:v>109</c:v>
                      </c:pt>
                      <c:pt idx="448">
                        <c:v>160</c:v>
                      </c:pt>
                      <c:pt idx="449">
                        <c:v>115</c:v>
                      </c:pt>
                      <c:pt idx="450">
                        <c:v>80</c:v>
                      </c:pt>
                      <c:pt idx="451">
                        <c:v>56</c:v>
                      </c:pt>
                      <c:pt idx="452">
                        <c:v>49</c:v>
                      </c:pt>
                      <c:pt idx="453">
                        <c:v>100</c:v>
                      </c:pt>
                      <c:pt idx="454">
                        <c:v>83</c:v>
                      </c:pt>
                      <c:pt idx="455">
                        <c:v>96</c:v>
                      </c:pt>
                      <c:pt idx="456">
                        <c:v>80</c:v>
                      </c:pt>
                      <c:pt idx="457">
                        <c:v>62</c:v>
                      </c:pt>
                      <c:pt idx="458">
                        <c:v>41</c:v>
                      </c:pt>
                      <c:pt idx="459">
                        <c:v>49</c:v>
                      </c:pt>
                      <c:pt idx="460">
                        <c:v>73</c:v>
                      </c:pt>
                      <c:pt idx="461">
                        <c:v>90</c:v>
                      </c:pt>
                      <c:pt idx="462">
                        <c:v>87</c:v>
                      </c:pt>
                      <c:pt idx="463">
                        <c:v>102</c:v>
                      </c:pt>
                      <c:pt idx="464">
                        <c:v>103</c:v>
                      </c:pt>
                      <c:pt idx="465">
                        <c:v>39</c:v>
                      </c:pt>
                      <c:pt idx="466">
                        <c:v>50</c:v>
                      </c:pt>
                      <c:pt idx="467">
                        <c:v>88</c:v>
                      </c:pt>
                      <c:pt idx="468">
                        <c:v>93</c:v>
                      </c:pt>
                      <c:pt idx="469">
                        <c:v>92</c:v>
                      </c:pt>
                      <c:pt idx="470">
                        <c:v>92</c:v>
                      </c:pt>
                      <c:pt idx="471">
                        <c:v>157</c:v>
                      </c:pt>
                      <c:pt idx="472">
                        <c:v>71</c:v>
                      </c:pt>
                      <c:pt idx="473">
                        <c:v>73</c:v>
                      </c:pt>
                      <c:pt idx="474">
                        <c:v>110</c:v>
                      </c:pt>
                      <c:pt idx="475">
                        <c:v>121</c:v>
                      </c:pt>
                      <c:pt idx="476">
                        <c:v>137</c:v>
                      </c:pt>
                      <c:pt idx="477">
                        <c:v>107</c:v>
                      </c:pt>
                      <c:pt idx="478">
                        <c:v>118</c:v>
                      </c:pt>
                      <c:pt idx="479">
                        <c:v>108</c:v>
                      </c:pt>
                      <c:pt idx="480">
                        <c:v>43</c:v>
                      </c:pt>
                      <c:pt idx="481">
                        <c:v>121</c:v>
                      </c:pt>
                      <c:pt idx="482">
                        <c:v>119</c:v>
                      </c:pt>
                      <c:pt idx="483">
                        <c:v>111</c:v>
                      </c:pt>
                      <c:pt idx="484">
                        <c:v>95</c:v>
                      </c:pt>
                      <c:pt idx="485">
                        <c:v>111</c:v>
                      </c:pt>
                      <c:pt idx="486">
                        <c:v>76</c:v>
                      </c:pt>
                      <c:pt idx="487">
                        <c:v>67</c:v>
                      </c:pt>
                      <c:pt idx="488">
                        <c:v>106</c:v>
                      </c:pt>
                      <c:pt idx="489">
                        <c:v>73</c:v>
                      </c:pt>
                      <c:pt idx="490">
                        <c:v>95</c:v>
                      </c:pt>
                      <c:pt idx="491">
                        <c:v>85</c:v>
                      </c:pt>
                      <c:pt idx="492">
                        <c:v>104</c:v>
                      </c:pt>
                      <c:pt idx="493">
                        <c:v>80</c:v>
                      </c:pt>
                      <c:pt idx="494">
                        <c:v>77</c:v>
                      </c:pt>
                      <c:pt idx="495">
                        <c:v>130</c:v>
                      </c:pt>
                      <c:pt idx="496">
                        <c:v>132</c:v>
                      </c:pt>
                      <c:pt idx="497">
                        <c:v>157</c:v>
                      </c:pt>
                      <c:pt idx="498">
                        <c:v>121</c:v>
                      </c:pt>
                      <c:pt idx="499">
                        <c:v>101</c:v>
                      </c:pt>
                      <c:pt idx="500">
                        <c:v>77</c:v>
                      </c:pt>
                      <c:pt idx="501">
                        <c:v>70</c:v>
                      </c:pt>
                      <c:pt idx="502">
                        <c:v>107</c:v>
                      </c:pt>
                      <c:pt idx="503">
                        <c:v>113</c:v>
                      </c:pt>
                      <c:pt idx="504">
                        <c:v>122</c:v>
                      </c:pt>
                      <c:pt idx="505">
                        <c:v>120</c:v>
                      </c:pt>
                      <c:pt idx="506">
                        <c:v>116</c:v>
                      </c:pt>
                      <c:pt idx="507">
                        <c:v>58</c:v>
                      </c:pt>
                      <c:pt idx="508">
                        <c:v>70</c:v>
                      </c:pt>
                      <c:pt idx="509">
                        <c:v>110</c:v>
                      </c:pt>
                      <c:pt idx="510">
                        <c:v>110</c:v>
                      </c:pt>
                      <c:pt idx="511">
                        <c:v>128</c:v>
                      </c:pt>
                      <c:pt idx="512">
                        <c:v>119</c:v>
                      </c:pt>
                      <c:pt idx="513">
                        <c:v>121</c:v>
                      </c:pt>
                      <c:pt idx="514">
                        <c:v>96</c:v>
                      </c:pt>
                      <c:pt idx="515">
                        <c:v>77</c:v>
                      </c:pt>
                      <c:pt idx="516">
                        <c:v>134</c:v>
                      </c:pt>
                      <c:pt idx="517">
                        <c:v>129</c:v>
                      </c:pt>
                      <c:pt idx="518">
                        <c:v>137</c:v>
                      </c:pt>
                      <c:pt idx="519">
                        <c:v>121</c:v>
                      </c:pt>
                      <c:pt idx="520">
                        <c:v>96</c:v>
                      </c:pt>
                      <c:pt idx="521">
                        <c:v>51</c:v>
                      </c:pt>
                      <c:pt idx="522">
                        <c:v>54</c:v>
                      </c:pt>
                      <c:pt idx="523">
                        <c:v>123</c:v>
                      </c:pt>
                      <c:pt idx="524">
                        <c:v>142</c:v>
                      </c:pt>
                      <c:pt idx="525">
                        <c:v>141</c:v>
                      </c:pt>
                      <c:pt idx="526">
                        <c:v>127</c:v>
                      </c:pt>
                      <c:pt idx="527">
                        <c:v>88</c:v>
                      </c:pt>
                      <c:pt idx="528">
                        <c:v>85</c:v>
                      </c:pt>
                      <c:pt idx="529">
                        <c:v>78</c:v>
                      </c:pt>
                      <c:pt idx="530">
                        <c:v>133</c:v>
                      </c:pt>
                      <c:pt idx="531">
                        <c:v>164</c:v>
                      </c:pt>
                      <c:pt idx="532">
                        <c:v>147</c:v>
                      </c:pt>
                      <c:pt idx="533">
                        <c:v>137</c:v>
                      </c:pt>
                      <c:pt idx="534">
                        <c:v>112</c:v>
                      </c:pt>
                      <c:pt idx="535">
                        <c:v>68</c:v>
                      </c:pt>
                      <c:pt idx="536">
                        <c:v>76</c:v>
                      </c:pt>
                      <c:pt idx="537">
                        <c:v>144</c:v>
                      </c:pt>
                      <c:pt idx="538">
                        <c:v>139</c:v>
                      </c:pt>
                      <c:pt idx="539">
                        <c:v>121</c:v>
                      </c:pt>
                      <c:pt idx="540">
                        <c:v>134</c:v>
                      </c:pt>
                      <c:pt idx="541">
                        <c:v>110</c:v>
                      </c:pt>
                      <c:pt idx="542">
                        <c:v>79</c:v>
                      </c:pt>
                      <c:pt idx="543">
                        <c:v>63</c:v>
                      </c:pt>
                      <c:pt idx="544">
                        <c:v>105</c:v>
                      </c:pt>
                      <c:pt idx="545">
                        <c:v>119</c:v>
                      </c:pt>
                      <c:pt idx="546">
                        <c:v>122</c:v>
                      </c:pt>
                      <c:pt idx="547">
                        <c:v>111</c:v>
                      </c:pt>
                      <c:pt idx="548">
                        <c:v>91</c:v>
                      </c:pt>
                      <c:pt idx="549">
                        <c:v>64</c:v>
                      </c:pt>
                      <c:pt idx="550">
                        <c:v>50</c:v>
                      </c:pt>
                      <c:pt idx="551">
                        <c:v>82</c:v>
                      </c:pt>
                      <c:pt idx="552">
                        <c:v>107</c:v>
                      </c:pt>
                      <c:pt idx="553">
                        <c:v>130</c:v>
                      </c:pt>
                      <c:pt idx="554">
                        <c:v>137</c:v>
                      </c:pt>
                      <c:pt idx="555">
                        <c:v>128</c:v>
                      </c:pt>
                      <c:pt idx="556">
                        <c:v>88</c:v>
                      </c:pt>
                      <c:pt idx="557">
                        <c:v>90</c:v>
                      </c:pt>
                      <c:pt idx="558">
                        <c:v>146</c:v>
                      </c:pt>
                      <c:pt idx="559">
                        <c:v>132</c:v>
                      </c:pt>
                      <c:pt idx="560">
                        <c:v>130</c:v>
                      </c:pt>
                      <c:pt idx="561">
                        <c:v>140</c:v>
                      </c:pt>
                      <c:pt idx="562">
                        <c:v>114</c:v>
                      </c:pt>
                      <c:pt idx="563">
                        <c:v>99</c:v>
                      </c:pt>
                      <c:pt idx="564">
                        <c:v>81</c:v>
                      </c:pt>
                      <c:pt idx="565">
                        <c:v>133</c:v>
                      </c:pt>
                      <c:pt idx="566">
                        <c:v>144</c:v>
                      </c:pt>
                      <c:pt idx="567">
                        <c:v>143</c:v>
                      </c:pt>
                      <c:pt idx="568">
                        <c:v>161</c:v>
                      </c:pt>
                      <c:pt idx="569">
                        <c:v>138</c:v>
                      </c:pt>
                      <c:pt idx="570">
                        <c:v>114</c:v>
                      </c:pt>
                      <c:pt idx="571">
                        <c:v>97</c:v>
                      </c:pt>
                      <c:pt idx="572">
                        <c:v>132</c:v>
                      </c:pt>
                      <c:pt idx="573">
                        <c:v>150</c:v>
                      </c:pt>
                      <c:pt idx="574">
                        <c:v>129</c:v>
                      </c:pt>
                      <c:pt idx="575">
                        <c:v>156</c:v>
                      </c:pt>
                      <c:pt idx="576">
                        <c:v>143</c:v>
                      </c:pt>
                      <c:pt idx="577">
                        <c:v>93</c:v>
                      </c:pt>
                      <c:pt idx="578">
                        <c:v>78</c:v>
                      </c:pt>
                      <c:pt idx="579">
                        <c:v>104</c:v>
                      </c:pt>
                      <c:pt idx="580">
                        <c:v>143</c:v>
                      </c:pt>
                      <c:pt idx="581">
                        <c:v>144</c:v>
                      </c:pt>
                      <c:pt idx="582">
                        <c:v>173</c:v>
                      </c:pt>
                      <c:pt idx="583">
                        <c:v>132</c:v>
                      </c:pt>
                      <c:pt idx="584">
                        <c:v>75</c:v>
                      </c:pt>
                      <c:pt idx="585">
                        <c:v>90</c:v>
                      </c:pt>
                      <c:pt idx="586">
                        <c:v>103</c:v>
                      </c:pt>
                      <c:pt idx="587">
                        <c:v>108</c:v>
                      </c:pt>
                      <c:pt idx="588">
                        <c:v>120</c:v>
                      </c:pt>
                      <c:pt idx="589">
                        <c:v>129</c:v>
                      </c:pt>
                      <c:pt idx="590">
                        <c:v>170</c:v>
                      </c:pt>
                      <c:pt idx="591">
                        <c:v>90</c:v>
                      </c:pt>
                      <c:pt idx="592">
                        <c:v>99</c:v>
                      </c:pt>
                      <c:pt idx="593">
                        <c:v>129</c:v>
                      </c:pt>
                      <c:pt idx="594">
                        <c:v>140</c:v>
                      </c:pt>
                      <c:pt idx="595">
                        <c:v>146</c:v>
                      </c:pt>
                      <c:pt idx="596">
                        <c:v>135</c:v>
                      </c:pt>
                      <c:pt idx="597">
                        <c:v>105</c:v>
                      </c:pt>
                      <c:pt idx="598">
                        <c:v>60</c:v>
                      </c:pt>
                      <c:pt idx="599">
                        <c:v>58</c:v>
                      </c:pt>
                      <c:pt idx="600">
                        <c:v>104</c:v>
                      </c:pt>
                      <c:pt idx="601">
                        <c:v>139</c:v>
                      </c:pt>
                      <c:pt idx="602">
                        <c:v>121</c:v>
                      </c:pt>
                      <c:pt idx="603">
                        <c:v>115</c:v>
                      </c:pt>
                      <c:pt idx="604">
                        <c:v>114</c:v>
                      </c:pt>
                      <c:pt idx="605">
                        <c:v>59</c:v>
                      </c:pt>
                      <c:pt idx="606">
                        <c:v>89</c:v>
                      </c:pt>
                      <c:pt idx="607">
                        <c:v>111</c:v>
                      </c:pt>
                      <c:pt idx="608">
                        <c:v>141</c:v>
                      </c:pt>
                      <c:pt idx="609">
                        <c:v>126</c:v>
                      </c:pt>
                      <c:pt idx="610">
                        <c:v>135</c:v>
                      </c:pt>
                      <c:pt idx="611">
                        <c:v>113</c:v>
                      </c:pt>
                      <c:pt idx="612">
                        <c:v>87</c:v>
                      </c:pt>
                      <c:pt idx="613">
                        <c:v>82</c:v>
                      </c:pt>
                      <c:pt idx="614">
                        <c:v>117</c:v>
                      </c:pt>
                      <c:pt idx="615">
                        <c:v>133</c:v>
                      </c:pt>
                      <c:pt idx="616">
                        <c:v>114</c:v>
                      </c:pt>
                      <c:pt idx="617">
                        <c:v>109</c:v>
                      </c:pt>
                      <c:pt idx="618">
                        <c:v>105</c:v>
                      </c:pt>
                      <c:pt idx="619">
                        <c:v>91</c:v>
                      </c:pt>
                      <c:pt idx="620">
                        <c:v>60</c:v>
                      </c:pt>
                      <c:pt idx="621">
                        <c:v>105</c:v>
                      </c:pt>
                      <c:pt idx="622">
                        <c:v>115</c:v>
                      </c:pt>
                      <c:pt idx="623">
                        <c:v>138</c:v>
                      </c:pt>
                      <c:pt idx="624">
                        <c:v>181</c:v>
                      </c:pt>
                      <c:pt idx="625">
                        <c:v>140</c:v>
                      </c:pt>
                      <c:pt idx="626">
                        <c:v>91</c:v>
                      </c:pt>
                      <c:pt idx="627">
                        <c:v>95</c:v>
                      </c:pt>
                      <c:pt idx="628">
                        <c:v>149</c:v>
                      </c:pt>
                      <c:pt idx="629">
                        <c:v>191</c:v>
                      </c:pt>
                      <c:pt idx="630">
                        <c:v>166</c:v>
                      </c:pt>
                      <c:pt idx="631">
                        <c:v>179</c:v>
                      </c:pt>
                      <c:pt idx="632">
                        <c:v>160</c:v>
                      </c:pt>
                      <c:pt idx="633">
                        <c:v>94</c:v>
                      </c:pt>
                      <c:pt idx="634">
                        <c:v>94</c:v>
                      </c:pt>
                      <c:pt idx="635">
                        <c:v>144</c:v>
                      </c:pt>
                      <c:pt idx="636">
                        <c:v>156</c:v>
                      </c:pt>
                      <c:pt idx="637">
                        <c:v>152</c:v>
                      </c:pt>
                      <c:pt idx="638">
                        <c:v>135</c:v>
                      </c:pt>
                      <c:pt idx="639">
                        <c:v>114</c:v>
                      </c:pt>
                      <c:pt idx="640">
                        <c:v>92</c:v>
                      </c:pt>
                      <c:pt idx="641">
                        <c:v>73</c:v>
                      </c:pt>
                      <c:pt idx="642">
                        <c:v>152</c:v>
                      </c:pt>
                      <c:pt idx="643">
                        <c:v>148</c:v>
                      </c:pt>
                      <c:pt idx="644">
                        <c:v>143</c:v>
                      </c:pt>
                      <c:pt idx="645">
                        <c:v>165</c:v>
                      </c:pt>
                      <c:pt idx="646">
                        <c:v>137</c:v>
                      </c:pt>
                      <c:pt idx="647">
                        <c:v>87</c:v>
                      </c:pt>
                      <c:pt idx="648">
                        <c:v>69</c:v>
                      </c:pt>
                      <c:pt idx="649">
                        <c:v>140</c:v>
                      </c:pt>
                      <c:pt idx="650">
                        <c:v>151</c:v>
                      </c:pt>
                      <c:pt idx="651">
                        <c:v>141</c:v>
                      </c:pt>
                      <c:pt idx="652">
                        <c:v>115</c:v>
                      </c:pt>
                      <c:pt idx="653">
                        <c:v>120</c:v>
                      </c:pt>
                      <c:pt idx="654">
                        <c:v>90</c:v>
                      </c:pt>
                      <c:pt idx="655">
                        <c:v>86</c:v>
                      </c:pt>
                      <c:pt idx="656">
                        <c:v>163</c:v>
                      </c:pt>
                      <c:pt idx="657">
                        <c:v>140</c:v>
                      </c:pt>
                      <c:pt idx="658">
                        <c:v>148</c:v>
                      </c:pt>
                      <c:pt idx="659">
                        <c:v>163</c:v>
                      </c:pt>
                      <c:pt idx="660">
                        <c:v>123</c:v>
                      </c:pt>
                      <c:pt idx="661">
                        <c:v>96</c:v>
                      </c:pt>
                      <c:pt idx="662">
                        <c:v>105</c:v>
                      </c:pt>
                      <c:pt idx="663">
                        <c:v>169</c:v>
                      </c:pt>
                      <c:pt idx="664">
                        <c:v>181</c:v>
                      </c:pt>
                      <c:pt idx="665">
                        <c:v>153</c:v>
                      </c:pt>
                      <c:pt idx="666">
                        <c:v>144</c:v>
                      </c:pt>
                      <c:pt idx="667">
                        <c:v>104</c:v>
                      </c:pt>
                      <c:pt idx="668">
                        <c:v>104</c:v>
                      </c:pt>
                      <c:pt idx="669">
                        <c:v>126</c:v>
                      </c:pt>
                      <c:pt idx="670">
                        <c:v>143</c:v>
                      </c:pt>
                      <c:pt idx="671">
                        <c:v>189</c:v>
                      </c:pt>
                      <c:pt idx="672">
                        <c:v>209</c:v>
                      </c:pt>
                      <c:pt idx="673">
                        <c:v>217</c:v>
                      </c:pt>
                      <c:pt idx="674">
                        <c:v>204</c:v>
                      </c:pt>
                      <c:pt idx="675">
                        <c:v>151</c:v>
                      </c:pt>
                      <c:pt idx="676">
                        <c:v>185</c:v>
                      </c:pt>
                      <c:pt idx="677">
                        <c:v>231</c:v>
                      </c:pt>
                      <c:pt idx="678">
                        <c:v>266</c:v>
                      </c:pt>
                      <c:pt idx="679">
                        <c:v>215</c:v>
                      </c:pt>
                      <c:pt idx="680">
                        <c:v>207</c:v>
                      </c:pt>
                      <c:pt idx="681">
                        <c:v>225</c:v>
                      </c:pt>
                      <c:pt idx="682">
                        <c:v>132</c:v>
                      </c:pt>
                      <c:pt idx="683">
                        <c:v>132</c:v>
                      </c:pt>
                      <c:pt idx="684">
                        <c:v>211</c:v>
                      </c:pt>
                      <c:pt idx="685">
                        <c:v>189</c:v>
                      </c:pt>
                      <c:pt idx="686">
                        <c:v>213</c:v>
                      </c:pt>
                      <c:pt idx="687">
                        <c:v>228</c:v>
                      </c:pt>
                      <c:pt idx="688">
                        <c:v>223</c:v>
                      </c:pt>
                      <c:pt idx="689">
                        <c:v>163</c:v>
                      </c:pt>
                      <c:pt idx="690">
                        <c:v>125</c:v>
                      </c:pt>
                      <c:pt idx="691">
                        <c:v>150</c:v>
                      </c:pt>
                      <c:pt idx="692">
                        <c:v>149</c:v>
                      </c:pt>
                      <c:pt idx="693">
                        <c:v>139</c:v>
                      </c:pt>
                      <c:pt idx="694">
                        <c:v>105</c:v>
                      </c:pt>
                      <c:pt idx="695">
                        <c:v>52</c:v>
                      </c:pt>
                      <c:pt idx="696">
                        <c:v>61</c:v>
                      </c:pt>
                      <c:pt idx="697">
                        <c:v>55</c:v>
                      </c:pt>
                      <c:pt idx="698">
                        <c:v>100</c:v>
                      </c:pt>
                      <c:pt idx="699">
                        <c:v>119</c:v>
                      </c:pt>
                      <c:pt idx="700">
                        <c:v>94</c:v>
                      </c:pt>
                      <c:pt idx="701">
                        <c:v>96</c:v>
                      </c:pt>
                      <c:pt idx="702">
                        <c:v>72</c:v>
                      </c:pt>
                      <c:pt idx="703">
                        <c:v>65</c:v>
                      </c:pt>
                      <c:pt idx="704">
                        <c:v>112</c:v>
                      </c:pt>
                      <c:pt idx="705">
                        <c:v>142</c:v>
                      </c:pt>
                      <c:pt idx="706">
                        <c:v>155</c:v>
                      </c:pt>
                      <c:pt idx="707">
                        <c:v>184</c:v>
                      </c:pt>
                      <c:pt idx="708">
                        <c:v>115</c:v>
                      </c:pt>
                      <c:pt idx="709">
                        <c:v>179</c:v>
                      </c:pt>
                      <c:pt idx="710">
                        <c:v>100</c:v>
                      </c:pt>
                      <c:pt idx="711">
                        <c:v>101</c:v>
                      </c:pt>
                      <c:pt idx="712">
                        <c:v>138</c:v>
                      </c:pt>
                      <c:pt idx="713">
                        <c:v>145</c:v>
                      </c:pt>
                      <c:pt idx="714">
                        <c:v>159</c:v>
                      </c:pt>
                      <c:pt idx="715">
                        <c:v>136</c:v>
                      </c:pt>
                      <c:pt idx="716">
                        <c:v>107</c:v>
                      </c:pt>
                      <c:pt idx="717">
                        <c:v>94</c:v>
                      </c:pt>
                      <c:pt idx="718">
                        <c:v>87</c:v>
                      </c:pt>
                      <c:pt idx="719">
                        <c:v>104</c:v>
                      </c:pt>
                      <c:pt idx="720">
                        <c:v>135</c:v>
                      </c:pt>
                      <c:pt idx="721">
                        <c:v>116</c:v>
                      </c:pt>
                      <c:pt idx="722">
                        <c:v>149</c:v>
                      </c:pt>
                      <c:pt idx="723">
                        <c:v>132</c:v>
                      </c:pt>
                      <c:pt idx="724">
                        <c:v>62</c:v>
                      </c:pt>
                      <c:pt idx="725">
                        <c:v>100</c:v>
                      </c:pt>
                      <c:pt idx="726">
                        <c:v>118</c:v>
                      </c:pt>
                      <c:pt idx="727">
                        <c:v>172</c:v>
                      </c:pt>
                      <c:pt idx="728">
                        <c:v>116</c:v>
                      </c:pt>
                      <c:pt idx="729">
                        <c:v>117</c:v>
                      </c:pt>
                      <c:pt idx="730">
                        <c:v>140</c:v>
                      </c:pt>
                      <c:pt idx="731">
                        <c:v>88</c:v>
                      </c:pt>
                      <c:pt idx="732">
                        <c:v>118</c:v>
                      </c:pt>
                      <c:pt idx="733">
                        <c:v>128</c:v>
                      </c:pt>
                      <c:pt idx="734">
                        <c:v>142</c:v>
                      </c:pt>
                      <c:pt idx="735">
                        <c:v>135</c:v>
                      </c:pt>
                      <c:pt idx="736">
                        <c:v>184</c:v>
                      </c:pt>
                      <c:pt idx="737">
                        <c:v>145</c:v>
                      </c:pt>
                      <c:pt idx="738">
                        <c:v>105</c:v>
                      </c:pt>
                      <c:pt idx="739">
                        <c:v>120</c:v>
                      </c:pt>
                      <c:pt idx="740">
                        <c:v>145</c:v>
                      </c:pt>
                      <c:pt idx="741">
                        <c:v>127</c:v>
                      </c:pt>
                      <c:pt idx="742">
                        <c:v>151</c:v>
                      </c:pt>
                      <c:pt idx="743">
                        <c:v>136</c:v>
                      </c:pt>
                      <c:pt idx="744">
                        <c:v>148</c:v>
                      </c:pt>
                      <c:pt idx="745">
                        <c:v>104</c:v>
                      </c:pt>
                      <c:pt idx="746">
                        <c:v>80</c:v>
                      </c:pt>
                      <c:pt idx="747">
                        <c:v>182</c:v>
                      </c:pt>
                      <c:pt idx="748">
                        <c:v>158</c:v>
                      </c:pt>
                      <c:pt idx="749">
                        <c:v>126</c:v>
                      </c:pt>
                      <c:pt idx="750">
                        <c:v>166</c:v>
                      </c:pt>
                      <c:pt idx="751">
                        <c:v>135</c:v>
                      </c:pt>
                      <c:pt idx="752">
                        <c:v>88</c:v>
                      </c:pt>
                      <c:pt idx="753">
                        <c:v>88</c:v>
                      </c:pt>
                      <c:pt idx="754">
                        <c:v>153</c:v>
                      </c:pt>
                      <c:pt idx="755">
                        <c:v>155</c:v>
                      </c:pt>
                      <c:pt idx="756">
                        <c:v>114</c:v>
                      </c:pt>
                      <c:pt idx="757">
                        <c:v>139</c:v>
                      </c:pt>
                      <c:pt idx="758">
                        <c:v>142</c:v>
                      </c:pt>
                      <c:pt idx="759">
                        <c:v>79</c:v>
                      </c:pt>
                      <c:pt idx="760">
                        <c:v>92</c:v>
                      </c:pt>
                      <c:pt idx="761">
                        <c:v>126</c:v>
                      </c:pt>
                      <c:pt idx="762">
                        <c:v>171</c:v>
                      </c:pt>
                      <c:pt idx="763">
                        <c:v>144</c:v>
                      </c:pt>
                      <c:pt idx="764">
                        <c:v>143</c:v>
                      </c:pt>
                      <c:pt idx="765">
                        <c:v>129</c:v>
                      </c:pt>
                      <c:pt idx="766">
                        <c:v>98</c:v>
                      </c:pt>
                      <c:pt idx="767">
                        <c:v>87</c:v>
                      </c:pt>
                      <c:pt idx="768">
                        <c:v>135</c:v>
                      </c:pt>
                      <c:pt idx="769">
                        <c:v>167</c:v>
                      </c:pt>
                      <c:pt idx="770">
                        <c:v>132</c:v>
                      </c:pt>
                      <c:pt idx="771">
                        <c:v>115</c:v>
                      </c:pt>
                      <c:pt idx="772">
                        <c:v>141</c:v>
                      </c:pt>
                      <c:pt idx="773">
                        <c:v>94</c:v>
                      </c:pt>
                      <c:pt idx="774">
                        <c:v>110</c:v>
                      </c:pt>
                      <c:pt idx="775">
                        <c:v>111</c:v>
                      </c:pt>
                      <c:pt idx="776">
                        <c:v>149</c:v>
                      </c:pt>
                      <c:pt idx="777">
                        <c:v>133</c:v>
                      </c:pt>
                      <c:pt idx="778">
                        <c:v>115</c:v>
                      </c:pt>
                      <c:pt idx="779">
                        <c:v>138</c:v>
                      </c:pt>
                      <c:pt idx="780">
                        <c:v>101</c:v>
                      </c:pt>
                      <c:pt idx="781">
                        <c:v>95</c:v>
                      </c:pt>
                      <c:pt idx="782">
                        <c:v>136</c:v>
                      </c:pt>
                      <c:pt idx="783">
                        <c:v>140</c:v>
                      </c:pt>
                      <c:pt idx="784">
                        <c:v>136</c:v>
                      </c:pt>
                      <c:pt idx="785">
                        <c:v>148</c:v>
                      </c:pt>
                      <c:pt idx="786">
                        <c:v>138</c:v>
                      </c:pt>
                      <c:pt idx="787">
                        <c:v>86</c:v>
                      </c:pt>
                      <c:pt idx="788">
                        <c:v>83</c:v>
                      </c:pt>
                      <c:pt idx="789">
                        <c:v>105</c:v>
                      </c:pt>
                      <c:pt idx="790">
                        <c:v>127</c:v>
                      </c:pt>
                      <c:pt idx="791">
                        <c:v>124</c:v>
                      </c:pt>
                      <c:pt idx="792">
                        <c:v>129</c:v>
                      </c:pt>
                      <c:pt idx="793">
                        <c:v>99</c:v>
                      </c:pt>
                      <c:pt idx="794">
                        <c:v>65</c:v>
                      </c:pt>
                      <c:pt idx="795">
                        <c:v>74</c:v>
                      </c:pt>
                      <c:pt idx="796">
                        <c:v>106</c:v>
                      </c:pt>
                      <c:pt idx="797">
                        <c:v>114</c:v>
                      </c:pt>
                      <c:pt idx="798">
                        <c:v>133</c:v>
                      </c:pt>
                      <c:pt idx="799">
                        <c:v>155</c:v>
                      </c:pt>
                      <c:pt idx="800">
                        <c:v>110</c:v>
                      </c:pt>
                      <c:pt idx="801">
                        <c:v>62</c:v>
                      </c:pt>
                      <c:pt idx="802">
                        <c:v>75</c:v>
                      </c:pt>
                      <c:pt idx="803">
                        <c:v>126</c:v>
                      </c:pt>
                      <c:pt idx="804">
                        <c:v>145</c:v>
                      </c:pt>
                      <c:pt idx="805">
                        <c:v>132</c:v>
                      </c:pt>
                      <c:pt idx="806">
                        <c:v>153</c:v>
                      </c:pt>
                      <c:pt idx="807">
                        <c:v>123</c:v>
                      </c:pt>
                      <c:pt idx="808">
                        <c:v>82</c:v>
                      </c:pt>
                      <c:pt idx="809">
                        <c:v>83</c:v>
                      </c:pt>
                      <c:pt idx="810">
                        <c:v>125</c:v>
                      </c:pt>
                      <c:pt idx="811">
                        <c:v>153</c:v>
                      </c:pt>
                      <c:pt idx="812">
                        <c:v>165</c:v>
                      </c:pt>
                      <c:pt idx="813">
                        <c:v>183</c:v>
                      </c:pt>
                      <c:pt idx="814">
                        <c:v>154</c:v>
                      </c:pt>
                      <c:pt idx="815">
                        <c:v>82</c:v>
                      </c:pt>
                      <c:pt idx="816">
                        <c:v>93</c:v>
                      </c:pt>
                      <c:pt idx="817">
                        <c:v>131</c:v>
                      </c:pt>
                      <c:pt idx="818">
                        <c:v>138</c:v>
                      </c:pt>
                      <c:pt idx="819">
                        <c:v>188</c:v>
                      </c:pt>
                      <c:pt idx="820">
                        <c:v>196</c:v>
                      </c:pt>
                      <c:pt idx="821">
                        <c:v>158</c:v>
                      </c:pt>
                      <c:pt idx="822">
                        <c:v>109</c:v>
                      </c:pt>
                      <c:pt idx="823">
                        <c:v>136</c:v>
                      </c:pt>
                      <c:pt idx="824">
                        <c:v>194</c:v>
                      </c:pt>
                      <c:pt idx="825">
                        <c:v>177</c:v>
                      </c:pt>
                      <c:pt idx="826">
                        <c:v>104</c:v>
                      </c:pt>
                      <c:pt idx="827">
                        <c:v>116</c:v>
                      </c:pt>
                      <c:pt idx="828">
                        <c:v>164</c:v>
                      </c:pt>
                      <c:pt idx="829">
                        <c:v>109</c:v>
                      </c:pt>
                      <c:pt idx="830">
                        <c:v>97</c:v>
                      </c:pt>
                      <c:pt idx="831">
                        <c:v>142</c:v>
                      </c:pt>
                      <c:pt idx="832">
                        <c:v>156</c:v>
                      </c:pt>
                      <c:pt idx="833">
                        <c:v>170</c:v>
                      </c:pt>
                      <c:pt idx="834">
                        <c:v>146</c:v>
                      </c:pt>
                      <c:pt idx="835">
                        <c:v>193</c:v>
                      </c:pt>
                      <c:pt idx="836">
                        <c:v>107</c:v>
                      </c:pt>
                      <c:pt idx="837">
                        <c:v>98</c:v>
                      </c:pt>
                      <c:pt idx="838">
                        <c:v>138</c:v>
                      </c:pt>
                      <c:pt idx="839">
                        <c:v>164</c:v>
                      </c:pt>
                      <c:pt idx="840">
                        <c:v>151</c:v>
                      </c:pt>
                      <c:pt idx="841">
                        <c:v>191</c:v>
                      </c:pt>
                      <c:pt idx="842">
                        <c:v>160</c:v>
                      </c:pt>
                      <c:pt idx="843">
                        <c:v>108</c:v>
                      </c:pt>
                      <c:pt idx="844">
                        <c:v>96</c:v>
                      </c:pt>
                      <c:pt idx="845">
                        <c:v>188</c:v>
                      </c:pt>
                      <c:pt idx="846">
                        <c:v>166</c:v>
                      </c:pt>
                      <c:pt idx="847">
                        <c:v>166</c:v>
                      </c:pt>
                      <c:pt idx="848">
                        <c:v>168</c:v>
                      </c:pt>
                      <c:pt idx="849">
                        <c:v>181</c:v>
                      </c:pt>
                      <c:pt idx="850">
                        <c:v>75</c:v>
                      </c:pt>
                      <c:pt idx="851">
                        <c:v>113</c:v>
                      </c:pt>
                      <c:pt idx="852">
                        <c:v>99</c:v>
                      </c:pt>
                      <c:pt idx="853">
                        <c:v>159</c:v>
                      </c:pt>
                      <c:pt idx="854">
                        <c:v>151</c:v>
                      </c:pt>
                      <c:pt idx="855">
                        <c:v>200</c:v>
                      </c:pt>
                      <c:pt idx="856">
                        <c:v>181</c:v>
                      </c:pt>
                      <c:pt idx="857">
                        <c:v>89</c:v>
                      </c:pt>
                      <c:pt idx="858">
                        <c:v>81</c:v>
                      </c:pt>
                      <c:pt idx="859">
                        <c:v>156</c:v>
                      </c:pt>
                      <c:pt idx="860">
                        <c:v>169</c:v>
                      </c:pt>
                      <c:pt idx="861">
                        <c:v>168</c:v>
                      </c:pt>
                      <c:pt idx="862">
                        <c:v>156</c:v>
                      </c:pt>
                      <c:pt idx="863">
                        <c:v>183</c:v>
                      </c:pt>
                      <c:pt idx="864">
                        <c:v>139</c:v>
                      </c:pt>
                      <c:pt idx="865">
                        <c:v>115</c:v>
                      </c:pt>
                      <c:pt idx="866">
                        <c:v>132</c:v>
                      </c:pt>
                      <c:pt idx="867">
                        <c:v>163</c:v>
                      </c:pt>
                      <c:pt idx="868">
                        <c:v>169</c:v>
                      </c:pt>
                      <c:pt idx="869">
                        <c:v>158</c:v>
                      </c:pt>
                      <c:pt idx="870">
                        <c:v>149</c:v>
                      </c:pt>
                      <c:pt idx="871">
                        <c:v>93</c:v>
                      </c:pt>
                      <c:pt idx="872">
                        <c:v>138</c:v>
                      </c:pt>
                      <c:pt idx="873">
                        <c:v>150</c:v>
                      </c:pt>
                      <c:pt idx="874">
                        <c:v>183</c:v>
                      </c:pt>
                      <c:pt idx="875">
                        <c:v>204</c:v>
                      </c:pt>
                      <c:pt idx="876">
                        <c:v>195</c:v>
                      </c:pt>
                      <c:pt idx="877">
                        <c:v>158</c:v>
                      </c:pt>
                      <c:pt idx="878">
                        <c:v>111</c:v>
                      </c:pt>
                      <c:pt idx="879">
                        <c:v>96</c:v>
                      </c:pt>
                      <c:pt idx="880">
                        <c:v>114</c:v>
                      </c:pt>
                      <c:pt idx="881">
                        <c:v>173</c:v>
                      </c:pt>
                      <c:pt idx="882">
                        <c:v>172</c:v>
                      </c:pt>
                      <c:pt idx="883">
                        <c:v>152</c:v>
                      </c:pt>
                      <c:pt idx="884">
                        <c:v>169</c:v>
                      </c:pt>
                      <c:pt idx="885">
                        <c:v>79</c:v>
                      </c:pt>
                      <c:pt idx="886">
                        <c:v>132</c:v>
                      </c:pt>
                      <c:pt idx="887">
                        <c:v>131</c:v>
                      </c:pt>
                      <c:pt idx="888">
                        <c:v>141</c:v>
                      </c:pt>
                      <c:pt idx="889">
                        <c:v>171</c:v>
                      </c:pt>
                      <c:pt idx="890">
                        <c:v>160</c:v>
                      </c:pt>
                      <c:pt idx="891">
                        <c:v>157</c:v>
                      </c:pt>
                      <c:pt idx="892">
                        <c:v>76</c:v>
                      </c:pt>
                      <c:pt idx="893">
                        <c:v>83</c:v>
                      </c:pt>
                      <c:pt idx="894">
                        <c:v>152</c:v>
                      </c:pt>
                      <c:pt idx="895">
                        <c:v>164</c:v>
                      </c:pt>
                      <c:pt idx="896">
                        <c:v>165</c:v>
                      </c:pt>
                      <c:pt idx="897">
                        <c:v>171</c:v>
                      </c:pt>
                      <c:pt idx="898">
                        <c:v>196</c:v>
                      </c:pt>
                      <c:pt idx="899">
                        <c:v>99</c:v>
                      </c:pt>
                      <c:pt idx="900">
                        <c:v>107</c:v>
                      </c:pt>
                      <c:pt idx="901">
                        <c:v>199</c:v>
                      </c:pt>
                      <c:pt idx="902">
                        <c:v>179</c:v>
                      </c:pt>
                      <c:pt idx="903">
                        <c:v>198</c:v>
                      </c:pt>
                      <c:pt idx="904">
                        <c:v>162</c:v>
                      </c:pt>
                      <c:pt idx="905">
                        <c:v>189</c:v>
                      </c:pt>
                      <c:pt idx="906">
                        <c:v>116</c:v>
                      </c:pt>
                      <c:pt idx="907">
                        <c:v>100</c:v>
                      </c:pt>
                      <c:pt idx="908">
                        <c:v>150</c:v>
                      </c:pt>
                      <c:pt idx="909">
                        <c:v>178</c:v>
                      </c:pt>
                      <c:pt idx="910">
                        <c:v>191</c:v>
                      </c:pt>
                      <c:pt idx="911">
                        <c:v>171</c:v>
                      </c:pt>
                      <c:pt idx="912">
                        <c:v>135</c:v>
                      </c:pt>
                      <c:pt idx="913">
                        <c:v>115</c:v>
                      </c:pt>
                      <c:pt idx="914">
                        <c:v>96</c:v>
                      </c:pt>
                      <c:pt idx="915">
                        <c:v>133</c:v>
                      </c:pt>
                      <c:pt idx="916">
                        <c:v>156</c:v>
                      </c:pt>
                      <c:pt idx="917">
                        <c:v>188</c:v>
                      </c:pt>
                      <c:pt idx="918">
                        <c:v>169</c:v>
                      </c:pt>
                      <c:pt idx="919">
                        <c:v>161</c:v>
                      </c:pt>
                      <c:pt idx="920">
                        <c:v>98</c:v>
                      </c:pt>
                      <c:pt idx="921">
                        <c:v>103</c:v>
                      </c:pt>
                      <c:pt idx="922">
                        <c:v>138</c:v>
                      </c:pt>
                      <c:pt idx="923">
                        <c:v>187</c:v>
                      </c:pt>
                      <c:pt idx="924">
                        <c:v>167</c:v>
                      </c:pt>
                      <c:pt idx="925">
                        <c:v>172</c:v>
                      </c:pt>
                      <c:pt idx="926">
                        <c:v>165</c:v>
                      </c:pt>
                      <c:pt idx="927">
                        <c:v>103</c:v>
                      </c:pt>
                      <c:pt idx="928">
                        <c:v>80</c:v>
                      </c:pt>
                      <c:pt idx="929">
                        <c:v>149</c:v>
                      </c:pt>
                      <c:pt idx="930">
                        <c:v>167</c:v>
                      </c:pt>
                      <c:pt idx="931">
                        <c:v>176</c:v>
                      </c:pt>
                      <c:pt idx="932">
                        <c:v>133</c:v>
                      </c:pt>
                      <c:pt idx="933">
                        <c:v>163</c:v>
                      </c:pt>
                      <c:pt idx="934">
                        <c:v>76</c:v>
                      </c:pt>
                      <c:pt idx="935">
                        <c:v>83</c:v>
                      </c:pt>
                      <c:pt idx="936">
                        <c:v>143</c:v>
                      </c:pt>
                      <c:pt idx="937">
                        <c:v>145</c:v>
                      </c:pt>
                      <c:pt idx="938">
                        <c:v>150</c:v>
                      </c:pt>
                      <c:pt idx="939">
                        <c:v>170</c:v>
                      </c:pt>
                      <c:pt idx="940">
                        <c:v>177</c:v>
                      </c:pt>
                      <c:pt idx="941">
                        <c:v>103</c:v>
                      </c:pt>
                      <c:pt idx="942">
                        <c:v>82</c:v>
                      </c:pt>
                      <c:pt idx="943">
                        <c:v>166</c:v>
                      </c:pt>
                      <c:pt idx="944">
                        <c:v>192</c:v>
                      </c:pt>
                      <c:pt idx="945">
                        <c:v>185</c:v>
                      </c:pt>
                      <c:pt idx="946">
                        <c:v>225</c:v>
                      </c:pt>
                      <c:pt idx="947">
                        <c:v>149</c:v>
                      </c:pt>
                      <c:pt idx="948">
                        <c:v>92</c:v>
                      </c:pt>
                      <c:pt idx="949">
                        <c:v>106</c:v>
                      </c:pt>
                      <c:pt idx="950">
                        <c:v>110</c:v>
                      </c:pt>
                      <c:pt idx="951">
                        <c:v>171</c:v>
                      </c:pt>
                      <c:pt idx="952">
                        <c:v>210</c:v>
                      </c:pt>
                      <c:pt idx="953">
                        <c:v>165</c:v>
                      </c:pt>
                      <c:pt idx="954">
                        <c:v>161</c:v>
                      </c:pt>
                      <c:pt idx="955">
                        <c:v>73</c:v>
                      </c:pt>
                      <c:pt idx="956">
                        <c:v>97</c:v>
                      </c:pt>
                      <c:pt idx="957">
                        <c:v>169</c:v>
                      </c:pt>
                      <c:pt idx="958">
                        <c:v>164</c:v>
                      </c:pt>
                      <c:pt idx="959">
                        <c:v>155</c:v>
                      </c:pt>
                      <c:pt idx="960">
                        <c:v>149</c:v>
                      </c:pt>
                      <c:pt idx="961">
                        <c:v>142</c:v>
                      </c:pt>
                      <c:pt idx="962">
                        <c:v>72</c:v>
                      </c:pt>
                      <c:pt idx="963">
                        <c:v>80</c:v>
                      </c:pt>
                      <c:pt idx="964">
                        <c:v>148</c:v>
                      </c:pt>
                      <c:pt idx="965">
                        <c:v>147</c:v>
                      </c:pt>
                      <c:pt idx="966">
                        <c:v>165</c:v>
                      </c:pt>
                      <c:pt idx="967">
                        <c:v>160</c:v>
                      </c:pt>
                      <c:pt idx="968">
                        <c:v>130</c:v>
                      </c:pt>
                      <c:pt idx="969">
                        <c:v>84</c:v>
                      </c:pt>
                      <c:pt idx="970">
                        <c:v>93</c:v>
                      </c:pt>
                      <c:pt idx="971">
                        <c:v>129</c:v>
                      </c:pt>
                      <c:pt idx="972">
                        <c:v>186</c:v>
                      </c:pt>
                      <c:pt idx="973">
                        <c:v>161</c:v>
                      </c:pt>
                      <c:pt idx="974">
                        <c:v>133</c:v>
                      </c:pt>
                      <c:pt idx="975">
                        <c:v>129</c:v>
                      </c:pt>
                      <c:pt idx="976">
                        <c:v>82</c:v>
                      </c:pt>
                      <c:pt idx="977">
                        <c:v>77</c:v>
                      </c:pt>
                      <c:pt idx="978">
                        <c:v>111</c:v>
                      </c:pt>
                      <c:pt idx="979">
                        <c:v>171</c:v>
                      </c:pt>
                      <c:pt idx="980">
                        <c:v>182</c:v>
                      </c:pt>
                      <c:pt idx="981">
                        <c:v>152</c:v>
                      </c:pt>
                      <c:pt idx="982">
                        <c:v>153</c:v>
                      </c:pt>
                      <c:pt idx="983">
                        <c:v>83</c:v>
                      </c:pt>
                      <c:pt idx="984">
                        <c:v>102</c:v>
                      </c:pt>
                      <c:pt idx="985">
                        <c:v>135</c:v>
                      </c:pt>
                      <c:pt idx="986">
                        <c:v>151</c:v>
                      </c:pt>
                      <c:pt idx="987">
                        <c:v>139</c:v>
                      </c:pt>
                      <c:pt idx="988">
                        <c:v>168</c:v>
                      </c:pt>
                      <c:pt idx="989">
                        <c:v>148</c:v>
                      </c:pt>
                      <c:pt idx="990">
                        <c:v>116</c:v>
                      </c:pt>
                      <c:pt idx="991">
                        <c:v>86</c:v>
                      </c:pt>
                      <c:pt idx="992">
                        <c:v>156</c:v>
                      </c:pt>
                      <c:pt idx="993">
                        <c:v>139</c:v>
                      </c:pt>
                      <c:pt idx="994">
                        <c:v>145</c:v>
                      </c:pt>
                      <c:pt idx="995">
                        <c:v>122</c:v>
                      </c:pt>
                      <c:pt idx="996">
                        <c:v>120</c:v>
                      </c:pt>
                      <c:pt idx="997">
                        <c:v>95</c:v>
                      </c:pt>
                      <c:pt idx="998">
                        <c:v>103</c:v>
                      </c:pt>
                      <c:pt idx="999">
                        <c:v>159</c:v>
                      </c:pt>
                      <c:pt idx="1000">
                        <c:v>173</c:v>
                      </c:pt>
                      <c:pt idx="1001">
                        <c:v>183</c:v>
                      </c:pt>
                      <c:pt idx="1002">
                        <c:v>155</c:v>
                      </c:pt>
                      <c:pt idx="1003">
                        <c:v>157</c:v>
                      </c:pt>
                      <c:pt idx="1004">
                        <c:v>85</c:v>
                      </c:pt>
                      <c:pt idx="1005">
                        <c:v>96</c:v>
                      </c:pt>
                      <c:pt idx="1006">
                        <c:v>121</c:v>
                      </c:pt>
                      <c:pt idx="1007">
                        <c:v>138</c:v>
                      </c:pt>
                      <c:pt idx="1008">
                        <c:v>141</c:v>
                      </c:pt>
                      <c:pt idx="1009">
                        <c:v>136</c:v>
                      </c:pt>
                      <c:pt idx="1010">
                        <c:v>143</c:v>
                      </c:pt>
                      <c:pt idx="1011">
                        <c:v>85</c:v>
                      </c:pt>
                      <c:pt idx="1012">
                        <c:v>71</c:v>
                      </c:pt>
                      <c:pt idx="1013">
                        <c:v>145</c:v>
                      </c:pt>
                      <c:pt idx="1014">
                        <c:v>192</c:v>
                      </c:pt>
                      <c:pt idx="1015">
                        <c:v>177</c:v>
                      </c:pt>
                      <c:pt idx="1016">
                        <c:v>142</c:v>
                      </c:pt>
                      <c:pt idx="1017">
                        <c:v>135</c:v>
                      </c:pt>
                      <c:pt idx="1018">
                        <c:v>84</c:v>
                      </c:pt>
                      <c:pt idx="1019">
                        <c:v>89</c:v>
                      </c:pt>
                      <c:pt idx="1020">
                        <c:v>152</c:v>
                      </c:pt>
                      <c:pt idx="1021">
                        <c:v>164</c:v>
                      </c:pt>
                      <c:pt idx="1022">
                        <c:v>174</c:v>
                      </c:pt>
                      <c:pt idx="1023">
                        <c:v>185</c:v>
                      </c:pt>
                      <c:pt idx="1024">
                        <c:v>165</c:v>
                      </c:pt>
                      <c:pt idx="1025">
                        <c:v>108</c:v>
                      </c:pt>
                      <c:pt idx="1026">
                        <c:v>92</c:v>
                      </c:pt>
                      <c:pt idx="1027">
                        <c:v>161</c:v>
                      </c:pt>
                      <c:pt idx="1028">
                        <c:v>186</c:v>
                      </c:pt>
                      <c:pt idx="1029">
                        <c:v>167</c:v>
                      </c:pt>
                      <c:pt idx="1030">
                        <c:v>112</c:v>
                      </c:pt>
                      <c:pt idx="1031">
                        <c:v>124</c:v>
                      </c:pt>
                      <c:pt idx="1032">
                        <c:v>95</c:v>
                      </c:pt>
                      <c:pt idx="1033">
                        <c:v>96</c:v>
                      </c:pt>
                      <c:pt idx="1034">
                        <c:v>167</c:v>
                      </c:pt>
                      <c:pt idx="1035">
                        <c:v>182</c:v>
                      </c:pt>
                      <c:pt idx="1036">
                        <c:v>172</c:v>
                      </c:pt>
                      <c:pt idx="1037">
                        <c:v>132</c:v>
                      </c:pt>
                      <c:pt idx="1038">
                        <c:v>165</c:v>
                      </c:pt>
                      <c:pt idx="1039">
                        <c:v>109</c:v>
                      </c:pt>
                      <c:pt idx="1040">
                        <c:v>107</c:v>
                      </c:pt>
                      <c:pt idx="1041">
                        <c:v>158</c:v>
                      </c:pt>
                      <c:pt idx="1042">
                        <c:v>183</c:v>
                      </c:pt>
                      <c:pt idx="1043">
                        <c:v>202</c:v>
                      </c:pt>
                      <c:pt idx="1044">
                        <c:v>170</c:v>
                      </c:pt>
                      <c:pt idx="1045">
                        <c:v>175</c:v>
                      </c:pt>
                      <c:pt idx="1046">
                        <c:v>98</c:v>
                      </c:pt>
                      <c:pt idx="1047">
                        <c:v>100</c:v>
                      </c:pt>
                      <c:pt idx="1048">
                        <c:v>128</c:v>
                      </c:pt>
                      <c:pt idx="1049">
                        <c:v>159</c:v>
                      </c:pt>
                      <c:pt idx="1050">
                        <c:v>179</c:v>
                      </c:pt>
                      <c:pt idx="1051">
                        <c:v>169</c:v>
                      </c:pt>
                      <c:pt idx="1052">
                        <c:v>149</c:v>
                      </c:pt>
                      <c:pt idx="1053">
                        <c:v>76</c:v>
                      </c:pt>
                      <c:pt idx="1054">
                        <c:v>98</c:v>
                      </c:pt>
                      <c:pt idx="1055">
                        <c:v>137</c:v>
                      </c:pt>
                      <c:pt idx="1056">
                        <c:v>144</c:v>
                      </c:pt>
                      <c:pt idx="1057">
                        <c:v>144</c:v>
                      </c:pt>
                      <c:pt idx="1058">
                        <c:v>143</c:v>
                      </c:pt>
                      <c:pt idx="1059">
                        <c:v>92</c:v>
                      </c:pt>
                      <c:pt idx="1060">
                        <c:v>60</c:v>
                      </c:pt>
                      <c:pt idx="1061">
                        <c:v>79</c:v>
                      </c:pt>
                      <c:pt idx="1062">
                        <c:v>112</c:v>
                      </c:pt>
                      <c:pt idx="1063">
                        <c:v>130</c:v>
                      </c:pt>
                      <c:pt idx="1064">
                        <c:v>157</c:v>
                      </c:pt>
                      <c:pt idx="1065">
                        <c:v>132</c:v>
                      </c:pt>
                      <c:pt idx="1066">
                        <c:v>125</c:v>
                      </c:pt>
                      <c:pt idx="1067">
                        <c:v>64</c:v>
                      </c:pt>
                      <c:pt idx="1068">
                        <c:v>98</c:v>
                      </c:pt>
                      <c:pt idx="1069">
                        <c:v>144</c:v>
                      </c:pt>
                      <c:pt idx="1070">
                        <c:v>182</c:v>
                      </c:pt>
                      <c:pt idx="1071">
                        <c:v>176</c:v>
                      </c:pt>
                      <c:pt idx="1072">
                        <c:v>220</c:v>
                      </c:pt>
                      <c:pt idx="1073">
                        <c:v>192</c:v>
                      </c:pt>
                      <c:pt idx="1074">
                        <c:v>120</c:v>
                      </c:pt>
                      <c:pt idx="1075">
                        <c:v>104</c:v>
                      </c:pt>
                      <c:pt idx="1076">
                        <c:v>154</c:v>
                      </c:pt>
                      <c:pt idx="1077">
                        <c:v>159</c:v>
                      </c:pt>
                      <c:pt idx="1078">
                        <c:v>159</c:v>
                      </c:pt>
                      <c:pt idx="1079">
                        <c:v>198</c:v>
                      </c:pt>
                      <c:pt idx="1080">
                        <c:v>146</c:v>
                      </c:pt>
                      <c:pt idx="1081">
                        <c:v>135</c:v>
                      </c:pt>
                      <c:pt idx="1082">
                        <c:v>92</c:v>
                      </c:pt>
                      <c:pt idx="1083">
                        <c:v>130</c:v>
                      </c:pt>
                      <c:pt idx="1084">
                        <c:v>178</c:v>
                      </c:pt>
                      <c:pt idx="1085">
                        <c:v>166</c:v>
                      </c:pt>
                      <c:pt idx="1086">
                        <c:v>192</c:v>
                      </c:pt>
                      <c:pt idx="1087">
                        <c:v>155</c:v>
                      </c:pt>
                      <c:pt idx="1088">
                        <c:v>95</c:v>
                      </c:pt>
                      <c:pt idx="1089">
                        <c:v>89</c:v>
                      </c:pt>
                      <c:pt idx="1090">
                        <c:v>142</c:v>
                      </c:pt>
                      <c:pt idx="1091">
                        <c:v>123</c:v>
                      </c:pt>
                      <c:pt idx="1092">
                        <c:v>167</c:v>
                      </c:pt>
                      <c:pt idx="1093">
                        <c:v>169</c:v>
                      </c:pt>
                      <c:pt idx="1094">
                        <c:v>172</c:v>
                      </c:pt>
                      <c:pt idx="1095">
                        <c:v>97</c:v>
                      </c:pt>
                      <c:pt idx="1096">
                        <c:v>89</c:v>
                      </c:pt>
                      <c:pt idx="1097">
                        <c:v>173</c:v>
                      </c:pt>
                      <c:pt idx="1098">
                        <c:v>173</c:v>
                      </c:pt>
                      <c:pt idx="1099">
                        <c:v>190</c:v>
                      </c:pt>
                      <c:pt idx="1100">
                        <c:v>167</c:v>
                      </c:pt>
                      <c:pt idx="1101">
                        <c:v>148</c:v>
                      </c:pt>
                      <c:pt idx="1102">
                        <c:v>114</c:v>
                      </c:pt>
                      <c:pt idx="1103">
                        <c:v>93</c:v>
                      </c:pt>
                      <c:pt idx="1104">
                        <c:v>143</c:v>
                      </c:pt>
                      <c:pt idx="1105">
                        <c:v>154</c:v>
                      </c:pt>
                      <c:pt idx="1106">
                        <c:v>135</c:v>
                      </c:pt>
                      <c:pt idx="1107">
                        <c:v>129</c:v>
                      </c:pt>
                      <c:pt idx="1108">
                        <c:v>125</c:v>
                      </c:pt>
                      <c:pt idx="1109">
                        <c:v>80</c:v>
                      </c:pt>
                      <c:pt idx="1110">
                        <c:v>77</c:v>
                      </c:pt>
                      <c:pt idx="1111">
                        <c:v>131</c:v>
                      </c:pt>
                      <c:pt idx="1112">
                        <c:v>151</c:v>
                      </c:pt>
                      <c:pt idx="1113">
                        <c:v>121</c:v>
                      </c:pt>
                      <c:pt idx="1114">
                        <c:v>149</c:v>
                      </c:pt>
                      <c:pt idx="1115">
                        <c:v>173</c:v>
                      </c:pt>
                      <c:pt idx="1116">
                        <c:v>98</c:v>
                      </c:pt>
                      <c:pt idx="1117">
                        <c:v>90</c:v>
                      </c:pt>
                      <c:pt idx="1118">
                        <c:v>155</c:v>
                      </c:pt>
                      <c:pt idx="1119">
                        <c:v>157</c:v>
                      </c:pt>
                      <c:pt idx="1120">
                        <c:v>142</c:v>
                      </c:pt>
                      <c:pt idx="1121">
                        <c:v>163</c:v>
                      </c:pt>
                      <c:pt idx="1122">
                        <c:v>154</c:v>
                      </c:pt>
                      <c:pt idx="1123">
                        <c:v>103</c:v>
                      </c:pt>
                      <c:pt idx="1124">
                        <c:v>104</c:v>
                      </c:pt>
                      <c:pt idx="1125">
                        <c:v>143</c:v>
                      </c:pt>
                      <c:pt idx="1126">
                        <c:v>191</c:v>
                      </c:pt>
                      <c:pt idx="1127">
                        <c:v>156</c:v>
                      </c:pt>
                      <c:pt idx="1128">
                        <c:v>155</c:v>
                      </c:pt>
                      <c:pt idx="1129">
                        <c:v>151</c:v>
                      </c:pt>
                      <c:pt idx="1130">
                        <c:v>91</c:v>
                      </c:pt>
                      <c:pt idx="1131">
                        <c:v>110</c:v>
                      </c:pt>
                      <c:pt idx="1132">
                        <c:v>126</c:v>
                      </c:pt>
                      <c:pt idx="1133">
                        <c:v>163</c:v>
                      </c:pt>
                      <c:pt idx="1134">
                        <c:v>171</c:v>
                      </c:pt>
                      <c:pt idx="1135">
                        <c:v>153</c:v>
                      </c:pt>
                      <c:pt idx="1136">
                        <c:v>176</c:v>
                      </c:pt>
                      <c:pt idx="1137">
                        <c:v>134</c:v>
                      </c:pt>
                      <c:pt idx="1138">
                        <c:v>118</c:v>
                      </c:pt>
                      <c:pt idx="1139">
                        <c:v>183</c:v>
                      </c:pt>
                      <c:pt idx="1140">
                        <c:v>193</c:v>
                      </c:pt>
                      <c:pt idx="1141">
                        <c:v>204</c:v>
                      </c:pt>
                      <c:pt idx="1142">
                        <c:v>165</c:v>
                      </c:pt>
                      <c:pt idx="1143">
                        <c:v>173</c:v>
                      </c:pt>
                      <c:pt idx="1144">
                        <c:v>146</c:v>
                      </c:pt>
                      <c:pt idx="1145">
                        <c:v>149</c:v>
                      </c:pt>
                      <c:pt idx="1146">
                        <c:v>176</c:v>
                      </c:pt>
                      <c:pt idx="1147">
                        <c:v>215</c:v>
                      </c:pt>
                      <c:pt idx="1148">
                        <c:v>177</c:v>
                      </c:pt>
                      <c:pt idx="1149">
                        <c:v>212</c:v>
                      </c:pt>
                      <c:pt idx="1150">
                        <c:v>182</c:v>
                      </c:pt>
                      <c:pt idx="1151">
                        <c:v>130</c:v>
                      </c:pt>
                      <c:pt idx="1152">
                        <c:v>92</c:v>
                      </c:pt>
                      <c:pt idx="1153">
                        <c:v>187</c:v>
                      </c:pt>
                      <c:pt idx="1154">
                        <c:v>210</c:v>
                      </c:pt>
                      <c:pt idx="1155">
                        <c:v>203</c:v>
                      </c:pt>
                      <c:pt idx="1156">
                        <c:v>180</c:v>
                      </c:pt>
                      <c:pt idx="1157">
                        <c:v>128</c:v>
                      </c:pt>
                      <c:pt idx="1158">
                        <c:v>136</c:v>
                      </c:pt>
                      <c:pt idx="1159">
                        <c:v>120</c:v>
                      </c:pt>
                      <c:pt idx="1160">
                        <c:v>180</c:v>
                      </c:pt>
                      <c:pt idx="1161">
                        <c:v>178</c:v>
                      </c:pt>
                      <c:pt idx="1162">
                        <c:v>185</c:v>
                      </c:pt>
                      <c:pt idx="1163">
                        <c:v>157</c:v>
                      </c:pt>
                      <c:pt idx="1164">
                        <c:v>164</c:v>
                      </c:pt>
                      <c:pt idx="1165">
                        <c:v>113</c:v>
                      </c:pt>
                      <c:pt idx="1166">
                        <c:v>99</c:v>
                      </c:pt>
                      <c:pt idx="1167">
                        <c:v>189</c:v>
                      </c:pt>
                      <c:pt idx="1168">
                        <c:v>141</c:v>
                      </c:pt>
                      <c:pt idx="1169">
                        <c:v>186</c:v>
                      </c:pt>
                      <c:pt idx="1170">
                        <c:v>172</c:v>
                      </c:pt>
                      <c:pt idx="1171">
                        <c:v>156</c:v>
                      </c:pt>
                      <c:pt idx="1172">
                        <c:v>118</c:v>
                      </c:pt>
                      <c:pt idx="1173">
                        <c:v>113</c:v>
                      </c:pt>
                      <c:pt idx="1174">
                        <c:v>184</c:v>
                      </c:pt>
                      <c:pt idx="1175">
                        <c:v>194</c:v>
                      </c:pt>
                      <c:pt idx="1176">
                        <c:v>203</c:v>
                      </c:pt>
                      <c:pt idx="1177">
                        <c:v>59</c:v>
                      </c:pt>
                      <c:pt idx="1178">
                        <c:v>85</c:v>
                      </c:pt>
                      <c:pt idx="1179">
                        <c:v>164</c:v>
                      </c:pt>
                      <c:pt idx="1180">
                        <c:v>77</c:v>
                      </c:pt>
                      <c:pt idx="1181">
                        <c:v>151</c:v>
                      </c:pt>
                      <c:pt idx="1182">
                        <c:v>172</c:v>
                      </c:pt>
                      <c:pt idx="1183">
                        <c:v>136</c:v>
                      </c:pt>
                      <c:pt idx="1184">
                        <c:v>204</c:v>
                      </c:pt>
                      <c:pt idx="1185">
                        <c:v>150</c:v>
                      </c:pt>
                      <c:pt idx="1186">
                        <c:v>94</c:v>
                      </c:pt>
                      <c:pt idx="1187">
                        <c:v>87</c:v>
                      </c:pt>
                      <c:pt idx="1188">
                        <c:v>141</c:v>
                      </c:pt>
                      <c:pt idx="1189">
                        <c:v>146</c:v>
                      </c:pt>
                      <c:pt idx="1190">
                        <c:v>178</c:v>
                      </c:pt>
                      <c:pt idx="1191">
                        <c:v>141</c:v>
                      </c:pt>
                      <c:pt idx="1192">
                        <c:v>101</c:v>
                      </c:pt>
                      <c:pt idx="1193">
                        <c:v>98</c:v>
                      </c:pt>
                      <c:pt idx="1194">
                        <c:v>95</c:v>
                      </c:pt>
                      <c:pt idx="1195">
                        <c:v>142</c:v>
                      </c:pt>
                      <c:pt idx="1196">
                        <c:v>157</c:v>
                      </c:pt>
                      <c:pt idx="1197">
                        <c:v>142</c:v>
                      </c:pt>
                      <c:pt idx="1198">
                        <c:v>142</c:v>
                      </c:pt>
                      <c:pt idx="1199">
                        <c:v>136</c:v>
                      </c:pt>
                      <c:pt idx="1200">
                        <c:v>79</c:v>
                      </c:pt>
                      <c:pt idx="1201">
                        <c:v>80</c:v>
                      </c:pt>
                      <c:pt idx="1202">
                        <c:v>132</c:v>
                      </c:pt>
                      <c:pt idx="1203">
                        <c:v>172</c:v>
                      </c:pt>
                      <c:pt idx="1204">
                        <c:v>163</c:v>
                      </c:pt>
                      <c:pt idx="1205">
                        <c:v>159</c:v>
                      </c:pt>
                      <c:pt idx="1206">
                        <c:v>131</c:v>
                      </c:pt>
                      <c:pt idx="1207">
                        <c:v>110</c:v>
                      </c:pt>
                      <c:pt idx="1208">
                        <c:v>75</c:v>
                      </c:pt>
                      <c:pt idx="1209">
                        <c:v>142</c:v>
                      </c:pt>
                      <c:pt idx="1210">
                        <c:v>187</c:v>
                      </c:pt>
                      <c:pt idx="1211">
                        <c:v>210</c:v>
                      </c:pt>
                      <c:pt idx="1212">
                        <c:v>186</c:v>
                      </c:pt>
                      <c:pt idx="1213">
                        <c:v>144</c:v>
                      </c:pt>
                      <c:pt idx="1214">
                        <c:v>89</c:v>
                      </c:pt>
                      <c:pt idx="1215">
                        <c:v>85</c:v>
                      </c:pt>
                      <c:pt idx="1216">
                        <c:v>104</c:v>
                      </c:pt>
                      <c:pt idx="1217">
                        <c:v>146</c:v>
                      </c:pt>
                      <c:pt idx="1218">
                        <c:v>180</c:v>
                      </c:pt>
                      <c:pt idx="1219">
                        <c:v>173</c:v>
                      </c:pt>
                      <c:pt idx="1220">
                        <c:v>176</c:v>
                      </c:pt>
                      <c:pt idx="1221">
                        <c:v>91</c:v>
                      </c:pt>
                      <c:pt idx="1222">
                        <c:v>94</c:v>
                      </c:pt>
                      <c:pt idx="1223">
                        <c:v>171</c:v>
                      </c:pt>
                      <c:pt idx="1224">
                        <c:v>175</c:v>
                      </c:pt>
                      <c:pt idx="1225">
                        <c:v>188</c:v>
                      </c:pt>
                      <c:pt idx="1226">
                        <c:v>202</c:v>
                      </c:pt>
                      <c:pt idx="1227">
                        <c:v>169</c:v>
                      </c:pt>
                      <c:pt idx="1228">
                        <c:v>104</c:v>
                      </c:pt>
                      <c:pt idx="1229">
                        <c:v>82</c:v>
                      </c:pt>
                      <c:pt idx="1230">
                        <c:v>144</c:v>
                      </c:pt>
                      <c:pt idx="1231">
                        <c:v>171</c:v>
                      </c:pt>
                      <c:pt idx="1232">
                        <c:v>181</c:v>
                      </c:pt>
                      <c:pt idx="1233">
                        <c:v>126</c:v>
                      </c:pt>
                      <c:pt idx="1234">
                        <c:v>139</c:v>
                      </c:pt>
                      <c:pt idx="1235">
                        <c:v>104</c:v>
                      </c:pt>
                      <c:pt idx="1236">
                        <c:v>90</c:v>
                      </c:pt>
                      <c:pt idx="1237">
                        <c:v>133</c:v>
                      </c:pt>
                      <c:pt idx="1238">
                        <c:v>165</c:v>
                      </c:pt>
                      <c:pt idx="1239">
                        <c:v>184</c:v>
                      </c:pt>
                      <c:pt idx="1240">
                        <c:v>174</c:v>
                      </c:pt>
                      <c:pt idx="1241">
                        <c:v>131</c:v>
                      </c:pt>
                      <c:pt idx="1242">
                        <c:v>93</c:v>
                      </c:pt>
                      <c:pt idx="1243">
                        <c:v>97</c:v>
                      </c:pt>
                      <c:pt idx="1244">
                        <c:v>145</c:v>
                      </c:pt>
                      <c:pt idx="1245">
                        <c:v>190</c:v>
                      </c:pt>
                      <c:pt idx="1246">
                        <c:v>138</c:v>
                      </c:pt>
                      <c:pt idx="1247">
                        <c:v>201</c:v>
                      </c:pt>
                      <c:pt idx="1248">
                        <c:v>164</c:v>
                      </c:pt>
                      <c:pt idx="1249">
                        <c:v>93</c:v>
                      </c:pt>
                      <c:pt idx="1250">
                        <c:v>125</c:v>
                      </c:pt>
                      <c:pt idx="1251">
                        <c:v>123</c:v>
                      </c:pt>
                      <c:pt idx="1252">
                        <c:v>161</c:v>
                      </c:pt>
                      <c:pt idx="1253">
                        <c:v>169</c:v>
                      </c:pt>
                      <c:pt idx="1254">
                        <c:v>163</c:v>
                      </c:pt>
                      <c:pt idx="1255">
                        <c:v>210</c:v>
                      </c:pt>
                      <c:pt idx="1256">
                        <c:v>125</c:v>
                      </c:pt>
                      <c:pt idx="1257">
                        <c:v>120</c:v>
                      </c:pt>
                      <c:pt idx="1258">
                        <c:v>193</c:v>
                      </c:pt>
                      <c:pt idx="1259">
                        <c:v>218</c:v>
                      </c:pt>
                      <c:pt idx="1260">
                        <c:v>239</c:v>
                      </c:pt>
                      <c:pt idx="1261">
                        <c:v>232</c:v>
                      </c:pt>
                      <c:pt idx="1262">
                        <c:v>216</c:v>
                      </c:pt>
                      <c:pt idx="1263">
                        <c:v>158</c:v>
                      </c:pt>
                      <c:pt idx="1264">
                        <c:v>82</c:v>
                      </c:pt>
                      <c:pt idx="1265">
                        <c:v>188</c:v>
                      </c:pt>
                      <c:pt idx="1266">
                        <c:v>226</c:v>
                      </c:pt>
                      <c:pt idx="1267">
                        <c:v>239</c:v>
                      </c:pt>
                      <c:pt idx="1268">
                        <c:v>213</c:v>
                      </c:pt>
                      <c:pt idx="1269">
                        <c:v>212</c:v>
                      </c:pt>
                      <c:pt idx="1270">
                        <c:v>97</c:v>
                      </c:pt>
                      <c:pt idx="1271">
                        <c:v>93</c:v>
                      </c:pt>
                      <c:pt idx="1272">
                        <c:v>133</c:v>
                      </c:pt>
                      <c:pt idx="1273">
                        <c:v>154</c:v>
                      </c:pt>
                      <c:pt idx="1274">
                        <c:v>135</c:v>
                      </c:pt>
                      <c:pt idx="1275">
                        <c:v>147</c:v>
                      </c:pt>
                      <c:pt idx="1276">
                        <c:v>161</c:v>
                      </c:pt>
                      <c:pt idx="1277">
                        <c:v>91</c:v>
                      </c:pt>
                      <c:pt idx="1278">
                        <c:v>82</c:v>
                      </c:pt>
                      <c:pt idx="1279">
                        <c:v>128</c:v>
                      </c:pt>
                      <c:pt idx="1280">
                        <c:v>150</c:v>
                      </c:pt>
                      <c:pt idx="1281">
                        <c:v>157</c:v>
                      </c:pt>
                      <c:pt idx="1282">
                        <c:v>143</c:v>
                      </c:pt>
                      <c:pt idx="1283">
                        <c:v>160</c:v>
                      </c:pt>
                      <c:pt idx="1284">
                        <c:v>98</c:v>
                      </c:pt>
                      <c:pt idx="1285">
                        <c:v>137</c:v>
                      </c:pt>
                      <c:pt idx="1286">
                        <c:v>196</c:v>
                      </c:pt>
                      <c:pt idx="1287">
                        <c:v>132</c:v>
                      </c:pt>
                      <c:pt idx="1288">
                        <c:v>177</c:v>
                      </c:pt>
                      <c:pt idx="1289">
                        <c:v>145</c:v>
                      </c:pt>
                      <c:pt idx="1290">
                        <c:v>139</c:v>
                      </c:pt>
                      <c:pt idx="1291">
                        <c:v>82</c:v>
                      </c:pt>
                      <c:pt idx="1292">
                        <c:v>83</c:v>
                      </c:pt>
                      <c:pt idx="1293">
                        <c:v>159</c:v>
                      </c:pt>
                      <c:pt idx="1294">
                        <c:v>154</c:v>
                      </c:pt>
                      <c:pt idx="1295">
                        <c:v>167</c:v>
                      </c:pt>
                      <c:pt idx="1296">
                        <c:v>170</c:v>
                      </c:pt>
                      <c:pt idx="1297">
                        <c:v>130</c:v>
                      </c:pt>
                      <c:pt idx="1298">
                        <c:v>123</c:v>
                      </c:pt>
                      <c:pt idx="1299">
                        <c:v>88</c:v>
                      </c:pt>
                      <c:pt idx="1300">
                        <c:v>121</c:v>
                      </c:pt>
                      <c:pt idx="1301">
                        <c:v>126</c:v>
                      </c:pt>
                      <c:pt idx="1302">
                        <c:v>160</c:v>
                      </c:pt>
                      <c:pt idx="1303">
                        <c:v>163</c:v>
                      </c:pt>
                      <c:pt idx="1304">
                        <c:v>179</c:v>
                      </c:pt>
                      <c:pt idx="1305">
                        <c:v>94</c:v>
                      </c:pt>
                      <c:pt idx="1306">
                        <c:v>69</c:v>
                      </c:pt>
                      <c:pt idx="1307">
                        <c:v>181</c:v>
                      </c:pt>
                      <c:pt idx="1308">
                        <c:v>156</c:v>
                      </c:pt>
                      <c:pt idx="1309">
                        <c:v>183</c:v>
                      </c:pt>
                      <c:pt idx="1310">
                        <c:v>133</c:v>
                      </c:pt>
                      <c:pt idx="1311">
                        <c:v>167</c:v>
                      </c:pt>
                      <c:pt idx="1312">
                        <c:v>99</c:v>
                      </c:pt>
                      <c:pt idx="1313">
                        <c:v>87</c:v>
                      </c:pt>
                      <c:pt idx="1314">
                        <c:v>123</c:v>
                      </c:pt>
                      <c:pt idx="1315">
                        <c:v>125</c:v>
                      </c:pt>
                      <c:pt idx="1316">
                        <c:v>173</c:v>
                      </c:pt>
                      <c:pt idx="1317">
                        <c:v>169</c:v>
                      </c:pt>
                      <c:pt idx="1318">
                        <c:v>172</c:v>
                      </c:pt>
                      <c:pt idx="1319">
                        <c:v>81</c:v>
                      </c:pt>
                      <c:pt idx="1320">
                        <c:v>54</c:v>
                      </c:pt>
                      <c:pt idx="1321">
                        <c:v>140</c:v>
                      </c:pt>
                      <c:pt idx="1322">
                        <c:v>139</c:v>
                      </c:pt>
                      <c:pt idx="1323">
                        <c:v>145</c:v>
                      </c:pt>
                      <c:pt idx="1324">
                        <c:v>162</c:v>
                      </c:pt>
                      <c:pt idx="1325">
                        <c:v>126</c:v>
                      </c:pt>
                      <c:pt idx="1326">
                        <c:v>100</c:v>
                      </c:pt>
                      <c:pt idx="1327">
                        <c:v>101</c:v>
                      </c:pt>
                      <c:pt idx="1328">
                        <c:v>120</c:v>
                      </c:pt>
                      <c:pt idx="1329">
                        <c:v>143</c:v>
                      </c:pt>
                      <c:pt idx="1330">
                        <c:v>136</c:v>
                      </c:pt>
                      <c:pt idx="1331">
                        <c:v>130</c:v>
                      </c:pt>
                      <c:pt idx="1332">
                        <c:v>146</c:v>
                      </c:pt>
                      <c:pt idx="1333">
                        <c:v>87</c:v>
                      </c:pt>
                      <c:pt idx="1334">
                        <c:v>80</c:v>
                      </c:pt>
                      <c:pt idx="1335">
                        <c:v>156</c:v>
                      </c:pt>
                      <c:pt idx="1336">
                        <c:v>144</c:v>
                      </c:pt>
                      <c:pt idx="1337">
                        <c:v>142</c:v>
                      </c:pt>
                      <c:pt idx="1338">
                        <c:v>144</c:v>
                      </c:pt>
                      <c:pt idx="1339">
                        <c:v>142</c:v>
                      </c:pt>
                      <c:pt idx="1340">
                        <c:v>74</c:v>
                      </c:pt>
                      <c:pt idx="1341">
                        <c:v>56</c:v>
                      </c:pt>
                      <c:pt idx="1342">
                        <c:v>132</c:v>
                      </c:pt>
                      <c:pt idx="1343">
                        <c:v>115</c:v>
                      </c:pt>
                      <c:pt idx="1344">
                        <c:v>149</c:v>
                      </c:pt>
                      <c:pt idx="1345">
                        <c:v>123</c:v>
                      </c:pt>
                      <c:pt idx="1346">
                        <c:v>132</c:v>
                      </c:pt>
                      <c:pt idx="1347">
                        <c:v>83</c:v>
                      </c:pt>
                      <c:pt idx="1348">
                        <c:v>69</c:v>
                      </c:pt>
                      <c:pt idx="1349">
                        <c:v>93</c:v>
                      </c:pt>
                      <c:pt idx="1350">
                        <c:v>119</c:v>
                      </c:pt>
                      <c:pt idx="1351">
                        <c:v>139</c:v>
                      </c:pt>
                      <c:pt idx="1352">
                        <c:v>137</c:v>
                      </c:pt>
                      <c:pt idx="1353">
                        <c:v>136</c:v>
                      </c:pt>
                      <c:pt idx="1354">
                        <c:v>75</c:v>
                      </c:pt>
                      <c:pt idx="1355">
                        <c:v>70</c:v>
                      </c:pt>
                      <c:pt idx="1356">
                        <c:v>142</c:v>
                      </c:pt>
                      <c:pt idx="1357">
                        <c:v>140</c:v>
                      </c:pt>
                      <c:pt idx="1358">
                        <c:v>132</c:v>
                      </c:pt>
                      <c:pt idx="1359">
                        <c:v>148</c:v>
                      </c:pt>
                      <c:pt idx="1360">
                        <c:v>144</c:v>
                      </c:pt>
                      <c:pt idx="1361">
                        <c:v>89</c:v>
                      </c:pt>
                      <c:pt idx="1362">
                        <c:v>102</c:v>
                      </c:pt>
                      <c:pt idx="1363">
                        <c:v>143</c:v>
                      </c:pt>
                      <c:pt idx="1364">
                        <c:v>162</c:v>
                      </c:pt>
                      <c:pt idx="1365">
                        <c:v>175</c:v>
                      </c:pt>
                      <c:pt idx="1366">
                        <c:v>124</c:v>
                      </c:pt>
                      <c:pt idx="1367">
                        <c:v>176</c:v>
                      </c:pt>
                      <c:pt idx="1368">
                        <c:v>101</c:v>
                      </c:pt>
                      <c:pt idx="1369">
                        <c:v>100</c:v>
                      </c:pt>
                      <c:pt idx="1370">
                        <c:v>160</c:v>
                      </c:pt>
                      <c:pt idx="1371">
                        <c:v>142</c:v>
                      </c:pt>
                      <c:pt idx="1372">
                        <c:v>151</c:v>
                      </c:pt>
                      <c:pt idx="1373">
                        <c:v>143</c:v>
                      </c:pt>
                      <c:pt idx="1374">
                        <c:v>157</c:v>
                      </c:pt>
                      <c:pt idx="1375">
                        <c:v>97</c:v>
                      </c:pt>
                      <c:pt idx="1376">
                        <c:v>106</c:v>
                      </c:pt>
                      <c:pt idx="1377">
                        <c:v>180</c:v>
                      </c:pt>
                      <c:pt idx="1378">
                        <c:v>152</c:v>
                      </c:pt>
                      <c:pt idx="1379">
                        <c:v>151</c:v>
                      </c:pt>
                      <c:pt idx="1380">
                        <c:v>172</c:v>
                      </c:pt>
                      <c:pt idx="1381">
                        <c:v>131</c:v>
                      </c:pt>
                      <c:pt idx="1382">
                        <c:v>92</c:v>
                      </c:pt>
                      <c:pt idx="1383">
                        <c:v>90</c:v>
                      </c:pt>
                      <c:pt idx="1384">
                        <c:v>125</c:v>
                      </c:pt>
                      <c:pt idx="1385">
                        <c:v>143</c:v>
                      </c:pt>
                      <c:pt idx="1386">
                        <c:v>158</c:v>
                      </c:pt>
                      <c:pt idx="1387">
                        <c:v>135</c:v>
                      </c:pt>
                      <c:pt idx="1388">
                        <c:v>156</c:v>
                      </c:pt>
                      <c:pt idx="1389">
                        <c:v>88</c:v>
                      </c:pt>
                      <c:pt idx="1390">
                        <c:v>97</c:v>
                      </c:pt>
                      <c:pt idx="1391">
                        <c:v>143</c:v>
                      </c:pt>
                      <c:pt idx="1392">
                        <c:v>137</c:v>
                      </c:pt>
                      <c:pt idx="1393">
                        <c:v>151</c:v>
                      </c:pt>
                      <c:pt idx="1394">
                        <c:v>104</c:v>
                      </c:pt>
                      <c:pt idx="1395">
                        <c:v>113</c:v>
                      </c:pt>
                      <c:pt idx="1396">
                        <c:v>108</c:v>
                      </c:pt>
                      <c:pt idx="1397">
                        <c:v>103</c:v>
                      </c:pt>
                      <c:pt idx="1398">
                        <c:v>166</c:v>
                      </c:pt>
                      <c:pt idx="1399">
                        <c:v>152</c:v>
                      </c:pt>
                      <c:pt idx="1400">
                        <c:v>178</c:v>
                      </c:pt>
                      <c:pt idx="1401">
                        <c:v>143</c:v>
                      </c:pt>
                      <c:pt idx="1402">
                        <c:v>145</c:v>
                      </c:pt>
                      <c:pt idx="1403">
                        <c:v>77</c:v>
                      </c:pt>
                      <c:pt idx="1404">
                        <c:v>92</c:v>
                      </c:pt>
                      <c:pt idx="1405">
                        <c:v>154</c:v>
                      </c:pt>
                      <c:pt idx="1406">
                        <c:v>170</c:v>
                      </c:pt>
                      <c:pt idx="1407">
                        <c:v>89</c:v>
                      </c:pt>
                      <c:pt idx="1408">
                        <c:v>185</c:v>
                      </c:pt>
                      <c:pt idx="1409">
                        <c:v>162</c:v>
                      </c:pt>
                      <c:pt idx="1410">
                        <c:v>100</c:v>
                      </c:pt>
                      <c:pt idx="1411">
                        <c:v>95</c:v>
                      </c:pt>
                      <c:pt idx="1412">
                        <c:v>146</c:v>
                      </c:pt>
                      <c:pt idx="1413">
                        <c:v>165</c:v>
                      </c:pt>
                      <c:pt idx="1414">
                        <c:v>155</c:v>
                      </c:pt>
                      <c:pt idx="1415">
                        <c:v>152</c:v>
                      </c:pt>
                      <c:pt idx="1416">
                        <c:v>139</c:v>
                      </c:pt>
                      <c:pt idx="1417">
                        <c:v>96</c:v>
                      </c:pt>
                      <c:pt idx="1418">
                        <c:v>89</c:v>
                      </c:pt>
                      <c:pt idx="1419">
                        <c:v>124</c:v>
                      </c:pt>
                      <c:pt idx="1420">
                        <c:v>120</c:v>
                      </c:pt>
                      <c:pt idx="1421">
                        <c:v>144</c:v>
                      </c:pt>
                      <c:pt idx="1422">
                        <c:v>145</c:v>
                      </c:pt>
                      <c:pt idx="1423">
                        <c:v>98</c:v>
                      </c:pt>
                      <c:pt idx="1424">
                        <c:v>64</c:v>
                      </c:pt>
                      <c:pt idx="1425">
                        <c:v>39</c:v>
                      </c:pt>
                      <c:pt idx="1426">
                        <c:v>83</c:v>
                      </c:pt>
                      <c:pt idx="1427">
                        <c:v>113</c:v>
                      </c:pt>
                      <c:pt idx="1428">
                        <c:v>118</c:v>
                      </c:pt>
                      <c:pt idx="1429">
                        <c:v>124</c:v>
                      </c:pt>
                      <c:pt idx="1430">
                        <c:v>141</c:v>
                      </c:pt>
                      <c:pt idx="1431">
                        <c:v>90</c:v>
                      </c:pt>
                      <c:pt idx="1432">
                        <c:v>74</c:v>
                      </c:pt>
                      <c:pt idx="1433">
                        <c:v>127</c:v>
                      </c:pt>
                      <c:pt idx="1434">
                        <c:v>142</c:v>
                      </c:pt>
                      <c:pt idx="1435">
                        <c:v>132</c:v>
                      </c:pt>
                      <c:pt idx="1436">
                        <c:v>152</c:v>
                      </c:pt>
                      <c:pt idx="1437">
                        <c:v>140</c:v>
                      </c:pt>
                      <c:pt idx="1438">
                        <c:v>117</c:v>
                      </c:pt>
                      <c:pt idx="1439">
                        <c:v>85</c:v>
                      </c:pt>
                      <c:pt idx="1440">
                        <c:v>127</c:v>
                      </c:pt>
                      <c:pt idx="1441">
                        <c:v>161</c:v>
                      </c:pt>
                      <c:pt idx="1442">
                        <c:v>183</c:v>
                      </c:pt>
                      <c:pt idx="1443">
                        <c:v>147</c:v>
                      </c:pt>
                      <c:pt idx="1444">
                        <c:v>143</c:v>
                      </c:pt>
                      <c:pt idx="1445">
                        <c:v>93</c:v>
                      </c:pt>
                      <c:pt idx="1446">
                        <c:v>111</c:v>
                      </c:pt>
                      <c:pt idx="1447">
                        <c:v>137</c:v>
                      </c:pt>
                      <c:pt idx="1448">
                        <c:v>157</c:v>
                      </c:pt>
                      <c:pt idx="1449">
                        <c:v>57</c:v>
                      </c:pt>
                      <c:pt idx="1450">
                        <c:v>192</c:v>
                      </c:pt>
                      <c:pt idx="1451">
                        <c:v>166</c:v>
                      </c:pt>
                      <c:pt idx="1452">
                        <c:v>104</c:v>
                      </c:pt>
                      <c:pt idx="1453">
                        <c:v>77</c:v>
                      </c:pt>
                      <c:pt idx="1454">
                        <c:v>156</c:v>
                      </c:pt>
                      <c:pt idx="1455">
                        <c:v>155</c:v>
                      </c:pt>
                      <c:pt idx="1456">
                        <c:v>166</c:v>
                      </c:pt>
                      <c:pt idx="1457">
                        <c:v>167</c:v>
                      </c:pt>
                      <c:pt idx="1458">
                        <c:v>158</c:v>
                      </c:pt>
                      <c:pt idx="1459">
                        <c:v>124</c:v>
                      </c:pt>
                      <c:pt idx="1460">
                        <c:v>87</c:v>
                      </c:pt>
                      <c:pt idx="1461">
                        <c:v>155</c:v>
                      </c:pt>
                      <c:pt idx="1462">
                        <c:v>174</c:v>
                      </c:pt>
                      <c:pt idx="1463">
                        <c:v>176</c:v>
                      </c:pt>
                      <c:pt idx="1464">
                        <c:v>191</c:v>
                      </c:pt>
                      <c:pt idx="1465">
                        <c:v>161</c:v>
                      </c:pt>
                      <c:pt idx="1466">
                        <c:v>95</c:v>
                      </c:pt>
                      <c:pt idx="1467">
                        <c:v>88</c:v>
                      </c:pt>
                      <c:pt idx="1468">
                        <c:v>143</c:v>
                      </c:pt>
                      <c:pt idx="1469">
                        <c:v>168</c:v>
                      </c:pt>
                      <c:pt idx="1470">
                        <c:v>182</c:v>
                      </c:pt>
                      <c:pt idx="1471">
                        <c:v>165</c:v>
                      </c:pt>
                      <c:pt idx="1472">
                        <c:v>168</c:v>
                      </c:pt>
                      <c:pt idx="1473">
                        <c:v>81</c:v>
                      </c:pt>
                      <c:pt idx="1474">
                        <c:v>73</c:v>
                      </c:pt>
                      <c:pt idx="1475">
                        <c:v>138</c:v>
                      </c:pt>
                      <c:pt idx="1476">
                        <c:v>171</c:v>
                      </c:pt>
                      <c:pt idx="1477">
                        <c:v>176</c:v>
                      </c:pt>
                      <c:pt idx="1478">
                        <c:v>166</c:v>
                      </c:pt>
                      <c:pt idx="1479">
                        <c:v>189</c:v>
                      </c:pt>
                      <c:pt idx="1480">
                        <c:v>113</c:v>
                      </c:pt>
                      <c:pt idx="1481">
                        <c:v>109</c:v>
                      </c:pt>
                      <c:pt idx="1482">
                        <c:v>136</c:v>
                      </c:pt>
                      <c:pt idx="1483">
                        <c:v>192</c:v>
                      </c:pt>
                      <c:pt idx="1484">
                        <c:v>179</c:v>
                      </c:pt>
                      <c:pt idx="1485">
                        <c:v>175</c:v>
                      </c:pt>
                      <c:pt idx="1486">
                        <c:v>177</c:v>
                      </c:pt>
                      <c:pt idx="1487">
                        <c:v>128</c:v>
                      </c:pt>
                      <c:pt idx="1488">
                        <c:v>99</c:v>
                      </c:pt>
                      <c:pt idx="1489">
                        <c:v>188</c:v>
                      </c:pt>
                      <c:pt idx="1490">
                        <c:v>172</c:v>
                      </c:pt>
                      <c:pt idx="1491">
                        <c:v>183</c:v>
                      </c:pt>
                      <c:pt idx="1492">
                        <c:v>221</c:v>
                      </c:pt>
                      <c:pt idx="1493">
                        <c:v>193</c:v>
                      </c:pt>
                      <c:pt idx="1494">
                        <c:v>142</c:v>
                      </c:pt>
                      <c:pt idx="1495">
                        <c:v>105</c:v>
                      </c:pt>
                      <c:pt idx="1496">
                        <c:v>149</c:v>
                      </c:pt>
                      <c:pt idx="1497">
                        <c:v>152</c:v>
                      </c:pt>
                      <c:pt idx="1498">
                        <c:v>138</c:v>
                      </c:pt>
                      <c:pt idx="1499">
                        <c:v>170</c:v>
                      </c:pt>
                      <c:pt idx="1500">
                        <c:v>168</c:v>
                      </c:pt>
                      <c:pt idx="1501">
                        <c:v>119</c:v>
                      </c:pt>
                      <c:pt idx="1502">
                        <c:v>112</c:v>
                      </c:pt>
                      <c:pt idx="1503">
                        <c:v>165</c:v>
                      </c:pt>
                      <c:pt idx="1504">
                        <c:v>205</c:v>
                      </c:pt>
                      <c:pt idx="1505">
                        <c:v>169</c:v>
                      </c:pt>
                      <c:pt idx="1506">
                        <c:v>127</c:v>
                      </c:pt>
                      <c:pt idx="1507">
                        <c:v>155</c:v>
                      </c:pt>
                      <c:pt idx="1508">
                        <c:v>104</c:v>
                      </c:pt>
                      <c:pt idx="1509">
                        <c:v>106</c:v>
                      </c:pt>
                      <c:pt idx="1510">
                        <c:v>136</c:v>
                      </c:pt>
                      <c:pt idx="1511">
                        <c:v>193</c:v>
                      </c:pt>
                      <c:pt idx="1512">
                        <c:v>192</c:v>
                      </c:pt>
                      <c:pt idx="1513">
                        <c:v>192</c:v>
                      </c:pt>
                      <c:pt idx="1514">
                        <c:v>149</c:v>
                      </c:pt>
                      <c:pt idx="1515">
                        <c:v>121</c:v>
                      </c:pt>
                      <c:pt idx="1516">
                        <c:v>101</c:v>
                      </c:pt>
                      <c:pt idx="1517">
                        <c:v>192</c:v>
                      </c:pt>
                      <c:pt idx="1518">
                        <c:v>179</c:v>
                      </c:pt>
                      <c:pt idx="1519">
                        <c:v>186</c:v>
                      </c:pt>
                      <c:pt idx="1520">
                        <c:v>183</c:v>
                      </c:pt>
                      <c:pt idx="1521">
                        <c:v>173</c:v>
                      </c:pt>
                      <c:pt idx="1522">
                        <c:v>136</c:v>
                      </c:pt>
                      <c:pt idx="1523">
                        <c:v>79</c:v>
                      </c:pt>
                      <c:pt idx="1524">
                        <c:v>144</c:v>
                      </c:pt>
                      <c:pt idx="1525">
                        <c:v>158</c:v>
                      </c:pt>
                      <c:pt idx="1526">
                        <c:v>196</c:v>
                      </c:pt>
                      <c:pt idx="1527">
                        <c:v>186</c:v>
                      </c:pt>
                      <c:pt idx="1528">
                        <c:v>162</c:v>
                      </c:pt>
                      <c:pt idx="1529">
                        <c:v>117</c:v>
                      </c:pt>
                      <c:pt idx="1530">
                        <c:v>78</c:v>
                      </c:pt>
                      <c:pt idx="1531">
                        <c:v>189</c:v>
                      </c:pt>
                      <c:pt idx="1532">
                        <c:v>205</c:v>
                      </c:pt>
                      <c:pt idx="1533">
                        <c:v>197</c:v>
                      </c:pt>
                      <c:pt idx="1534">
                        <c:v>230</c:v>
                      </c:pt>
                      <c:pt idx="1535">
                        <c:v>192</c:v>
                      </c:pt>
                      <c:pt idx="1536">
                        <c:v>162</c:v>
                      </c:pt>
                      <c:pt idx="1537">
                        <c:v>162</c:v>
                      </c:pt>
                      <c:pt idx="1538">
                        <c:v>155</c:v>
                      </c:pt>
                      <c:pt idx="1539">
                        <c:v>197</c:v>
                      </c:pt>
                      <c:pt idx="1540">
                        <c:v>204</c:v>
                      </c:pt>
                      <c:pt idx="1541">
                        <c:v>190</c:v>
                      </c:pt>
                      <c:pt idx="1542">
                        <c:v>197</c:v>
                      </c:pt>
                      <c:pt idx="1543">
                        <c:v>125</c:v>
                      </c:pt>
                      <c:pt idx="1544">
                        <c:v>175</c:v>
                      </c:pt>
                      <c:pt idx="1545">
                        <c:v>202</c:v>
                      </c:pt>
                      <c:pt idx="1546">
                        <c:v>192</c:v>
                      </c:pt>
                      <c:pt idx="1547">
                        <c:v>188</c:v>
                      </c:pt>
                      <c:pt idx="1548">
                        <c:v>218</c:v>
                      </c:pt>
                      <c:pt idx="1549">
                        <c:v>178</c:v>
                      </c:pt>
                      <c:pt idx="1550">
                        <c:v>124</c:v>
                      </c:pt>
                      <c:pt idx="1551">
                        <c:v>100</c:v>
                      </c:pt>
                      <c:pt idx="1552">
                        <c:v>171</c:v>
                      </c:pt>
                      <c:pt idx="1553">
                        <c:v>154</c:v>
                      </c:pt>
                      <c:pt idx="1554">
                        <c:v>188</c:v>
                      </c:pt>
                      <c:pt idx="1555">
                        <c:v>155</c:v>
                      </c:pt>
                      <c:pt idx="1556">
                        <c:v>182</c:v>
                      </c:pt>
                      <c:pt idx="1557">
                        <c:v>137</c:v>
                      </c:pt>
                      <c:pt idx="1558">
                        <c:v>83</c:v>
                      </c:pt>
                      <c:pt idx="1559">
                        <c:v>151</c:v>
                      </c:pt>
                      <c:pt idx="1560">
                        <c:v>170</c:v>
                      </c:pt>
                      <c:pt idx="1561">
                        <c:v>186</c:v>
                      </c:pt>
                      <c:pt idx="1562">
                        <c:v>179</c:v>
                      </c:pt>
                      <c:pt idx="1563">
                        <c:v>159</c:v>
                      </c:pt>
                      <c:pt idx="1564">
                        <c:v>102</c:v>
                      </c:pt>
                      <c:pt idx="1565">
                        <c:v>116</c:v>
                      </c:pt>
                      <c:pt idx="1566">
                        <c:v>157</c:v>
                      </c:pt>
                      <c:pt idx="1567">
                        <c:v>197</c:v>
                      </c:pt>
                      <c:pt idx="1568">
                        <c:v>170</c:v>
                      </c:pt>
                      <c:pt idx="1569">
                        <c:v>178</c:v>
                      </c:pt>
                      <c:pt idx="1570">
                        <c:v>190</c:v>
                      </c:pt>
                      <c:pt idx="1571">
                        <c:v>100</c:v>
                      </c:pt>
                      <c:pt idx="1572">
                        <c:v>105</c:v>
                      </c:pt>
                      <c:pt idx="1573">
                        <c:v>177</c:v>
                      </c:pt>
                      <c:pt idx="1574">
                        <c:v>159</c:v>
                      </c:pt>
                      <c:pt idx="1575">
                        <c:v>188</c:v>
                      </c:pt>
                      <c:pt idx="1576">
                        <c:v>198</c:v>
                      </c:pt>
                      <c:pt idx="1577">
                        <c:v>171</c:v>
                      </c:pt>
                      <c:pt idx="1578">
                        <c:v>111</c:v>
                      </c:pt>
                      <c:pt idx="1579">
                        <c:v>126</c:v>
                      </c:pt>
                      <c:pt idx="1580">
                        <c:v>110</c:v>
                      </c:pt>
                      <c:pt idx="1581">
                        <c:v>191</c:v>
                      </c:pt>
                      <c:pt idx="1582">
                        <c:v>175</c:v>
                      </c:pt>
                      <c:pt idx="1583">
                        <c:v>160</c:v>
                      </c:pt>
                      <c:pt idx="1584">
                        <c:v>145</c:v>
                      </c:pt>
                      <c:pt idx="1585">
                        <c:v>105</c:v>
                      </c:pt>
                      <c:pt idx="1586">
                        <c:v>84</c:v>
                      </c:pt>
                      <c:pt idx="1587">
                        <c:v>162</c:v>
                      </c:pt>
                      <c:pt idx="1588">
                        <c:v>164</c:v>
                      </c:pt>
                      <c:pt idx="1589">
                        <c:v>152</c:v>
                      </c:pt>
                      <c:pt idx="1590">
                        <c:v>199</c:v>
                      </c:pt>
                      <c:pt idx="1591">
                        <c:v>178</c:v>
                      </c:pt>
                      <c:pt idx="1592">
                        <c:v>73</c:v>
                      </c:pt>
                      <c:pt idx="1593">
                        <c:v>99</c:v>
                      </c:pt>
                      <c:pt idx="1594">
                        <c:v>159</c:v>
                      </c:pt>
                      <c:pt idx="1595">
                        <c:v>188</c:v>
                      </c:pt>
                      <c:pt idx="1596">
                        <c:v>177</c:v>
                      </c:pt>
                      <c:pt idx="1597">
                        <c:v>195</c:v>
                      </c:pt>
                      <c:pt idx="1598">
                        <c:v>150</c:v>
                      </c:pt>
                      <c:pt idx="1599">
                        <c:v>92</c:v>
                      </c:pt>
                      <c:pt idx="1600">
                        <c:v>111</c:v>
                      </c:pt>
                      <c:pt idx="1601">
                        <c:v>165</c:v>
                      </c:pt>
                      <c:pt idx="1602">
                        <c:v>167</c:v>
                      </c:pt>
                      <c:pt idx="1603">
                        <c:v>193</c:v>
                      </c:pt>
                      <c:pt idx="1604">
                        <c:v>206</c:v>
                      </c:pt>
                      <c:pt idx="1605">
                        <c:v>179</c:v>
                      </c:pt>
                      <c:pt idx="1606">
                        <c:v>118</c:v>
                      </c:pt>
                      <c:pt idx="1607">
                        <c:v>103</c:v>
                      </c:pt>
                      <c:pt idx="1608">
                        <c:v>183</c:v>
                      </c:pt>
                      <c:pt idx="1609">
                        <c:v>188</c:v>
                      </c:pt>
                      <c:pt idx="1610">
                        <c:v>207</c:v>
                      </c:pt>
                      <c:pt idx="1611">
                        <c:v>159</c:v>
                      </c:pt>
                      <c:pt idx="1612">
                        <c:v>166</c:v>
                      </c:pt>
                      <c:pt idx="1613">
                        <c:v>109</c:v>
                      </c:pt>
                      <c:pt idx="1614">
                        <c:v>102</c:v>
                      </c:pt>
                      <c:pt idx="1615">
                        <c:v>150</c:v>
                      </c:pt>
                      <c:pt idx="1616">
                        <c:v>156</c:v>
                      </c:pt>
                      <c:pt idx="1617">
                        <c:v>114</c:v>
                      </c:pt>
                      <c:pt idx="1618">
                        <c:v>153</c:v>
                      </c:pt>
                      <c:pt idx="1619">
                        <c:v>179</c:v>
                      </c:pt>
                      <c:pt idx="1620">
                        <c:v>119</c:v>
                      </c:pt>
                      <c:pt idx="1621">
                        <c:v>107</c:v>
                      </c:pt>
                      <c:pt idx="1622">
                        <c:v>178</c:v>
                      </c:pt>
                      <c:pt idx="1623">
                        <c:v>182</c:v>
                      </c:pt>
                      <c:pt idx="1624">
                        <c:v>180</c:v>
                      </c:pt>
                      <c:pt idx="1625">
                        <c:v>147</c:v>
                      </c:pt>
                      <c:pt idx="1626">
                        <c:v>154</c:v>
                      </c:pt>
                      <c:pt idx="1627">
                        <c:v>107</c:v>
                      </c:pt>
                      <c:pt idx="1628">
                        <c:v>123</c:v>
                      </c:pt>
                      <c:pt idx="1629">
                        <c:v>207</c:v>
                      </c:pt>
                      <c:pt idx="1630">
                        <c:v>195</c:v>
                      </c:pt>
                      <c:pt idx="1631">
                        <c:v>174</c:v>
                      </c:pt>
                      <c:pt idx="1632">
                        <c:v>185</c:v>
                      </c:pt>
                      <c:pt idx="1633">
                        <c:v>181</c:v>
                      </c:pt>
                      <c:pt idx="1634">
                        <c:v>107</c:v>
                      </c:pt>
                      <c:pt idx="1635">
                        <c:v>101</c:v>
                      </c:pt>
                      <c:pt idx="1636">
                        <c:v>133</c:v>
                      </c:pt>
                      <c:pt idx="1637">
                        <c:v>182</c:v>
                      </c:pt>
                      <c:pt idx="1638">
                        <c:v>201</c:v>
                      </c:pt>
                      <c:pt idx="1639">
                        <c:v>186</c:v>
                      </c:pt>
                      <c:pt idx="1640">
                        <c:v>162</c:v>
                      </c:pt>
                      <c:pt idx="1641">
                        <c:v>107</c:v>
                      </c:pt>
                      <c:pt idx="1642">
                        <c:v>120</c:v>
                      </c:pt>
                      <c:pt idx="1643">
                        <c:v>143</c:v>
                      </c:pt>
                      <c:pt idx="1644">
                        <c:v>161</c:v>
                      </c:pt>
                      <c:pt idx="1645">
                        <c:v>159</c:v>
                      </c:pt>
                      <c:pt idx="1646">
                        <c:v>199</c:v>
                      </c:pt>
                      <c:pt idx="1647">
                        <c:v>159</c:v>
                      </c:pt>
                      <c:pt idx="1648">
                        <c:v>106</c:v>
                      </c:pt>
                      <c:pt idx="1649">
                        <c:v>111</c:v>
                      </c:pt>
                      <c:pt idx="1650">
                        <c:v>130</c:v>
                      </c:pt>
                      <c:pt idx="1651">
                        <c:v>176</c:v>
                      </c:pt>
                      <c:pt idx="1652">
                        <c:v>211</c:v>
                      </c:pt>
                      <c:pt idx="1653">
                        <c:v>175</c:v>
                      </c:pt>
                      <c:pt idx="1654">
                        <c:v>154</c:v>
                      </c:pt>
                      <c:pt idx="1655">
                        <c:v>107</c:v>
                      </c:pt>
                      <c:pt idx="1656">
                        <c:v>103</c:v>
                      </c:pt>
                      <c:pt idx="1657">
                        <c:v>145</c:v>
                      </c:pt>
                      <c:pt idx="1658">
                        <c:v>144</c:v>
                      </c:pt>
                      <c:pt idx="1659">
                        <c:v>173</c:v>
                      </c:pt>
                      <c:pt idx="1660">
                        <c:v>183</c:v>
                      </c:pt>
                      <c:pt idx="1661">
                        <c:v>165</c:v>
                      </c:pt>
                      <c:pt idx="1662">
                        <c:v>94</c:v>
                      </c:pt>
                      <c:pt idx="1663">
                        <c:v>87</c:v>
                      </c:pt>
                      <c:pt idx="1664">
                        <c:v>142</c:v>
                      </c:pt>
                      <c:pt idx="1665">
                        <c:v>189</c:v>
                      </c:pt>
                      <c:pt idx="1666">
                        <c:v>166</c:v>
                      </c:pt>
                      <c:pt idx="1667">
                        <c:v>164</c:v>
                      </c:pt>
                      <c:pt idx="1668">
                        <c:v>169</c:v>
                      </c:pt>
                      <c:pt idx="1669">
                        <c:v>103</c:v>
                      </c:pt>
                      <c:pt idx="1670">
                        <c:v>142</c:v>
                      </c:pt>
                      <c:pt idx="1671">
                        <c:v>179</c:v>
                      </c:pt>
                      <c:pt idx="1672">
                        <c:v>216</c:v>
                      </c:pt>
                      <c:pt idx="1673">
                        <c:v>177</c:v>
                      </c:pt>
                      <c:pt idx="1674">
                        <c:v>169</c:v>
                      </c:pt>
                      <c:pt idx="1675">
                        <c:v>159</c:v>
                      </c:pt>
                      <c:pt idx="1676">
                        <c:v>92</c:v>
                      </c:pt>
                      <c:pt idx="1677">
                        <c:v>101</c:v>
                      </c:pt>
                      <c:pt idx="1678">
                        <c:v>133</c:v>
                      </c:pt>
                      <c:pt idx="1679">
                        <c:v>187</c:v>
                      </c:pt>
                      <c:pt idx="1680">
                        <c:v>195</c:v>
                      </c:pt>
                      <c:pt idx="1681">
                        <c:v>157</c:v>
                      </c:pt>
                      <c:pt idx="1682">
                        <c:v>166</c:v>
                      </c:pt>
                      <c:pt idx="1683">
                        <c:v>133</c:v>
                      </c:pt>
                      <c:pt idx="1684">
                        <c:v>92</c:v>
                      </c:pt>
                      <c:pt idx="1685">
                        <c:v>163</c:v>
                      </c:pt>
                      <c:pt idx="1686">
                        <c:v>168</c:v>
                      </c:pt>
                      <c:pt idx="1687">
                        <c:v>169</c:v>
                      </c:pt>
                      <c:pt idx="1688">
                        <c:v>175</c:v>
                      </c:pt>
                      <c:pt idx="1689">
                        <c:v>195</c:v>
                      </c:pt>
                      <c:pt idx="1690">
                        <c:v>125</c:v>
                      </c:pt>
                      <c:pt idx="1691">
                        <c:v>88</c:v>
                      </c:pt>
                      <c:pt idx="1692">
                        <c:v>192</c:v>
                      </c:pt>
                      <c:pt idx="1693">
                        <c:v>165</c:v>
                      </c:pt>
                      <c:pt idx="1694">
                        <c:v>189</c:v>
                      </c:pt>
                      <c:pt idx="1695">
                        <c:v>159</c:v>
                      </c:pt>
                      <c:pt idx="1696">
                        <c:v>170</c:v>
                      </c:pt>
                      <c:pt idx="1697">
                        <c:v>86</c:v>
                      </c:pt>
                      <c:pt idx="1698">
                        <c:v>96</c:v>
                      </c:pt>
                      <c:pt idx="1699">
                        <c:v>175</c:v>
                      </c:pt>
                      <c:pt idx="1700">
                        <c:v>199</c:v>
                      </c:pt>
                      <c:pt idx="1701">
                        <c:v>167</c:v>
                      </c:pt>
                      <c:pt idx="1702">
                        <c:v>187</c:v>
                      </c:pt>
                      <c:pt idx="1703">
                        <c:v>147</c:v>
                      </c:pt>
                      <c:pt idx="1704">
                        <c:v>100</c:v>
                      </c:pt>
                      <c:pt idx="1705">
                        <c:v>101</c:v>
                      </c:pt>
                      <c:pt idx="1706">
                        <c:v>169</c:v>
                      </c:pt>
                      <c:pt idx="1707">
                        <c:v>163</c:v>
                      </c:pt>
                      <c:pt idx="1708">
                        <c:v>203</c:v>
                      </c:pt>
                      <c:pt idx="1709">
                        <c:v>152</c:v>
                      </c:pt>
                      <c:pt idx="1710">
                        <c:v>150</c:v>
                      </c:pt>
                      <c:pt idx="1711">
                        <c:v>97</c:v>
                      </c:pt>
                      <c:pt idx="1712">
                        <c:v>88</c:v>
                      </c:pt>
                      <c:pt idx="1713">
                        <c:v>159</c:v>
                      </c:pt>
                      <c:pt idx="1714">
                        <c:v>166</c:v>
                      </c:pt>
                      <c:pt idx="1715">
                        <c:v>153</c:v>
                      </c:pt>
                      <c:pt idx="1716">
                        <c:v>175</c:v>
                      </c:pt>
                      <c:pt idx="1717">
                        <c:v>152</c:v>
                      </c:pt>
                      <c:pt idx="1718">
                        <c:v>93</c:v>
                      </c:pt>
                      <c:pt idx="1719">
                        <c:v>95</c:v>
                      </c:pt>
                      <c:pt idx="1720">
                        <c:v>166</c:v>
                      </c:pt>
                      <c:pt idx="1721">
                        <c:v>153</c:v>
                      </c:pt>
                      <c:pt idx="1722">
                        <c:v>159</c:v>
                      </c:pt>
                      <c:pt idx="1723">
                        <c:v>193</c:v>
                      </c:pt>
                      <c:pt idx="1724">
                        <c:v>179</c:v>
                      </c:pt>
                      <c:pt idx="1725">
                        <c:v>86</c:v>
                      </c:pt>
                      <c:pt idx="1726">
                        <c:v>101</c:v>
                      </c:pt>
                      <c:pt idx="1727">
                        <c:v>137</c:v>
                      </c:pt>
                      <c:pt idx="1728">
                        <c:v>177</c:v>
                      </c:pt>
                      <c:pt idx="1729">
                        <c:v>181</c:v>
                      </c:pt>
                      <c:pt idx="1730">
                        <c:v>179</c:v>
                      </c:pt>
                      <c:pt idx="1731">
                        <c:v>179</c:v>
                      </c:pt>
                      <c:pt idx="1732">
                        <c:v>123</c:v>
                      </c:pt>
                      <c:pt idx="1733">
                        <c:v>156</c:v>
                      </c:pt>
                      <c:pt idx="1734">
                        <c:v>257</c:v>
                      </c:pt>
                      <c:pt idx="1735">
                        <c:v>217</c:v>
                      </c:pt>
                      <c:pt idx="1736">
                        <c:v>185</c:v>
                      </c:pt>
                      <c:pt idx="1737">
                        <c:v>185</c:v>
                      </c:pt>
                      <c:pt idx="1738">
                        <c:v>160</c:v>
                      </c:pt>
                      <c:pt idx="1739">
                        <c:v>115</c:v>
                      </c:pt>
                      <c:pt idx="1740">
                        <c:v>102</c:v>
                      </c:pt>
                      <c:pt idx="1741">
                        <c:v>157</c:v>
                      </c:pt>
                      <c:pt idx="1742">
                        <c:v>125</c:v>
                      </c:pt>
                      <c:pt idx="1743">
                        <c:v>133</c:v>
                      </c:pt>
                      <c:pt idx="1744">
                        <c:v>145</c:v>
                      </c:pt>
                      <c:pt idx="1745">
                        <c:v>158</c:v>
                      </c:pt>
                      <c:pt idx="1746">
                        <c:v>87</c:v>
                      </c:pt>
                      <c:pt idx="1747">
                        <c:v>77</c:v>
                      </c:pt>
                      <c:pt idx="1748">
                        <c:v>145</c:v>
                      </c:pt>
                      <c:pt idx="1749">
                        <c:v>166</c:v>
                      </c:pt>
                      <c:pt idx="1750">
                        <c:v>163</c:v>
                      </c:pt>
                      <c:pt idx="1751">
                        <c:v>190</c:v>
                      </c:pt>
                      <c:pt idx="1752">
                        <c:v>177</c:v>
                      </c:pt>
                      <c:pt idx="1753">
                        <c:v>112</c:v>
                      </c:pt>
                      <c:pt idx="1754">
                        <c:v>107</c:v>
                      </c:pt>
                      <c:pt idx="1755">
                        <c:v>173</c:v>
                      </c:pt>
                      <c:pt idx="1756">
                        <c:v>191</c:v>
                      </c:pt>
                      <c:pt idx="1757">
                        <c:v>126</c:v>
                      </c:pt>
                      <c:pt idx="1758">
                        <c:v>122</c:v>
                      </c:pt>
                      <c:pt idx="1759">
                        <c:v>86</c:v>
                      </c:pt>
                      <c:pt idx="1760">
                        <c:v>86</c:v>
                      </c:pt>
                      <c:pt idx="1761">
                        <c:v>104</c:v>
                      </c:pt>
                      <c:pt idx="1762">
                        <c:v>160</c:v>
                      </c:pt>
                      <c:pt idx="1763">
                        <c:v>157</c:v>
                      </c:pt>
                      <c:pt idx="1764">
                        <c:v>214</c:v>
                      </c:pt>
                      <c:pt idx="1765">
                        <c:v>185</c:v>
                      </c:pt>
                      <c:pt idx="1766">
                        <c:v>164</c:v>
                      </c:pt>
                      <c:pt idx="1767">
                        <c:v>107</c:v>
                      </c:pt>
                      <c:pt idx="1768">
                        <c:v>98</c:v>
                      </c:pt>
                      <c:pt idx="1769">
                        <c:v>207</c:v>
                      </c:pt>
                      <c:pt idx="1770">
                        <c:v>195</c:v>
                      </c:pt>
                      <c:pt idx="1771">
                        <c:v>201</c:v>
                      </c:pt>
                      <c:pt idx="1772">
                        <c:v>153</c:v>
                      </c:pt>
                      <c:pt idx="1773">
                        <c:v>153</c:v>
                      </c:pt>
                      <c:pt idx="1774">
                        <c:v>96</c:v>
                      </c:pt>
                      <c:pt idx="1775">
                        <c:v>132</c:v>
                      </c:pt>
                      <c:pt idx="1776">
                        <c:v>154</c:v>
                      </c:pt>
                      <c:pt idx="1777">
                        <c:v>160</c:v>
                      </c:pt>
                      <c:pt idx="1778">
                        <c:v>143</c:v>
                      </c:pt>
                      <c:pt idx="1779">
                        <c:v>146</c:v>
                      </c:pt>
                      <c:pt idx="1780">
                        <c:v>133</c:v>
                      </c:pt>
                      <c:pt idx="1781">
                        <c:v>86</c:v>
                      </c:pt>
                      <c:pt idx="1782">
                        <c:v>85</c:v>
                      </c:pt>
                      <c:pt idx="1783">
                        <c:v>126</c:v>
                      </c:pt>
                      <c:pt idx="1784">
                        <c:v>137</c:v>
                      </c:pt>
                      <c:pt idx="1785">
                        <c:v>152</c:v>
                      </c:pt>
                      <c:pt idx="1786">
                        <c:v>149</c:v>
                      </c:pt>
                      <c:pt idx="1787">
                        <c:v>106</c:v>
                      </c:pt>
                      <c:pt idx="1788">
                        <c:v>90</c:v>
                      </c:pt>
                      <c:pt idx="1789">
                        <c:v>77</c:v>
                      </c:pt>
                      <c:pt idx="1790">
                        <c:v>91</c:v>
                      </c:pt>
                      <c:pt idx="1791">
                        <c:v>81</c:v>
                      </c:pt>
                      <c:pt idx="1792">
                        <c:v>71</c:v>
                      </c:pt>
                      <c:pt idx="1793">
                        <c:v>123</c:v>
                      </c:pt>
                      <c:pt idx="1794">
                        <c:v>108</c:v>
                      </c:pt>
                      <c:pt idx="1795">
                        <c:v>83</c:v>
                      </c:pt>
                      <c:pt idx="1796">
                        <c:v>72</c:v>
                      </c:pt>
                      <c:pt idx="1797">
                        <c:v>84</c:v>
                      </c:pt>
                      <c:pt idx="1798">
                        <c:v>69</c:v>
                      </c:pt>
                      <c:pt idx="1799">
                        <c:v>153</c:v>
                      </c:pt>
                      <c:pt idx="1800">
                        <c:v>179</c:v>
                      </c:pt>
                      <c:pt idx="1801">
                        <c:v>149</c:v>
                      </c:pt>
                      <c:pt idx="1802">
                        <c:v>104</c:v>
                      </c:pt>
                      <c:pt idx="1803">
                        <c:v>120</c:v>
                      </c:pt>
                      <c:pt idx="1804">
                        <c:v>155</c:v>
                      </c:pt>
                      <c:pt idx="1805">
                        <c:v>184</c:v>
                      </c:pt>
                      <c:pt idx="1806">
                        <c:v>174</c:v>
                      </c:pt>
                      <c:pt idx="1807">
                        <c:v>179</c:v>
                      </c:pt>
                      <c:pt idx="1808">
                        <c:v>177</c:v>
                      </c:pt>
                      <c:pt idx="1809">
                        <c:v>121</c:v>
                      </c:pt>
                      <c:pt idx="1810">
                        <c:v>104</c:v>
                      </c:pt>
                      <c:pt idx="1811">
                        <c:v>173</c:v>
                      </c:pt>
                      <c:pt idx="1812">
                        <c:v>159</c:v>
                      </c:pt>
                      <c:pt idx="1813">
                        <c:v>182</c:v>
                      </c:pt>
                      <c:pt idx="1814">
                        <c:v>155</c:v>
                      </c:pt>
                      <c:pt idx="1815">
                        <c:v>217</c:v>
                      </c:pt>
                      <c:pt idx="1816">
                        <c:v>126</c:v>
                      </c:pt>
                      <c:pt idx="1817">
                        <c:v>113</c:v>
                      </c:pt>
                      <c:pt idx="1818">
                        <c:v>171</c:v>
                      </c:pt>
                      <c:pt idx="1819">
                        <c:v>177</c:v>
                      </c:pt>
                      <c:pt idx="1820">
                        <c:v>226</c:v>
                      </c:pt>
                      <c:pt idx="1821">
                        <c:v>194</c:v>
                      </c:pt>
                      <c:pt idx="1822">
                        <c:v>183</c:v>
                      </c:pt>
                      <c:pt idx="1823">
                        <c:v>120</c:v>
                      </c:pt>
                      <c:pt idx="1824">
                        <c:v>153</c:v>
                      </c:pt>
                      <c:pt idx="1825">
                        <c:v>206</c:v>
                      </c:pt>
                      <c:pt idx="1826">
                        <c:v>187</c:v>
                      </c:pt>
                      <c:pt idx="1827">
                        <c:v>195</c:v>
                      </c:pt>
                      <c:pt idx="1828">
                        <c:v>203</c:v>
                      </c:pt>
                      <c:pt idx="1829">
                        <c:v>153</c:v>
                      </c:pt>
                      <c:pt idx="1830">
                        <c:v>108</c:v>
                      </c:pt>
                      <c:pt idx="1831">
                        <c:v>118</c:v>
                      </c:pt>
                      <c:pt idx="1832">
                        <c:v>167</c:v>
                      </c:pt>
                      <c:pt idx="1833">
                        <c:v>162</c:v>
                      </c:pt>
                      <c:pt idx="1834">
                        <c:v>161</c:v>
                      </c:pt>
                      <c:pt idx="1835">
                        <c:v>199</c:v>
                      </c:pt>
                      <c:pt idx="1836">
                        <c:v>195</c:v>
                      </c:pt>
                      <c:pt idx="1837">
                        <c:v>153</c:v>
                      </c:pt>
                      <c:pt idx="1838">
                        <c:v>113</c:v>
                      </c:pt>
                      <c:pt idx="1839">
                        <c:v>225</c:v>
                      </c:pt>
                      <c:pt idx="1840">
                        <c:v>199</c:v>
                      </c:pt>
                      <c:pt idx="1841">
                        <c:v>170</c:v>
                      </c:pt>
                      <c:pt idx="1842">
                        <c:v>183</c:v>
                      </c:pt>
                      <c:pt idx="1843">
                        <c:v>151</c:v>
                      </c:pt>
                      <c:pt idx="1844">
                        <c:v>84</c:v>
                      </c:pt>
                      <c:pt idx="1845">
                        <c:v>105</c:v>
                      </c:pt>
                      <c:pt idx="1846">
                        <c:v>147</c:v>
                      </c:pt>
                      <c:pt idx="1847">
                        <c:v>184</c:v>
                      </c:pt>
                      <c:pt idx="1848">
                        <c:v>197</c:v>
                      </c:pt>
                      <c:pt idx="1849">
                        <c:v>216</c:v>
                      </c:pt>
                      <c:pt idx="1850">
                        <c:v>204</c:v>
                      </c:pt>
                      <c:pt idx="1851">
                        <c:v>106</c:v>
                      </c:pt>
                      <c:pt idx="1852">
                        <c:v>122</c:v>
                      </c:pt>
                      <c:pt idx="1853">
                        <c:v>158</c:v>
                      </c:pt>
                      <c:pt idx="1854">
                        <c:v>220</c:v>
                      </c:pt>
                      <c:pt idx="1855">
                        <c:v>183</c:v>
                      </c:pt>
                      <c:pt idx="1856">
                        <c:v>192</c:v>
                      </c:pt>
                      <c:pt idx="1857">
                        <c:v>171</c:v>
                      </c:pt>
                      <c:pt idx="1858">
                        <c:v>112</c:v>
                      </c:pt>
                      <c:pt idx="1859">
                        <c:v>102</c:v>
                      </c:pt>
                      <c:pt idx="1860">
                        <c:v>175</c:v>
                      </c:pt>
                      <c:pt idx="1861">
                        <c:v>173</c:v>
                      </c:pt>
                      <c:pt idx="1862">
                        <c:v>173</c:v>
                      </c:pt>
                      <c:pt idx="1863">
                        <c:v>207</c:v>
                      </c:pt>
                      <c:pt idx="1864">
                        <c:v>175</c:v>
                      </c:pt>
                      <c:pt idx="1865">
                        <c:v>126</c:v>
                      </c:pt>
                      <c:pt idx="1866">
                        <c:v>109</c:v>
                      </c:pt>
                      <c:pt idx="1867">
                        <c:v>154</c:v>
                      </c:pt>
                      <c:pt idx="1868">
                        <c:v>188</c:v>
                      </c:pt>
                      <c:pt idx="1869">
                        <c:v>182</c:v>
                      </c:pt>
                      <c:pt idx="1870">
                        <c:v>170</c:v>
                      </c:pt>
                      <c:pt idx="1871">
                        <c:v>186</c:v>
                      </c:pt>
                      <c:pt idx="1872">
                        <c:v>137</c:v>
                      </c:pt>
                      <c:pt idx="1873">
                        <c:v>114</c:v>
                      </c:pt>
                      <c:pt idx="1874">
                        <c:v>146</c:v>
                      </c:pt>
                      <c:pt idx="1875">
                        <c:v>201</c:v>
                      </c:pt>
                      <c:pt idx="1876">
                        <c:v>214</c:v>
                      </c:pt>
                      <c:pt idx="1877">
                        <c:v>180</c:v>
                      </c:pt>
                      <c:pt idx="1878">
                        <c:v>215</c:v>
                      </c:pt>
                      <c:pt idx="1879">
                        <c:v>127</c:v>
                      </c:pt>
                      <c:pt idx="1880">
                        <c:v>85</c:v>
                      </c:pt>
                      <c:pt idx="1881">
                        <c:v>167</c:v>
                      </c:pt>
                      <c:pt idx="1882">
                        <c:v>179</c:v>
                      </c:pt>
                      <c:pt idx="1883">
                        <c:v>172</c:v>
                      </c:pt>
                      <c:pt idx="1884">
                        <c:v>199</c:v>
                      </c:pt>
                      <c:pt idx="1885">
                        <c:v>185</c:v>
                      </c:pt>
                      <c:pt idx="1886">
                        <c:v>153</c:v>
                      </c:pt>
                      <c:pt idx="1887">
                        <c:v>115</c:v>
                      </c:pt>
                      <c:pt idx="1888">
                        <c:v>169</c:v>
                      </c:pt>
                      <c:pt idx="1889">
                        <c:v>215</c:v>
                      </c:pt>
                      <c:pt idx="1890">
                        <c:v>223</c:v>
                      </c:pt>
                      <c:pt idx="1891">
                        <c:v>185</c:v>
                      </c:pt>
                      <c:pt idx="1892">
                        <c:v>192</c:v>
                      </c:pt>
                      <c:pt idx="1893">
                        <c:v>136</c:v>
                      </c:pt>
                      <c:pt idx="1894">
                        <c:v>130</c:v>
                      </c:pt>
                      <c:pt idx="1895">
                        <c:v>202</c:v>
                      </c:pt>
                      <c:pt idx="1896">
                        <c:v>214</c:v>
                      </c:pt>
                      <c:pt idx="1897">
                        <c:v>184</c:v>
                      </c:pt>
                      <c:pt idx="1898">
                        <c:v>198</c:v>
                      </c:pt>
                      <c:pt idx="1899">
                        <c:v>167</c:v>
                      </c:pt>
                      <c:pt idx="1900">
                        <c:v>113</c:v>
                      </c:pt>
                      <c:pt idx="1901">
                        <c:v>109</c:v>
                      </c:pt>
                      <c:pt idx="1902">
                        <c:v>192</c:v>
                      </c:pt>
                      <c:pt idx="1903">
                        <c:v>170</c:v>
                      </c:pt>
                      <c:pt idx="1904">
                        <c:v>174</c:v>
                      </c:pt>
                      <c:pt idx="1905">
                        <c:v>187</c:v>
                      </c:pt>
                      <c:pt idx="1906">
                        <c:v>169</c:v>
                      </c:pt>
                      <c:pt idx="1907">
                        <c:v>122</c:v>
                      </c:pt>
                      <c:pt idx="1908">
                        <c:v>103</c:v>
                      </c:pt>
                      <c:pt idx="1909">
                        <c:v>234</c:v>
                      </c:pt>
                      <c:pt idx="1910">
                        <c:v>185</c:v>
                      </c:pt>
                      <c:pt idx="1911">
                        <c:v>218</c:v>
                      </c:pt>
                      <c:pt idx="1912">
                        <c:v>198</c:v>
                      </c:pt>
                      <c:pt idx="1913">
                        <c:v>173</c:v>
                      </c:pt>
                      <c:pt idx="1914">
                        <c:v>119</c:v>
                      </c:pt>
                      <c:pt idx="1915">
                        <c:v>99</c:v>
                      </c:pt>
                      <c:pt idx="1916">
                        <c:v>174</c:v>
                      </c:pt>
                      <c:pt idx="1917">
                        <c:v>179</c:v>
                      </c:pt>
                      <c:pt idx="1918">
                        <c:v>154</c:v>
                      </c:pt>
                      <c:pt idx="1919">
                        <c:v>172</c:v>
                      </c:pt>
                      <c:pt idx="1920">
                        <c:v>155</c:v>
                      </c:pt>
                      <c:pt idx="1921">
                        <c:v>90</c:v>
                      </c:pt>
                      <c:pt idx="1922">
                        <c:v>122</c:v>
                      </c:pt>
                      <c:pt idx="1923">
                        <c:v>183</c:v>
                      </c:pt>
                      <c:pt idx="1924">
                        <c:v>166</c:v>
                      </c:pt>
                      <c:pt idx="1925">
                        <c:v>173</c:v>
                      </c:pt>
                      <c:pt idx="1926">
                        <c:v>196</c:v>
                      </c:pt>
                      <c:pt idx="1927">
                        <c:v>163</c:v>
                      </c:pt>
                      <c:pt idx="1928">
                        <c:v>140</c:v>
                      </c:pt>
                      <c:pt idx="1929">
                        <c:v>97</c:v>
                      </c:pt>
                      <c:pt idx="1930">
                        <c:v>155</c:v>
                      </c:pt>
                      <c:pt idx="1931">
                        <c:v>195</c:v>
                      </c:pt>
                      <c:pt idx="1932">
                        <c:v>199</c:v>
                      </c:pt>
                      <c:pt idx="1933">
                        <c:v>205</c:v>
                      </c:pt>
                      <c:pt idx="1934">
                        <c:v>177</c:v>
                      </c:pt>
                      <c:pt idx="1935">
                        <c:v>100</c:v>
                      </c:pt>
                      <c:pt idx="1936">
                        <c:v>106</c:v>
                      </c:pt>
                      <c:pt idx="1937">
                        <c:v>190</c:v>
                      </c:pt>
                      <c:pt idx="1938">
                        <c:v>187</c:v>
                      </c:pt>
                      <c:pt idx="1939">
                        <c:v>182</c:v>
                      </c:pt>
                      <c:pt idx="1940">
                        <c:v>174</c:v>
                      </c:pt>
                      <c:pt idx="1941">
                        <c:v>149</c:v>
                      </c:pt>
                      <c:pt idx="1942">
                        <c:v>126</c:v>
                      </c:pt>
                      <c:pt idx="1943">
                        <c:v>108</c:v>
                      </c:pt>
                      <c:pt idx="1944">
                        <c:v>108</c:v>
                      </c:pt>
                      <c:pt idx="1945">
                        <c:v>178</c:v>
                      </c:pt>
                      <c:pt idx="1946">
                        <c:v>174</c:v>
                      </c:pt>
                      <c:pt idx="1947">
                        <c:v>169</c:v>
                      </c:pt>
                      <c:pt idx="1948">
                        <c:v>182</c:v>
                      </c:pt>
                      <c:pt idx="1949">
                        <c:v>125</c:v>
                      </c:pt>
                      <c:pt idx="1950">
                        <c:v>118</c:v>
                      </c:pt>
                      <c:pt idx="1951">
                        <c:v>150</c:v>
                      </c:pt>
                      <c:pt idx="1952">
                        <c:v>175</c:v>
                      </c:pt>
                      <c:pt idx="1953">
                        <c:v>186</c:v>
                      </c:pt>
                      <c:pt idx="1954">
                        <c:v>141</c:v>
                      </c:pt>
                      <c:pt idx="1955">
                        <c:v>164</c:v>
                      </c:pt>
                      <c:pt idx="1956">
                        <c:v>92</c:v>
                      </c:pt>
                      <c:pt idx="1957">
                        <c:v>120</c:v>
                      </c:pt>
                      <c:pt idx="1958">
                        <c:v>147</c:v>
                      </c:pt>
                      <c:pt idx="1959">
                        <c:v>168</c:v>
                      </c:pt>
                      <c:pt idx="1960">
                        <c:v>181</c:v>
                      </c:pt>
                      <c:pt idx="1961">
                        <c:v>221</c:v>
                      </c:pt>
                      <c:pt idx="1962">
                        <c:v>172</c:v>
                      </c:pt>
                      <c:pt idx="1963">
                        <c:v>103</c:v>
                      </c:pt>
                      <c:pt idx="1964">
                        <c:v>87</c:v>
                      </c:pt>
                      <c:pt idx="1965">
                        <c:v>182</c:v>
                      </c:pt>
                      <c:pt idx="1966">
                        <c:v>180</c:v>
                      </c:pt>
                      <c:pt idx="1967">
                        <c:v>180</c:v>
                      </c:pt>
                      <c:pt idx="1968">
                        <c:v>193</c:v>
                      </c:pt>
                      <c:pt idx="1969">
                        <c:v>175</c:v>
                      </c:pt>
                      <c:pt idx="1970">
                        <c:v>129</c:v>
                      </c:pt>
                      <c:pt idx="1971">
                        <c:v>106</c:v>
                      </c:pt>
                      <c:pt idx="1972">
                        <c:v>188</c:v>
                      </c:pt>
                      <c:pt idx="1973">
                        <c:v>178</c:v>
                      </c:pt>
                      <c:pt idx="1974">
                        <c:v>173</c:v>
                      </c:pt>
                      <c:pt idx="1975">
                        <c:v>210</c:v>
                      </c:pt>
                      <c:pt idx="1976">
                        <c:v>203</c:v>
                      </c:pt>
                      <c:pt idx="1977">
                        <c:v>102</c:v>
                      </c:pt>
                      <c:pt idx="1978">
                        <c:v>99</c:v>
                      </c:pt>
                      <c:pt idx="1979">
                        <c:v>150</c:v>
                      </c:pt>
                      <c:pt idx="1980">
                        <c:v>195</c:v>
                      </c:pt>
                      <c:pt idx="1981">
                        <c:v>179</c:v>
                      </c:pt>
                      <c:pt idx="1982">
                        <c:v>126</c:v>
                      </c:pt>
                      <c:pt idx="1983">
                        <c:v>153</c:v>
                      </c:pt>
                      <c:pt idx="1984">
                        <c:v>109</c:v>
                      </c:pt>
                      <c:pt idx="1985">
                        <c:v>94</c:v>
                      </c:pt>
                      <c:pt idx="1986">
                        <c:v>170</c:v>
                      </c:pt>
                      <c:pt idx="1987">
                        <c:v>185</c:v>
                      </c:pt>
                      <c:pt idx="1988">
                        <c:v>215</c:v>
                      </c:pt>
                      <c:pt idx="1989">
                        <c:v>213</c:v>
                      </c:pt>
                      <c:pt idx="1990">
                        <c:v>196</c:v>
                      </c:pt>
                      <c:pt idx="1991">
                        <c:v>115</c:v>
                      </c:pt>
                      <c:pt idx="1992">
                        <c:v>100</c:v>
                      </c:pt>
                      <c:pt idx="1993">
                        <c:v>168</c:v>
                      </c:pt>
                      <c:pt idx="1994">
                        <c:v>176</c:v>
                      </c:pt>
                      <c:pt idx="1995">
                        <c:v>147</c:v>
                      </c:pt>
                      <c:pt idx="1996">
                        <c:v>168</c:v>
                      </c:pt>
                      <c:pt idx="1997">
                        <c:v>155</c:v>
                      </c:pt>
                      <c:pt idx="1998">
                        <c:v>103</c:v>
                      </c:pt>
                      <c:pt idx="1999">
                        <c:v>102</c:v>
                      </c:pt>
                      <c:pt idx="2000">
                        <c:v>161</c:v>
                      </c:pt>
                      <c:pt idx="2001">
                        <c:v>175</c:v>
                      </c:pt>
                      <c:pt idx="2002">
                        <c:v>180</c:v>
                      </c:pt>
                      <c:pt idx="2003">
                        <c:v>204</c:v>
                      </c:pt>
                      <c:pt idx="2004">
                        <c:v>169</c:v>
                      </c:pt>
                      <c:pt idx="2005">
                        <c:v>114</c:v>
                      </c:pt>
                      <c:pt idx="2006">
                        <c:v>98</c:v>
                      </c:pt>
                      <c:pt idx="2007">
                        <c:v>180</c:v>
                      </c:pt>
                      <c:pt idx="2008">
                        <c:v>195</c:v>
                      </c:pt>
                      <c:pt idx="2009">
                        <c:v>173</c:v>
                      </c:pt>
                      <c:pt idx="2010">
                        <c:v>207</c:v>
                      </c:pt>
                      <c:pt idx="2011">
                        <c:v>180</c:v>
                      </c:pt>
                      <c:pt idx="2012">
                        <c:v>123</c:v>
                      </c:pt>
                      <c:pt idx="2013">
                        <c:v>99</c:v>
                      </c:pt>
                      <c:pt idx="2014">
                        <c:v>153</c:v>
                      </c:pt>
                      <c:pt idx="2015">
                        <c:v>186</c:v>
                      </c:pt>
                      <c:pt idx="2016">
                        <c:v>205</c:v>
                      </c:pt>
                      <c:pt idx="2017">
                        <c:v>165</c:v>
                      </c:pt>
                      <c:pt idx="2018">
                        <c:v>137</c:v>
                      </c:pt>
                      <c:pt idx="2019">
                        <c:v>99</c:v>
                      </c:pt>
                      <c:pt idx="2020">
                        <c:v>106</c:v>
                      </c:pt>
                      <c:pt idx="2021">
                        <c:v>167</c:v>
                      </c:pt>
                      <c:pt idx="2022">
                        <c:v>173</c:v>
                      </c:pt>
                      <c:pt idx="2023">
                        <c:v>170</c:v>
                      </c:pt>
                      <c:pt idx="2024">
                        <c:v>163</c:v>
                      </c:pt>
                      <c:pt idx="2025">
                        <c:v>155</c:v>
                      </c:pt>
                      <c:pt idx="2026">
                        <c:v>108</c:v>
                      </c:pt>
                      <c:pt idx="2027">
                        <c:v>81</c:v>
                      </c:pt>
                      <c:pt idx="2028">
                        <c:v>156</c:v>
                      </c:pt>
                      <c:pt idx="2029">
                        <c:v>177</c:v>
                      </c:pt>
                      <c:pt idx="2030">
                        <c:v>185</c:v>
                      </c:pt>
                      <c:pt idx="2031">
                        <c:v>166</c:v>
                      </c:pt>
                      <c:pt idx="2032">
                        <c:v>188</c:v>
                      </c:pt>
                      <c:pt idx="2033">
                        <c:v>104</c:v>
                      </c:pt>
                      <c:pt idx="2034">
                        <c:v>107</c:v>
                      </c:pt>
                      <c:pt idx="2035">
                        <c:v>182</c:v>
                      </c:pt>
                      <c:pt idx="2036">
                        <c:v>179</c:v>
                      </c:pt>
                      <c:pt idx="2037">
                        <c:v>181</c:v>
                      </c:pt>
                      <c:pt idx="2038">
                        <c:v>152</c:v>
                      </c:pt>
                      <c:pt idx="2039">
                        <c:v>144</c:v>
                      </c:pt>
                      <c:pt idx="2040">
                        <c:v>88</c:v>
                      </c:pt>
                      <c:pt idx="2041">
                        <c:v>96</c:v>
                      </c:pt>
                      <c:pt idx="2042">
                        <c:v>114</c:v>
                      </c:pt>
                      <c:pt idx="2043">
                        <c:v>179</c:v>
                      </c:pt>
                      <c:pt idx="2044">
                        <c:v>160</c:v>
                      </c:pt>
                      <c:pt idx="2045">
                        <c:v>169</c:v>
                      </c:pt>
                      <c:pt idx="2046">
                        <c:v>158</c:v>
                      </c:pt>
                      <c:pt idx="2047">
                        <c:v>101</c:v>
                      </c:pt>
                      <c:pt idx="2048">
                        <c:v>108</c:v>
                      </c:pt>
                      <c:pt idx="2049">
                        <c:v>176</c:v>
                      </c:pt>
                      <c:pt idx="2050">
                        <c:v>185</c:v>
                      </c:pt>
                      <c:pt idx="2051">
                        <c:v>177</c:v>
                      </c:pt>
                      <c:pt idx="2052">
                        <c:v>182</c:v>
                      </c:pt>
                      <c:pt idx="2053">
                        <c:v>143</c:v>
                      </c:pt>
                      <c:pt idx="2054">
                        <c:v>139</c:v>
                      </c:pt>
                      <c:pt idx="2055">
                        <c:v>131</c:v>
                      </c:pt>
                      <c:pt idx="2056">
                        <c:v>213</c:v>
                      </c:pt>
                      <c:pt idx="2057">
                        <c:v>182</c:v>
                      </c:pt>
                      <c:pt idx="2058">
                        <c:v>198</c:v>
                      </c:pt>
                      <c:pt idx="2059">
                        <c:v>211</c:v>
                      </c:pt>
                      <c:pt idx="2060">
                        <c:v>192</c:v>
                      </c:pt>
                      <c:pt idx="2061">
                        <c:v>108</c:v>
                      </c:pt>
                      <c:pt idx="2062">
                        <c:v>96</c:v>
                      </c:pt>
                      <c:pt idx="2063">
                        <c:v>159</c:v>
                      </c:pt>
                      <c:pt idx="2064">
                        <c:v>190</c:v>
                      </c:pt>
                      <c:pt idx="2065">
                        <c:v>210</c:v>
                      </c:pt>
                      <c:pt idx="2066">
                        <c:v>183</c:v>
                      </c:pt>
                      <c:pt idx="2067">
                        <c:v>204</c:v>
                      </c:pt>
                      <c:pt idx="2068">
                        <c:v>107</c:v>
                      </c:pt>
                      <c:pt idx="2069">
                        <c:v>78</c:v>
                      </c:pt>
                      <c:pt idx="2070">
                        <c:v>177</c:v>
                      </c:pt>
                      <c:pt idx="2071">
                        <c:v>154</c:v>
                      </c:pt>
                      <c:pt idx="2072">
                        <c:v>154</c:v>
                      </c:pt>
                      <c:pt idx="2073">
                        <c:v>194</c:v>
                      </c:pt>
                      <c:pt idx="2074">
                        <c:v>156</c:v>
                      </c:pt>
                      <c:pt idx="2075">
                        <c:v>107</c:v>
                      </c:pt>
                      <c:pt idx="2076">
                        <c:v>96</c:v>
                      </c:pt>
                      <c:pt idx="2077">
                        <c:v>200</c:v>
                      </c:pt>
                      <c:pt idx="2078">
                        <c:v>182</c:v>
                      </c:pt>
                      <c:pt idx="2079">
                        <c:v>184</c:v>
                      </c:pt>
                      <c:pt idx="2080">
                        <c:v>191</c:v>
                      </c:pt>
                      <c:pt idx="2081">
                        <c:v>157</c:v>
                      </c:pt>
                      <c:pt idx="2082">
                        <c:v>82</c:v>
                      </c:pt>
                      <c:pt idx="2083">
                        <c:v>86</c:v>
                      </c:pt>
                      <c:pt idx="2084">
                        <c:v>166</c:v>
                      </c:pt>
                      <c:pt idx="2085">
                        <c:v>171</c:v>
                      </c:pt>
                      <c:pt idx="2086">
                        <c:v>182</c:v>
                      </c:pt>
                      <c:pt idx="2087">
                        <c:v>158</c:v>
                      </c:pt>
                      <c:pt idx="2088">
                        <c:v>170</c:v>
                      </c:pt>
                      <c:pt idx="2089">
                        <c:v>101</c:v>
                      </c:pt>
                      <c:pt idx="2090">
                        <c:v>95</c:v>
                      </c:pt>
                      <c:pt idx="2091">
                        <c:v>187</c:v>
                      </c:pt>
                      <c:pt idx="2092">
                        <c:v>188</c:v>
                      </c:pt>
                      <c:pt idx="2093">
                        <c:v>184</c:v>
                      </c:pt>
                      <c:pt idx="2094">
                        <c:v>176</c:v>
                      </c:pt>
                      <c:pt idx="2095">
                        <c:v>184</c:v>
                      </c:pt>
                      <c:pt idx="2096">
                        <c:v>120</c:v>
                      </c:pt>
                      <c:pt idx="2097">
                        <c:v>88</c:v>
                      </c:pt>
                      <c:pt idx="2098">
                        <c:v>168</c:v>
                      </c:pt>
                      <c:pt idx="2099">
                        <c:v>178</c:v>
                      </c:pt>
                      <c:pt idx="2100">
                        <c:v>139</c:v>
                      </c:pt>
                      <c:pt idx="2101">
                        <c:v>150</c:v>
                      </c:pt>
                      <c:pt idx="2102">
                        <c:v>145</c:v>
                      </c:pt>
                      <c:pt idx="2103">
                        <c:v>94</c:v>
                      </c:pt>
                      <c:pt idx="2104">
                        <c:v>115</c:v>
                      </c:pt>
                      <c:pt idx="2105">
                        <c:v>163</c:v>
                      </c:pt>
                      <c:pt idx="2106">
                        <c:v>204</c:v>
                      </c:pt>
                      <c:pt idx="2107">
                        <c:v>197</c:v>
                      </c:pt>
                      <c:pt idx="2108">
                        <c:v>208</c:v>
                      </c:pt>
                      <c:pt idx="2109">
                        <c:v>196</c:v>
                      </c:pt>
                      <c:pt idx="2110">
                        <c:v>100</c:v>
                      </c:pt>
                      <c:pt idx="2111">
                        <c:v>126</c:v>
                      </c:pt>
                      <c:pt idx="2112">
                        <c:v>173</c:v>
                      </c:pt>
                      <c:pt idx="2113">
                        <c:v>223</c:v>
                      </c:pt>
                      <c:pt idx="2114">
                        <c:v>189</c:v>
                      </c:pt>
                      <c:pt idx="2115">
                        <c:v>212</c:v>
                      </c:pt>
                      <c:pt idx="2116">
                        <c:v>210</c:v>
                      </c:pt>
                      <c:pt idx="2117">
                        <c:v>172</c:v>
                      </c:pt>
                      <c:pt idx="2118">
                        <c:v>131</c:v>
                      </c:pt>
                      <c:pt idx="2119">
                        <c:v>164</c:v>
                      </c:pt>
                      <c:pt idx="2120">
                        <c:v>177</c:v>
                      </c:pt>
                      <c:pt idx="2121">
                        <c:v>202</c:v>
                      </c:pt>
                      <c:pt idx="2122">
                        <c:v>185</c:v>
                      </c:pt>
                      <c:pt idx="2123">
                        <c:v>206</c:v>
                      </c:pt>
                      <c:pt idx="2124">
                        <c:v>111</c:v>
                      </c:pt>
                      <c:pt idx="2125">
                        <c:v>129</c:v>
                      </c:pt>
                      <c:pt idx="2126">
                        <c:v>171</c:v>
                      </c:pt>
                      <c:pt idx="2127">
                        <c:v>186</c:v>
                      </c:pt>
                      <c:pt idx="2128">
                        <c:v>182</c:v>
                      </c:pt>
                      <c:pt idx="2129">
                        <c:v>111</c:v>
                      </c:pt>
                      <c:pt idx="2130">
                        <c:v>104</c:v>
                      </c:pt>
                      <c:pt idx="2131">
                        <c:v>119</c:v>
                      </c:pt>
                      <c:pt idx="2132">
                        <c:v>69</c:v>
                      </c:pt>
                      <c:pt idx="2133">
                        <c:v>150</c:v>
                      </c:pt>
                      <c:pt idx="2134">
                        <c:v>185</c:v>
                      </c:pt>
                      <c:pt idx="2135">
                        <c:v>172</c:v>
                      </c:pt>
                      <c:pt idx="2136">
                        <c:v>197</c:v>
                      </c:pt>
                      <c:pt idx="2137">
                        <c:v>220</c:v>
                      </c:pt>
                      <c:pt idx="2138">
                        <c:v>134</c:v>
                      </c:pt>
                      <c:pt idx="2139">
                        <c:v>107</c:v>
                      </c:pt>
                      <c:pt idx="2140">
                        <c:v>204</c:v>
                      </c:pt>
                      <c:pt idx="2141">
                        <c:v>217</c:v>
                      </c:pt>
                      <c:pt idx="2142">
                        <c:v>194</c:v>
                      </c:pt>
                      <c:pt idx="2143">
                        <c:v>185</c:v>
                      </c:pt>
                      <c:pt idx="2144">
                        <c:v>188</c:v>
                      </c:pt>
                      <c:pt idx="2145">
                        <c:v>123</c:v>
                      </c:pt>
                      <c:pt idx="2146">
                        <c:v>117</c:v>
                      </c:pt>
                      <c:pt idx="2147">
                        <c:v>180</c:v>
                      </c:pt>
                      <c:pt idx="2148">
                        <c:v>192</c:v>
                      </c:pt>
                      <c:pt idx="2149">
                        <c:v>212</c:v>
                      </c:pt>
                      <c:pt idx="2150">
                        <c:v>185</c:v>
                      </c:pt>
                      <c:pt idx="2151">
                        <c:v>187</c:v>
                      </c:pt>
                      <c:pt idx="2152">
                        <c:v>109</c:v>
                      </c:pt>
                      <c:pt idx="2153">
                        <c:v>122</c:v>
                      </c:pt>
                      <c:pt idx="2154">
                        <c:v>154</c:v>
                      </c:pt>
                      <c:pt idx="2155">
                        <c:v>126</c:v>
                      </c:pt>
                      <c:pt idx="2156">
                        <c:v>82</c:v>
                      </c:pt>
                      <c:pt idx="2157">
                        <c:v>99</c:v>
                      </c:pt>
                      <c:pt idx="2158">
                        <c:v>124</c:v>
                      </c:pt>
                      <c:pt idx="2159">
                        <c:v>94</c:v>
                      </c:pt>
                      <c:pt idx="2160">
                        <c:v>108</c:v>
                      </c:pt>
                      <c:pt idx="2161">
                        <c:v>140</c:v>
                      </c:pt>
                      <c:pt idx="2162">
                        <c:v>155</c:v>
                      </c:pt>
                      <c:pt idx="2163">
                        <c:v>95</c:v>
                      </c:pt>
                      <c:pt idx="2164">
                        <c:v>159</c:v>
                      </c:pt>
                      <c:pt idx="2165">
                        <c:v>182</c:v>
                      </c:pt>
                      <c:pt idx="2166">
                        <c:v>171</c:v>
                      </c:pt>
                      <c:pt idx="2167">
                        <c:v>142</c:v>
                      </c:pt>
                      <c:pt idx="2168">
                        <c:v>234</c:v>
                      </c:pt>
                      <c:pt idx="2169">
                        <c:v>262</c:v>
                      </c:pt>
                      <c:pt idx="2170">
                        <c:v>229</c:v>
                      </c:pt>
                      <c:pt idx="2171">
                        <c:v>193</c:v>
                      </c:pt>
                      <c:pt idx="2172">
                        <c:v>224</c:v>
                      </c:pt>
                      <c:pt idx="2173">
                        <c:v>126</c:v>
                      </c:pt>
                      <c:pt idx="2174">
                        <c:v>162</c:v>
                      </c:pt>
                      <c:pt idx="2175">
                        <c:v>222</c:v>
                      </c:pt>
                      <c:pt idx="2176">
                        <c:v>228</c:v>
                      </c:pt>
                      <c:pt idx="2177">
                        <c:v>265</c:v>
                      </c:pt>
                      <c:pt idx="2178">
                        <c:v>212</c:v>
                      </c:pt>
                      <c:pt idx="2179">
                        <c:v>228</c:v>
                      </c:pt>
                      <c:pt idx="2180">
                        <c:v>164</c:v>
                      </c:pt>
                      <c:pt idx="2181">
                        <c:v>130</c:v>
                      </c:pt>
                      <c:pt idx="2182">
                        <c:v>166</c:v>
                      </c:pt>
                      <c:pt idx="2183">
                        <c:v>200</c:v>
                      </c:pt>
                      <c:pt idx="2184">
                        <c:v>236</c:v>
                      </c:pt>
                      <c:pt idx="2185">
                        <c:v>212</c:v>
                      </c:pt>
                      <c:pt idx="2186">
                        <c:v>216</c:v>
                      </c:pt>
                      <c:pt idx="2187">
                        <c:v>140</c:v>
                      </c:pt>
                      <c:pt idx="2188">
                        <c:v>139</c:v>
                      </c:pt>
                      <c:pt idx="2189">
                        <c:v>203</c:v>
                      </c:pt>
                      <c:pt idx="2190">
                        <c:v>225</c:v>
                      </c:pt>
                      <c:pt idx="2191">
                        <c:v>250</c:v>
                      </c:pt>
                      <c:pt idx="2192">
                        <c:v>267</c:v>
                      </c:pt>
                      <c:pt idx="2193">
                        <c:v>244</c:v>
                      </c:pt>
                      <c:pt idx="2194">
                        <c:v>166</c:v>
                      </c:pt>
                      <c:pt idx="2195">
                        <c:v>143</c:v>
                      </c:pt>
                      <c:pt idx="2196">
                        <c:v>197</c:v>
                      </c:pt>
                      <c:pt idx="2197">
                        <c:v>208</c:v>
                      </c:pt>
                      <c:pt idx="2198">
                        <c:v>215</c:v>
                      </c:pt>
                      <c:pt idx="2199">
                        <c:v>204</c:v>
                      </c:pt>
                      <c:pt idx="2200">
                        <c:v>191</c:v>
                      </c:pt>
                      <c:pt idx="2201">
                        <c:v>116</c:v>
                      </c:pt>
                      <c:pt idx="2202">
                        <c:v>112</c:v>
                      </c:pt>
                      <c:pt idx="2203">
                        <c:v>172</c:v>
                      </c:pt>
                      <c:pt idx="2204">
                        <c:v>226</c:v>
                      </c:pt>
                      <c:pt idx="2205">
                        <c:v>263</c:v>
                      </c:pt>
                      <c:pt idx="2206">
                        <c:v>241</c:v>
                      </c:pt>
                      <c:pt idx="2207">
                        <c:v>221</c:v>
                      </c:pt>
                      <c:pt idx="2208">
                        <c:v>156</c:v>
                      </c:pt>
                      <c:pt idx="2209">
                        <c:v>150</c:v>
                      </c:pt>
                      <c:pt idx="2210">
                        <c:v>176</c:v>
                      </c:pt>
                      <c:pt idx="2211">
                        <c:v>215</c:v>
                      </c:pt>
                      <c:pt idx="2212">
                        <c:v>212</c:v>
                      </c:pt>
                      <c:pt idx="2213">
                        <c:v>236</c:v>
                      </c:pt>
                      <c:pt idx="2214">
                        <c:v>185</c:v>
                      </c:pt>
                      <c:pt idx="2215">
                        <c:v>131</c:v>
                      </c:pt>
                      <c:pt idx="2216">
                        <c:v>117</c:v>
                      </c:pt>
                      <c:pt idx="2217">
                        <c:v>223</c:v>
                      </c:pt>
                      <c:pt idx="2218">
                        <c:v>217</c:v>
                      </c:pt>
                      <c:pt idx="2219">
                        <c:v>247</c:v>
                      </c:pt>
                      <c:pt idx="2220">
                        <c:v>237</c:v>
                      </c:pt>
                      <c:pt idx="2221">
                        <c:v>210</c:v>
                      </c:pt>
                      <c:pt idx="2222">
                        <c:v>139</c:v>
                      </c:pt>
                      <c:pt idx="2223">
                        <c:v>106</c:v>
                      </c:pt>
                      <c:pt idx="2224">
                        <c:v>202</c:v>
                      </c:pt>
                      <c:pt idx="2225">
                        <c:v>211</c:v>
                      </c:pt>
                      <c:pt idx="2226">
                        <c:v>235</c:v>
                      </c:pt>
                      <c:pt idx="2227">
                        <c:v>219</c:v>
                      </c:pt>
                      <c:pt idx="2228">
                        <c:v>167</c:v>
                      </c:pt>
                      <c:pt idx="2229">
                        <c:v>107</c:v>
                      </c:pt>
                      <c:pt idx="2230">
                        <c:v>113</c:v>
                      </c:pt>
                      <c:pt idx="2231">
                        <c:v>179</c:v>
                      </c:pt>
                      <c:pt idx="2232">
                        <c:v>190</c:v>
                      </c:pt>
                      <c:pt idx="2233">
                        <c:v>181</c:v>
                      </c:pt>
                      <c:pt idx="2234">
                        <c:v>187</c:v>
                      </c:pt>
                      <c:pt idx="2235">
                        <c:v>202</c:v>
                      </c:pt>
                      <c:pt idx="2236">
                        <c:v>111</c:v>
                      </c:pt>
                      <c:pt idx="2237">
                        <c:v>121</c:v>
                      </c:pt>
                      <c:pt idx="2238">
                        <c:v>166</c:v>
                      </c:pt>
                      <c:pt idx="2239">
                        <c:v>208</c:v>
                      </c:pt>
                      <c:pt idx="2240">
                        <c:v>185</c:v>
                      </c:pt>
                      <c:pt idx="2241">
                        <c:v>179</c:v>
                      </c:pt>
                      <c:pt idx="2242">
                        <c:v>152</c:v>
                      </c:pt>
                      <c:pt idx="2243">
                        <c:v>102</c:v>
                      </c:pt>
                      <c:pt idx="2244">
                        <c:v>116</c:v>
                      </c:pt>
                      <c:pt idx="2245">
                        <c:v>185</c:v>
                      </c:pt>
                      <c:pt idx="2246">
                        <c:v>222</c:v>
                      </c:pt>
                      <c:pt idx="2247">
                        <c:v>239</c:v>
                      </c:pt>
                      <c:pt idx="2248">
                        <c:v>186</c:v>
                      </c:pt>
                      <c:pt idx="2249">
                        <c:v>165</c:v>
                      </c:pt>
                      <c:pt idx="2250">
                        <c:v>134</c:v>
                      </c:pt>
                      <c:pt idx="2251">
                        <c:v>136</c:v>
                      </c:pt>
                      <c:pt idx="2252">
                        <c:v>210</c:v>
                      </c:pt>
                      <c:pt idx="2253">
                        <c:v>205</c:v>
                      </c:pt>
                      <c:pt idx="2254">
                        <c:v>188</c:v>
                      </c:pt>
                      <c:pt idx="2255">
                        <c:v>188</c:v>
                      </c:pt>
                      <c:pt idx="2256">
                        <c:v>186</c:v>
                      </c:pt>
                      <c:pt idx="2257">
                        <c:v>88</c:v>
                      </c:pt>
                      <c:pt idx="2258">
                        <c:v>95</c:v>
                      </c:pt>
                      <c:pt idx="2259">
                        <c:v>177</c:v>
                      </c:pt>
                      <c:pt idx="2260">
                        <c:v>232</c:v>
                      </c:pt>
                      <c:pt idx="2261">
                        <c:v>198</c:v>
                      </c:pt>
                      <c:pt idx="2262">
                        <c:v>197</c:v>
                      </c:pt>
                      <c:pt idx="2263">
                        <c:v>170</c:v>
                      </c:pt>
                      <c:pt idx="2264">
                        <c:v>112</c:v>
                      </c:pt>
                      <c:pt idx="2265">
                        <c:v>140</c:v>
                      </c:pt>
                      <c:pt idx="2266">
                        <c:v>183</c:v>
                      </c:pt>
                      <c:pt idx="2267">
                        <c:v>229</c:v>
                      </c:pt>
                      <c:pt idx="2268">
                        <c:v>191</c:v>
                      </c:pt>
                      <c:pt idx="2269">
                        <c:v>188</c:v>
                      </c:pt>
                      <c:pt idx="2270">
                        <c:v>152</c:v>
                      </c:pt>
                      <c:pt idx="2271">
                        <c:v>109</c:v>
                      </c:pt>
                      <c:pt idx="2272">
                        <c:v>97</c:v>
                      </c:pt>
                      <c:pt idx="2273">
                        <c:v>167</c:v>
                      </c:pt>
                      <c:pt idx="2274">
                        <c:v>284</c:v>
                      </c:pt>
                      <c:pt idx="2275">
                        <c:v>204</c:v>
                      </c:pt>
                      <c:pt idx="2276">
                        <c:v>195</c:v>
                      </c:pt>
                      <c:pt idx="2277">
                        <c:v>166</c:v>
                      </c:pt>
                      <c:pt idx="2278">
                        <c:v>127</c:v>
                      </c:pt>
                      <c:pt idx="2279">
                        <c:v>101</c:v>
                      </c:pt>
                      <c:pt idx="2280">
                        <c:v>190</c:v>
                      </c:pt>
                      <c:pt idx="2281">
                        <c:v>188</c:v>
                      </c:pt>
                      <c:pt idx="2282">
                        <c:v>198</c:v>
                      </c:pt>
                      <c:pt idx="2283">
                        <c:v>207</c:v>
                      </c:pt>
                      <c:pt idx="2284">
                        <c:v>198</c:v>
                      </c:pt>
                      <c:pt idx="2285">
                        <c:v>115</c:v>
                      </c:pt>
                      <c:pt idx="2286">
                        <c:v>107</c:v>
                      </c:pt>
                      <c:pt idx="2287">
                        <c:v>155</c:v>
                      </c:pt>
                      <c:pt idx="2288">
                        <c:v>217</c:v>
                      </c:pt>
                      <c:pt idx="2289">
                        <c:v>227</c:v>
                      </c:pt>
                      <c:pt idx="2290">
                        <c:v>188</c:v>
                      </c:pt>
                      <c:pt idx="2291">
                        <c:v>177</c:v>
                      </c:pt>
                      <c:pt idx="2292">
                        <c:v>104</c:v>
                      </c:pt>
                      <c:pt idx="2293">
                        <c:v>129</c:v>
                      </c:pt>
                      <c:pt idx="2294">
                        <c:v>241</c:v>
                      </c:pt>
                      <c:pt idx="2295">
                        <c:v>247</c:v>
                      </c:pt>
                      <c:pt idx="2296">
                        <c:v>229</c:v>
                      </c:pt>
                      <c:pt idx="2297">
                        <c:v>219</c:v>
                      </c:pt>
                      <c:pt idx="2298">
                        <c:v>229</c:v>
                      </c:pt>
                      <c:pt idx="2299">
                        <c:v>132</c:v>
                      </c:pt>
                      <c:pt idx="2300">
                        <c:v>135</c:v>
                      </c:pt>
                      <c:pt idx="2301">
                        <c:v>249</c:v>
                      </c:pt>
                      <c:pt idx="2302">
                        <c:v>225</c:v>
                      </c:pt>
                      <c:pt idx="2303">
                        <c:v>256</c:v>
                      </c:pt>
                      <c:pt idx="2304">
                        <c:v>230</c:v>
                      </c:pt>
                      <c:pt idx="2305">
                        <c:v>211</c:v>
                      </c:pt>
                      <c:pt idx="2306">
                        <c:v>108</c:v>
                      </c:pt>
                      <c:pt idx="2307">
                        <c:v>121</c:v>
                      </c:pt>
                      <c:pt idx="2308">
                        <c:v>94</c:v>
                      </c:pt>
                      <c:pt idx="2309">
                        <c:v>207</c:v>
                      </c:pt>
                      <c:pt idx="2310">
                        <c:v>234</c:v>
                      </c:pt>
                      <c:pt idx="2311">
                        <c:v>214</c:v>
                      </c:pt>
                      <c:pt idx="2312">
                        <c:v>190</c:v>
                      </c:pt>
                      <c:pt idx="2313">
                        <c:v>85</c:v>
                      </c:pt>
                      <c:pt idx="2314">
                        <c:v>119</c:v>
                      </c:pt>
                      <c:pt idx="2315">
                        <c:v>209</c:v>
                      </c:pt>
                      <c:pt idx="2316">
                        <c:v>215</c:v>
                      </c:pt>
                      <c:pt idx="2317">
                        <c:v>236</c:v>
                      </c:pt>
                      <c:pt idx="2318">
                        <c:v>180</c:v>
                      </c:pt>
                      <c:pt idx="2319">
                        <c:v>151</c:v>
                      </c:pt>
                      <c:pt idx="2320">
                        <c:v>112</c:v>
                      </c:pt>
                      <c:pt idx="2321">
                        <c:v>117</c:v>
                      </c:pt>
                      <c:pt idx="2322">
                        <c:v>211</c:v>
                      </c:pt>
                      <c:pt idx="2323">
                        <c:v>201</c:v>
                      </c:pt>
                      <c:pt idx="2324">
                        <c:v>167</c:v>
                      </c:pt>
                      <c:pt idx="2325">
                        <c:v>155</c:v>
                      </c:pt>
                      <c:pt idx="2326">
                        <c:v>161</c:v>
                      </c:pt>
                      <c:pt idx="2327">
                        <c:v>122</c:v>
                      </c:pt>
                      <c:pt idx="2328">
                        <c:v>107</c:v>
                      </c:pt>
                      <c:pt idx="2329">
                        <c:v>162</c:v>
                      </c:pt>
                      <c:pt idx="2330">
                        <c:v>194</c:v>
                      </c:pt>
                      <c:pt idx="2331">
                        <c:v>227</c:v>
                      </c:pt>
                      <c:pt idx="2332">
                        <c:v>186</c:v>
                      </c:pt>
                      <c:pt idx="2333">
                        <c:v>175</c:v>
                      </c:pt>
                      <c:pt idx="2334">
                        <c:v>108</c:v>
                      </c:pt>
                      <c:pt idx="2335">
                        <c:v>116</c:v>
                      </c:pt>
                      <c:pt idx="2336">
                        <c:v>189</c:v>
                      </c:pt>
                      <c:pt idx="2337">
                        <c:v>214</c:v>
                      </c:pt>
                      <c:pt idx="2338">
                        <c:v>199</c:v>
                      </c:pt>
                      <c:pt idx="2339">
                        <c:v>187</c:v>
                      </c:pt>
                      <c:pt idx="2340">
                        <c:v>167</c:v>
                      </c:pt>
                      <c:pt idx="2341">
                        <c:v>91</c:v>
                      </c:pt>
                      <c:pt idx="2342">
                        <c:v>109</c:v>
                      </c:pt>
                      <c:pt idx="2343">
                        <c:v>160</c:v>
                      </c:pt>
                      <c:pt idx="2344">
                        <c:v>200</c:v>
                      </c:pt>
                      <c:pt idx="2345">
                        <c:v>190</c:v>
                      </c:pt>
                      <c:pt idx="2346">
                        <c:v>205</c:v>
                      </c:pt>
                      <c:pt idx="2347">
                        <c:v>167</c:v>
                      </c:pt>
                      <c:pt idx="2348">
                        <c:v>106</c:v>
                      </c:pt>
                      <c:pt idx="2349">
                        <c:v>122</c:v>
                      </c:pt>
                      <c:pt idx="2350">
                        <c:v>169</c:v>
                      </c:pt>
                      <c:pt idx="2351">
                        <c:v>188</c:v>
                      </c:pt>
                      <c:pt idx="2352">
                        <c:v>202</c:v>
                      </c:pt>
                      <c:pt idx="2353">
                        <c:v>189</c:v>
                      </c:pt>
                      <c:pt idx="2354">
                        <c:v>168</c:v>
                      </c:pt>
                      <c:pt idx="2355">
                        <c:v>95</c:v>
                      </c:pt>
                      <c:pt idx="2356">
                        <c:v>107</c:v>
                      </c:pt>
                      <c:pt idx="2357">
                        <c:v>162</c:v>
                      </c:pt>
                      <c:pt idx="2358">
                        <c:v>169</c:v>
                      </c:pt>
                      <c:pt idx="2359">
                        <c:v>186</c:v>
                      </c:pt>
                      <c:pt idx="2360">
                        <c:v>181</c:v>
                      </c:pt>
                      <c:pt idx="2361">
                        <c:v>162</c:v>
                      </c:pt>
                      <c:pt idx="2362">
                        <c:v>116</c:v>
                      </c:pt>
                      <c:pt idx="2363">
                        <c:v>98</c:v>
                      </c:pt>
                      <c:pt idx="2364">
                        <c:v>174</c:v>
                      </c:pt>
                      <c:pt idx="2365">
                        <c:v>210</c:v>
                      </c:pt>
                      <c:pt idx="2366">
                        <c:v>182</c:v>
                      </c:pt>
                      <c:pt idx="2367">
                        <c:v>183</c:v>
                      </c:pt>
                      <c:pt idx="2368">
                        <c:v>165</c:v>
                      </c:pt>
                      <c:pt idx="2369">
                        <c:v>114</c:v>
                      </c:pt>
                      <c:pt idx="2370">
                        <c:v>114</c:v>
                      </c:pt>
                      <c:pt idx="2371">
                        <c:v>203</c:v>
                      </c:pt>
                      <c:pt idx="2372">
                        <c:v>182</c:v>
                      </c:pt>
                      <c:pt idx="2373">
                        <c:v>199</c:v>
                      </c:pt>
                      <c:pt idx="2374">
                        <c:v>177</c:v>
                      </c:pt>
                      <c:pt idx="2375">
                        <c:v>184</c:v>
                      </c:pt>
                      <c:pt idx="2376">
                        <c:v>107</c:v>
                      </c:pt>
                      <c:pt idx="2377">
                        <c:v>102</c:v>
                      </c:pt>
                      <c:pt idx="2378">
                        <c:v>195</c:v>
                      </c:pt>
                      <c:pt idx="2379">
                        <c:v>177</c:v>
                      </c:pt>
                      <c:pt idx="2380">
                        <c:v>206</c:v>
                      </c:pt>
                      <c:pt idx="2381">
                        <c:v>201</c:v>
                      </c:pt>
                      <c:pt idx="2382">
                        <c:v>168</c:v>
                      </c:pt>
                      <c:pt idx="2383">
                        <c:v>121</c:v>
                      </c:pt>
                      <c:pt idx="2384">
                        <c:v>111</c:v>
                      </c:pt>
                      <c:pt idx="2385">
                        <c:v>185</c:v>
                      </c:pt>
                      <c:pt idx="2386">
                        <c:v>196</c:v>
                      </c:pt>
                      <c:pt idx="2387">
                        <c:v>172</c:v>
                      </c:pt>
                      <c:pt idx="2388">
                        <c:v>220</c:v>
                      </c:pt>
                      <c:pt idx="2389">
                        <c:v>184</c:v>
                      </c:pt>
                      <c:pt idx="2390">
                        <c:v>134</c:v>
                      </c:pt>
                      <c:pt idx="2391">
                        <c:v>123</c:v>
                      </c:pt>
                      <c:pt idx="2392">
                        <c:v>208</c:v>
                      </c:pt>
                      <c:pt idx="2393">
                        <c:v>241</c:v>
                      </c:pt>
                      <c:pt idx="2394">
                        <c:v>267</c:v>
                      </c:pt>
                      <c:pt idx="2395">
                        <c:v>218</c:v>
                      </c:pt>
                      <c:pt idx="2396">
                        <c:v>213</c:v>
                      </c:pt>
                      <c:pt idx="2397">
                        <c:v>128</c:v>
                      </c:pt>
                      <c:pt idx="2398">
                        <c:v>128</c:v>
                      </c:pt>
                      <c:pt idx="2399">
                        <c:v>195</c:v>
                      </c:pt>
                      <c:pt idx="2400">
                        <c:v>232</c:v>
                      </c:pt>
                      <c:pt idx="2401">
                        <c:v>206</c:v>
                      </c:pt>
                      <c:pt idx="2402">
                        <c:v>183</c:v>
                      </c:pt>
                      <c:pt idx="2403">
                        <c:v>180</c:v>
                      </c:pt>
                      <c:pt idx="2404">
                        <c:v>153</c:v>
                      </c:pt>
                      <c:pt idx="2405">
                        <c:v>135</c:v>
                      </c:pt>
                      <c:pt idx="2406">
                        <c:v>149</c:v>
                      </c:pt>
                      <c:pt idx="2407">
                        <c:v>209</c:v>
                      </c:pt>
                      <c:pt idx="2408">
                        <c:v>224</c:v>
                      </c:pt>
                      <c:pt idx="2409">
                        <c:v>232</c:v>
                      </c:pt>
                      <c:pt idx="2410">
                        <c:v>189</c:v>
                      </c:pt>
                      <c:pt idx="2411">
                        <c:v>149</c:v>
                      </c:pt>
                      <c:pt idx="2412">
                        <c:v>134</c:v>
                      </c:pt>
                      <c:pt idx="2413">
                        <c:v>237</c:v>
                      </c:pt>
                      <c:pt idx="2414">
                        <c:v>237</c:v>
                      </c:pt>
                      <c:pt idx="2415">
                        <c:v>180</c:v>
                      </c:pt>
                      <c:pt idx="2416">
                        <c:v>229</c:v>
                      </c:pt>
                      <c:pt idx="2417">
                        <c:v>241</c:v>
                      </c:pt>
                      <c:pt idx="2418">
                        <c:v>135</c:v>
                      </c:pt>
                      <c:pt idx="2419">
                        <c:v>116</c:v>
                      </c:pt>
                      <c:pt idx="2420">
                        <c:v>237</c:v>
                      </c:pt>
                      <c:pt idx="2421">
                        <c:v>212</c:v>
                      </c:pt>
                      <c:pt idx="2422">
                        <c:v>202</c:v>
                      </c:pt>
                      <c:pt idx="2423">
                        <c:v>189</c:v>
                      </c:pt>
                      <c:pt idx="2424">
                        <c:v>188</c:v>
                      </c:pt>
                      <c:pt idx="2425">
                        <c:v>154</c:v>
                      </c:pt>
                      <c:pt idx="2426">
                        <c:v>159</c:v>
                      </c:pt>
                      <c:pt idx="2427">
                        <c:v>260</c:v>
                      </c:pt>
                      <c:pt idx="2428">
                        <c:v>270</c:v>
                      </c:pt>
                      <c:pt idx="2429">
                        <c:v>224</c:v>
                      </c:pt>
                      <c:pt idx="2430">
                        <c:v>188</c:v>
                      </c:pt>
                      <c:pt idx="2431">
                        <c:v>189</c:v>
                      </c:pt>
                      <c:pt idx="2432">
                        <c:v>114</c:v>
                      </c:pt>
                      <c:pt idx="2433">
                        <c:v>100</c:v>
                      </c:pt>
                      <c:pt idx="2434">
                        <c:v>197</c:v>
                      </c:pt>
                      <c:pt idx="2435">
                        <c:v>240</c:v>
                      </c:pt>
                      <c:pt idx="2436">
                        <c:v>217</c:v>
                      </c:pt>
                      <c:pt idx="2437">
                        <c:v>202</c:v>
                      </c:pt>
                      <c:pt idx="2438">
                        <c:v>156</c:v>
                      </c:pt>
                      <c:pt idx="2439">
                        <c:v>111</c:v>
                      </c:pt>
                      <c:pt idx="2440">
                        <c:v>106</c:v>
                      </c:pt>
                      <c:pt idx="2441">
                        <c:v>165</c:v>
                      </c:pt>
                      <c:pt idx="2442">
                        <c:v>176</c:v>
                      </c:pt>
                      <c:pt idx="2443">
                        <c:v>188</c:v>
                      </c:pt>
                      <c:pt idx="2444">
                        <c:v>197</c:v>
                      </c:pt>
                      <c:pt idx="2445">
                        <c:v>166</c:v>
                      </c:pt>
                      <c:pt idx="2446">
                        <c:v>121</c:v>
                      </c:pt>
                      <c:pt idx="2447">
                        <c:v>98</c:v>
                      </c:pt>
                      <c:pt idx="2448">
                        <c:v>171</c:v>
                      </c:pt>
                      <c:pt idx="2449">
                        <c:v>200</c:v>
                      </c:pt>
                      <c:pt idx="2450">
                        <c:v>210</c:v>
                      </c:pt>
                      <c:pt idx="2451">
                        <c:v>169</c:v>
                      </c:pt>
                      <c:pt idx="2452">
                        <c:v>157</c:v>
                      </c:pt>
                      <c:pt idx="2453">
                        <c:v>96</c:v>
                      </c:pt>
                      <c:pt idx="2454">
                        <c:v>98</c:v>
                      </c:pt>
                      <c:pt idx="2455">
                        <c:v>156</c:v>
                      </c:pt>
                      <c:pt idx="2456">
                        <c:v>195</c:v>
                      </c:pt>
                      <c:pt idx="2457">
                        <c:v>172</c:v>
                      </c:pt>
                      <c:pt idx="2458">
                        <c:v>192</c:v>
                      </c:pt>
                      <c:pt idx="2459">
                        <c:v>135</c:v>
                      </c:pt>
                      <c:pt idx="2460">
                        <c:v>83</c:v>
                      </c:pt>
                      <c:pt idx="2461">
                        <c:v>98</c:v>
                      </c:pt>
                      <c:pt idx="2462">
                        <c:v>164</c:v>
                      </c:pt>
                      <c:pt idx="2463">
                        <c:v>178</c:v>
                      </c:pt>
                      <c:pt idx="2464">
                        <c:v>225</c:v>
                      </c:pt>
                      <c:pt idx="2465">
                        <c:v>182</c:v>
                      </c:pt>
                      <c:pt idx="2466">
                        <c:v>140</c:v>
                      </c:pt>
                      <c:pt idx="2467">
                        <c:v>87</c:v>
                      </c:pt>
                      <c:pt idx="2468">
                        <c:v>111</c:v>
                      </c:pt>
                      <c:pt idx="2469">
                        <c:v>151</c:v>
                      </c:pt>
                      <c:pt idx="2470">
                        <c:v>184</c:v>
                      </c:pt>
                      <c:pt idx="2471">
                        <c:v>167</c:v>
                      </c:pt>
                      <c:pt idx="2472">
                        <c:v>179</c:v>
                      </c:pt>
                      <c:pt idx="2473">
                        <c:v>191</c:v>
                      </c:pt>
                      <c:pt idx="2474">
                        <c:v>128</c:v>
                      </c:pt>
                      <c:pt idx="2475">
                        <c:v>102</c:v>
                      </c:pt>
                      <c:pt idx="2476">
                        <c:v>167</c:v>
                      </c:pt>
                      <c:pt idx="2477">
                        <c:v>171</c:v>
                      </c:pt>
                      <c:pt idx="2478">
                        <c:v>214</c:v>
                      </c:pt>
                      <c:pt idx="2479">
                        <c:v>203</c:v>
                      </c:pt>
                      <c:pt idx="2480">
                        <c:v>187</c:v>
                      </c:pt>
                      <c:pt idx="2481">
                        <c:v>124</c:v>
                      </c:pt>
                      <c:pt idx="2482">
                        <c:v>117</c:v>
                      </c:pt>
                      <c:pt idx="2483">
                        <c:v>196</c:v>
                      </c:pt>
                      <c:pt idx="2484">
                        <c:v>246</c:v>
                      </c:pt>
                      <c:pt idx="2485">
                        <c:v>207</c:v>
                      </c:pt>
                      <c:pt idx="2486">
                        <c:v>202</c:v>
                      </c:pt>
                      <c:pt idx="2487">
                        <c:v>154</c:v>
                      </c:pt>
                      <c:pt idx="2488">
                        <c:v>111</c:v>
                      </c:pt>
                      <c:pt idx="2489">
                        <c:v>106</c:v>
                      </c:pt>
                      <c:pt idx="2490">
                        <c:v>163</c:v>
                      </c:pt>
                      <c:pt idx="2491">
                        <c:v>193</c:v>
                      </c:pt>
                      <c:pt idx="2492">
                        <c:v>151</c:v>
                      </c:pt>
                      <c:pt idx="2493">
                        <c:v>128</c:v>
                      </c:pt>
                      <c:pt idx="2494">
                        <c:v>122</c:v>
                      </c:pt>
                      <c:pt idx="2495">
                        <c:v>95</c:v>
                      </c:pt>
                      <c:pt idx="2496">
                        <c:v>117</c:v>
                      </c:pt>
                      <c:pt idx="2497">
                        <c:v>173</c:v>
                      </c:pt>
                      <c:pt idx="2498">
                        <c:v>201</c:v>
                      </c:pt>
                      <c:pt idx="2499">
                        <c:v>188</c:v>
                      </c:pt>
                      <c:pt idx="2500">
                        <c:v>196</c:v>
                      </c:pt>
                      <c:pt idx="2501">
                        <c:v>163</c:v>
                      </c:pt>
                      <c:pt idx="2502">
                        <c:v>97</c:v>
                      </c:pt>
                      <c:pt idx="2503">
                        <c:v>132</c:v>
                      </c:pt>
                      <c:pt idx="2504">
                        <c:v>189</c:v>
                      </c:pt>
                      <c:pt idx="2505">
                        <c:v>207</c:v>
                      </c:pt>
                      <c:pt idx="2506">
                        <c:v>205</c:v>
                      </c:pt>
                      <c:pt idx="2507">
                        <c:v>206</c:v>
                      </c:pt>
                      <c:pt idx="2508">
                        <c:v>180</c:v>
                      </c:pt>
                      <c:pt idx="2509">
                        <c:v>123</c:v>
                      </c:pt>
                      <c:pt idx="2510">
                        <c:v>127</c:v>
                      </c:pt>
                      <c:pt idx="2511">
                        <c:v>197</c:v>
                      </c:pt>
                      <c:pt idx="2512">
                        <c:v>212</c:v>
                      </c:pt>
                      <c:pt idx="2513">
                        <c:v>238</c:v>
                      </c:pt>
                      <c:pt idx="2514">
                        <c:v>204</c:v>
                      </c:pt>
                      <c:pt idx="2515">
                        <c:v>176</c:v>
                      </c:pt>
                      <c:pt idx="2516">
                        <c:v>108</c:v>
                      </c:pt>
                      <c:pt idx="2517">
                        <c:v>107</c:v>
                      </c:pt>
                      <c:pt idx="2518">
                        <c:v>139</c:v>
                      </c:pt>
                      <c:pt idx="2519">
                        <c:v>171</c:v>
                      </c:pt>
                      <c:pt idx="2520">
                        <c:v>122</c:v>
                      </c:pt>
                      <c:pt idx="2521">
                        <c:v>80</c:v>
                      </c:pt>
                      <c:pt idx="2522">
                        <c:v>90</c:v>
                      </c:pt>
                      <c:pt idx="2523">
                        <c:v>69</c:v>
                      </c:pt>
                      <c:pt idx="2524">
                        <c:v>74</c:v>
                      </c:pt>
                      <c:pt idx="2525">
                        <c:v>135</c:v>
                      </c:pt>
                      <c:pt idx="2526">
                        <c:v>132</c:v>
                      </c:pt>
                      <c:pt idx="2527">
                        <c:v>116</c:v>
                      </c:pt>
                      <c:pt idx="2528">
                        <c:v>80</c:v>
                      </c:pt>
                      <c:pt idx="2529">
                        <c:v>121</c:v>
                      </c:pt>
                      <c:pt idx="2530">
                        <c:v>118</c:v>
                      </c:pt>
                      <c:pt idx="2531">
                        <c:v>123</c:v>
                      </c:pt>
                      <c:pt idx="2532">
                        <c:v>204</c:v>
                      </c:pt>
                      <c:pt idx="2533">
                        <c:v>199</c:v>
                      </c:pt>
                      <c:pt idx="2534">
                        <c:v>198</c:v>
                      </c:pt>
                      <c:pt idx="2535">
                        <c:v>179</c:v>
                      </c:pt>
                      <c:pt idx="2536">
                        <c:v>161</c:v>
                      </c:pt>
                      <c:pt idx="2537">
                        <c:v>98</c:v>
                      </c:pt>
                      <c:pt idx="2538">
                        <c:v>90</c:v>
                      </c:pt>
                      <c:pt idx="2539">
                        <c:v>186</c:v>
                      </c:pt>
                      <c:pt idx="2540">
                        <c:v>180</c:v>
                      </c:pt>
                      <c:pt idx="2541">
                        <c:v>226</c:v>
                      </c:pt>
                      <c:pt idx="2542">
                        <c:v>214</c:v>
                      </c:pt>
                      <c:pt idx="2543">
                        <c:v>187</c:v>
                      </c:pt>
                      <c:pt idx="2544">
                        <c:v>126</c:v>
                      </c:pt>
                      <c:pt idx="2545">
                        <c:v>99</c:v>
                      </c:pt>
                      <c:pt idx="2546">
                        <c:v>159</c:v>
                      </c:pt>
                      <c:pt idx="2547">
                        <c:v>196</c:v>
                      </c:pt>
                      <c:pt idx="2548">
                        <c:v>211</c:v>
                      </c:pt>
                      <c:pt idx="2549">
                        <c:v>212</c:v>
                      </c:pt>
                      <c:pt idx="2550">
                        <c:v>185</c:v>
                      </c:pt>
                      <c:pt idx="2551">
                        <c:v>119</c:v>
                      </c:pt>
                      <c:pt idx="2552">
                        <c:v>134</c:v>
                      </c:pt>
                      <c:pt idx="2553">
                        <c:v>238</c:v>
                      </c:pt>
                      <c:pt idx="2554">
                        <c:v>219</c:v>
                      </c:pt>
                      <c:pt idx="2555">
                        <c:v>238</c:v>
                      </c:pt>
                      <c:pt idx="2556">
                        <c:v>194</c:v>
                      </c:pt>
                      <c:pt idx="2557">
                        <c:v>182</c:v>
                      </c:pt>
                      <c:pt idx="2558">
                        <c:v>109</c:v>
                      </c:pt>
                      <c:pt idx="2559">
                        <c:v>108</c:v>
                      </c:pt>
                      <c:pt idx="2560">
                        <c:v>183</c:v>
                      </c:pt>
                      <c:pt idx="2561">
                        <c:v>197</c:v>
                      </c:pt>
                      <c:pt idx="2562">
                        <c:v>192</c:v>
                      </c:pt>
                      <c:pt idx="2563">
                        <c:v>193</c:v>
                      </c:pt>
                      <c:pt idx="2564">
                        <c:v>194</c:v>
                      </c:pt>
                      <c:pt idx="2565">
                        <c:v>124</c:v>
                      </c:pt>
                      <c:pt idx="2566">
                        <c:v>120</c:v>
                      </c:pt>
                      <c:pt idx="2567">
                        <c:v>229</c:v>
                      </c:pt>
                      <c:pt idx="2568">
                        <c:v>208</c:v>
                      </c:pt>
                      <c:pt idx="2569">
                        <c:v>239</c:v>
                      </c:pt>
                      <c:pt idx="2570">
                        <c:v>238</c:v>
                      </c:pt>
                      <c:pt idx="2571">
                        <c:v>208</c:v>
                      </c:pt>
                      <c:pt idx="2572">
                        <c:v>124</c:v>
                      </c:pt>
                      <c:pt idx="2573">
                        <c:v>127</c:v>
                      </c:pt>
                      <c:pt idx="2574">
                        <c:v>165</c:v>
                      </c:pt>
                      <c:pt idx="2575">
                        <c:v>176</c:v>
                      </c:pt>
                      <c:pt idx="2576">
                        <c:v>214</c:v>
                      </c:pt>
                      <c:pt idx="2577">
                        <c:v>237</c:v>
                      </c:pt>
                      <c:pt idx="2578">
                        <c:v>169</c:v>
                      </c:pt>
                      <c:pt idx="2579">
                        <c:v>133</c:v>
                      </c:pt>
                      <c:pt idx="2580">
                        <c:v>147</c:v>
                      </c:pt>
                      <c:pt idx="2581">
                        <c:v>173</c:v>
                      </c:pt>
                      <c:pt idx="2582">
                        <c:v>230</c:v>
                      </c:pt>
                      <c:pt idx="2583">
                        <c:v>199</c:v>
                      </c:pt>
                      <c:pt idx="2584">
                        <c:v>222</c:v>
                      </c:pt>
                      <c:pt idx="2585">
                        <c:v>193</c:v>
                      </c:pt>
                      <c:pt idx="2586">
                        <c:v>124</c:v>
                      </c:pt>
                      <c:pt idx="2587">
                        <c:v>146</c:v>
                      </c:pt>
                      <c:pt idx="2588">
                        <c:v>182</c:v>
                      </c:pt>
                      <c:pt idx="2589">
                        <c:v>221</c:v>
                      </c:pt>
                      <c:pt idx="2590">
                        <c:v>216</c:v>
                      </c:pt>
                      <c:pt idx="2591">
                        <c:v>263</c:v>
                      </c:pt>
                      <c:pt idx="2592">
                        <c:v>207</c:v>
                      </c:pt>
                      <c:pt idx="2593">
                        <c:v>141</c:v>
                      </c:pt>
                      <c:pt idx="2594">
                        <c:v>111</c:v>
                      </c:pt>
                      <c:pt idx="2595">
                        <c:v>195</c:v>
                      </c:pt>
                      <c:pt idx="2596">
                        <c:v>218</c:v>
                      </c:pt>
                      <c:pt idx="2597">
                        <c:v>214</c:v>
                      </c:pt>
                      <c:pt idx="2598">
                        <c:v>217</c:v>
                      </c:pt>
                      <c:pt idx="2599">
                        <c:v>225</c:v>
                      </c:pt>
                      <c:pt idx="2600">
                        <c:v>130</c:v>
                      </c:pt>
                      <c:pt idx="2601">
                        <c:v>98</c:v>
                      </c:pt>
                      <c:pt idx="2602">
                        <c:v>214</c:v>
                      </c:pt>
                      <c:pt idx="2603">
                        <c:v>214</c:v>
                      </c:pt>
                      <c:pt idx="2604">
                        <c:v>193</c:v>
                      </c:pt>
                      <c:pt idx="2605">
                        <c:v>199</c:v>
                      </c:pt>
                      <c:pt idx="2606">
                        <c:v>223</c:v>
                      </c:pt>
                      <c:pt idx="2607">
                        <c:v>140</c:v>
                      </c:pt>
                      <c:pt idx="2608">
                        <c:v>128</c:v>
                      </c:pt>
                      <c:pt idx="2609">
                        <c:v>234</c:v>
                      </c:pt>
                      <c:pt idx="2610">
                        <c:v>228</c:v>
                      </c:pt>
                      <c:pt idx="2611">
                        <c:v>224</c:v>
                      </c:pt>
                      <c:pt idx="2612">
                        <c:v>221</c:v>
                      </c:pt>
                      <c:pt idx="2613">
                        <c:v>222</c:v>
                      </c:pt>
                      <c:pt idx="2614">
                        <c:v>123</c:v>
                      </c:pt>
                      <c:pt idx="2615">
                        <c:v>124</c:v>
                      </c:pt>
                      <c:pt idx="2616">
                        <c:v>232</c:v>
                      </c:pt>
                      <c:pt idx="2617">
                        <c:v>193</c:v>
                      </c:pt>
                      <c:pt idx="2618">
                        <c:v>230</c:v>
                      </c:pt>
                      <c:pt idx="2619">
                        <c:v>191</c:v>
                      </c:pt>
                      <c:pt idx="2620">
                        <c:v>190</c:v>
                      </c:pt>
                      <c:pt idx="2621">
                        <c:v>105</c:v>
                      </c:pt>
                      <c:pt idx="2622">
                        <c:v>86</c:v>
                      </c:pt>
                      <c:pt idx="2623">
                        <c:v>183</c:v>
                      </c:pt>
                      <c:pt idx="2624">
                        <c:v>209</c:v>
                      </c:pt>
                      <c:pt idx="2625">
                        <c:v>246</c:v>
                      </c:pt>
                      <c:pt idx="2626">
                        <c:v>240</c:v>
                      </c:pt>
                      <c:pt idx="2627">
                        <c:v>222</c:v>
                      </c:pt>
                      <c:pt idx="2628">
                        <c:v>128</c:v>
                      </c:pt>
                      <c:pt idx="2629">
                        <c:v>105</c:v>
                      </c:pt>
                      <c:pt idx="2630">
                        <c:v>189</c:v>
                      </c:pt>
                      <c:pt idx="2631">
                        <c:v>213</c:v>
                      </c:pt>
                      <c:pt idx="2632">
                        <c:v>205</c:v>
                      </c:pt>
                      <c:pt idx="2633">
                        <c:v>197</c:v>
                      </c:pt>
                      <c:pt idx="2634">
                        <c:v>194</c:v>
                      </c:pt>
                      <c:pt idx="2635">
                        <c:v>137</c:v>
                      </c:pt>
                      <c:pt idx="2636">
                        <c:v>154</c:v>
                      </c:pt>
                      <c:pt idx="2637">
                        <c:v>206</c:v>
                      </c:pt>
                      <c:pt idx="2638">
                        <c:v>209</c:v>
                      </c:pt>
                      <c:pt idx="2639">
                        <c:v>301</c:v>
                      </c:pt>
                      <c:pt idx="2640">
                        <c:v>218</c:v>
                      </c:pt>
                      <c:pt idx="2641">
                        <c:v>193</c:v>
                      </c:pt>
                      <c:pt idx="2642">
                        <c:v>155</c:v>
                      </c:pt>
                      <c:pt idx="2643">
                        <c:v>119</c:v>
                      </c:pt>
                      <c:pt idx="2644">
                        <c:v>230</c:v>
                      </c:pt>
                      <c:pt idx="2645">
                        <c:v>223</c:v>
                      </c:pt>
                      <c:pt idx="2646">
                        <c:v>257</c:v>
                      </c:pt>
                      <c:pt idx="2647">
                        <c:v>202</c:v>
                      </c:pt>
                      <c:pt idx="2648">
                        <c:v>213</c:v>
                      </c:pt>
                      <c:pt idx="2649">
                        <c:v>138</c:v>
                      </c:pt>
                      <c:pt idx="2650">
                        <c:v>133</c:v>
                      </c:pt>
                      <c:pt idx="2651">
                        <c:v>212</c:v>
                      </c:pt>
                      <c:pt idx="2652">
                        <c:v>204</c:v>
                      </c:pt>
                      <c:pt idx="2653">
                        <c:v>261</c:v>
                      </c:pt>
                      <c:pt idx="2654">
                        <c:v>246</c:v>
                      </c:pt>
                      <c:pt idx="2655">
                        <c:v>202</c:v>
                      </c:pt>
                      <c:pt idx="2656">
                        <c:v>143</c:v>
                      </c:pt>
                      <c:pt idx="2657">
                        <c:v>131</c:v>
                      </c:pt>
                      <c:pt idx="2658">
                        <c:v>229</c:v>
                      </c:pt>
                      <c:pt idx="2659">
                        <c:v>216</c:v>
                      </c:pt>
                      <c:pt idx="2660">
                        <c:v>234</c:v>
                      </c:pt>
                      <c:pt idx="2661">
                        <c:v>215</c:v>
                      </c:pt>
                      <c:pt idx="2662">
                        <c:v>194</c:v>
                      </c:pt>
                      <c:pt idx="2663">
                        <c:v>179</c:v>
                      </c:pt>
                      <c:pt idx="2664">
                        <c:v>113</c:v>
                      </c:pt>
                      <c:pt idx="2665">
                        <c:v>209</c:v>
                      </c:pt>
                      <c:pt idx="2666">
                        <c:v>255</c:v>
                      </c:pt>
                      <c:pt idx="2667">
                        <c:v>243</c:v>
                      </c:pt>
                      <c:pt idx="2668">
                        <c:v>242</c:v>
                      </c:pt>
                      <c:pt idx="2669">
                        <c:v>214</c:v>
                      </c:pt>
                      <c:pt idx="2670">
                        <c:v>140</c:v>
                      </c:pt>
                      <c:pt idx="2671">
                        <c:v>112</c:v>
                      </c:pt>
                      <c:pt idx="2672">
                        <c:v>171</c:v>
                      </c:pt>
                      <c:pt idx="2673">
                        <c:v>229</c:v>
                      </c:pt>
                      <c:pt idx="2674">
                        <c:v>254</c:v>
                      </c:pt>
                      <c:pt idx="2675">
                        <c:v>243</c:v>
                      </c:pt>
                      <c:pt idx="2676">
                        <c:v>224</c:v>
                      </c:pt>
                      <c:pt idx="2677">
                        <c:v>127</c:v>
                      </c:pt>
                      <c:pt idx="2678">
                        <c:v>117</c:v>
                      </c:pt>
                      <c:pt idx="2679">
                        <c:v>202</c:v>
                      </c:pt>
                      <c:pt idx="2680">
                        <c:v>234</c:v>
                      </c:pt>
                      <c:pt idx="2681">
                        <c:v>218</c:v>
                      </c:pt>
                      <c:pt idx="2682">
                        <c:v>229</c:v>
                      </c:pt>
                      <c:pt idx="2683">
                        <c:v>217</c:v>
                      </c:pt>
                      <c:pt idx="2684">
                        <c:v>142</c:v>
                      </c:pt>
                      <c:pt idx="2685">
                        <c:v>117</c:v>
                      </c:pt>
                      <c:pt idx="2686">
                        <c:v>218</c:v>
                      </c:pt>
                      <c:pt idx="2687">
                        <c:v>262</c:v>
                      </c:pt>
                      <c:pt idx="2688">
                        <c:v>229</c:v>
                      </c:pt>
                      <c:pt idx="2689">
                        <c:v>229</c:v>
                      </c:pt>
                      <c:pt idx="2690">
                        <c:v>207</c:v>
                      </c:pt>
                      <c:pt idx="2691">
                        <c:v>120</c:v>
                      </c:pt>
                      <c:pt idx="2692">
                        <c:v>102</c:v>
                      </c:pt>
                      <c:pt idx="2693">
                        <c:v>233</c:v>
                      </c:pt>
                      <c:pt idx="2694">
                        <c:v>219</c:v>
                      </c:pt>
                      <c:pt idx="2695">
                        <c:v>249</c:v>
                      </c:pt>
                      <c:pt idx="2696">
                        <c:v>233</c:v>
                      </c:pt>
                      <c:pt idx="2697">
                        <c:v>201</c:v>
                      </c:pt>
                      <c:pt idx="2698">
                        <c:v>167</c:v>
                      </c:pt>
                      <c:pt idx="2699">
                        <c:v>121</c:v>
                      </c:pt>
                      <c:pt idx="2700">
                        <c:v>198</c:v>
                      </c:pt>
                      <c:pt idx="2701">
                        <c:v>239</c:v>
                      </c:pt>
                      <c:pt idx="2702">
                        <c:v>270</c:v>
                      </c:pt>
                      <c:pt idx="2703">
                        <c:v>286</c:v>
                      </c:pt>
                      <c:pt idx="2704">
                        <c:v>196</c:v>
                      </c:pt>
                      <c:pt idx="2705">
                        <c:v>147</c:v>
                      </c:pt>
                      <c:pt idx="2706">
                        <c:v>142</c:v>
                      </c:pt>
                      <c:pt idx="2707">
                        <c:v>222</c:v>
                      </c:pt>
                      <c:pt idx="2708">
                        <c:v>191</c:v>
                      </c:pt>
                      <c:pt idx="2709">
                        <c:v>211</c:v>
                      </c:pt>
                      <c:pt idx="2710">
                        <c:v>193</c:v>
                      </c:pt>
                      <c:pt idx="2711">
                        <c:v>167</c:v>
                      </c:pt>
                      <c:pt idx="2712">
                        <c:v>116</c:v>
                      </c:pt>
                      <c:pt idx="2713">
                        <c:v>140</c:v>
                      </c:pt>
                      <c:pt idx="2714">
                        <c:v>185</c:v>
                      </c:pt>
                      <c:pt idx="2715">
                        <c:v>187</c:v>
                      </c:pt>
                      <c:pt idx="2716">
                        <c:v>217</c:v>
                      </c:pt>
                      <c:pt idx="2717">
                        <c:v>218</c:v>
                      </c:pt>
                      <c:pt idx="2718">
                        <c:v>214</c:v>
                      </c:pt>
                      <c:pt idx="2719">
                        <c:v>155</c:v>
                      </c:pt>
                      <c:pt idx="2720">
                        <c:v>155</c:v>
                      </c:pt>
                      <c:pt idx="2721">
                        <c:v>243</c:v>
                      </c:pt>
                      <c:pt idx="2722">
                        <c:v>234</c:v>
                      </c:pt>
                      <c:pt idx="2723">
                        <c:v>205</c:v>
                      </c:pt>
                      <c:pt idx="2724">
                        <c:v>223</c:v>
                      </c:pt>
                      <c:pt idx="2725">
                        <c:v>231</c:v>
                      </c:pt>
                      <c:pt idx="2726">
                        <c:v>160</c:v>
                      </c:pt>
                      <c:pt idx="2727">
                        <c:v>151</c:v>
                      </c:pt>
                      <c:pt idx="2728">
                        <c:v>224</c:v>
                      </c:pt>
                      <c:pt idx="2729">
                        <c:v>222</c:v>
                      </c:pt>
                      <c:pt idx="2730">
                        <c:v>233</c:v>
                      </c:pt>
                      <c:pt idx="2731">
                        <c:v>211</c:v>
                      </c:pt>
                      <c:pt idx="2732">
                        <c:v>167</c:v>
                      </c:pt>
                      <c:pt idx="2733">
                        <c:v>149</c:v>
                      </c:pt>
                      <c:pt idx="2734">
                        <c:v>118</c:v>
                      </c:pt>
                      <c:pt idx="2735">
                        <c:v>214</c:v>
                      </c:pt>
                      <c:pt idx="2736">
                        <c:v>211</c:v>
                      </c:pt>
                      <c:pt idx="2737">
                        <c:v>229</c:v>
                      </c:pt>
                      <c:pt idx="2738">
                        <c:v>200</c:v>
                      </c:pt>
                      <c:pt idx="2739">
                        <c:v>214</c:v>
                      </c:pt>
                      <c:pt idx="2740">
                        <c:v>118</c:v>
                      </c:pt>
                      <c:pt idx="2741">
                        <c:v>134</c:v>
                      </c:pt>
                      <c:pt idx="2742">
                        <c:v>203</c:v>
                      </c:pt>
                      <c:pt idx="2743">
                        <c:v>214</c:v>
                      </c:pt>
                      <c:pt idx="2744">
                        <c:v>216</c:v>
                      </c:pt>
                      <c:pt idx="2745">
                        <c:v>203</c:v>
                      </c:pt>
                      <c:pt idx="2746">
                        <c:v>184</c:v>
                      </c:pt>
                      <c:pt idx="2747">
                        <c:v>142</c:v>
                      </c:pt>
                      <c:pt idx="2748">
                        <c:v>134</c:v>
                      </c:pt>
                      <c:pt idx="2749">
                        <c:v>203</c:v>
                      </c:pt>
                      <c:pt idx="2750">
                        <c:v>235</c:v>
                      </c:pt>
                      <c:pt idx="2751">
                        <c:v>232</c:v>
                      </c:pt>
                      <c:pt idx="2752">
                        <c:v>224</c:v>
                      </c:pt>
                      <c:pt idx="2753">
                        <c:v>244</c:v>
                      </c:pt>
                      <c:pt idx="2754">
                        <c:v>119</c:v>
                      </c:pt>
                      <c:pt idx="2755">
                        <c:v>100</c:v>
                      </c:pt>
                      <c:pt idx="2756">
                        <c:v>208</c:v>
                      </c:pt>
                      <c:pt idx="2757">
                        <c:v>231</c:v>
                      </c:pt>
                      <c:pt idx="2758">
                        <c:v>206</c:v>
                      </c:pt>
                      <c:pt idx="2759">
                        <c:v>235</c:v>
                      </c:pt>
                      <c:pt idx="2760">
                        <c:v>262</c:v>
                      </c:pt>
                      <c:pt idx="2761">
                        <c:v>139</c:v>
                      </c:pt>
                      <c:pt idx="2762">
                        <c:v>134</c:v>
                      </c:pt>
                      <c:pt idx="2763">
                        <c:v>193</c:v>
                      </c:pt>
                      <c:pt idx="2764">
                        <c:v>268</c:v>
                      </c:pt>
                      <c:pt idx="2765">
                        <c:v>198</c:v>
                      </c:pt>
                      <c:pt idx="2766">
                        <c:v>223</c:v>
                      </c:pt>
                      <c:pt idx="2767">
                        <c:v>200</c:v>
                      </c:pt>
                      <c:pt idx="2768">
                        <c:v>117</c:v>
                      </c:pt>
                      <c:pt idx="2769">
                        <c:v>136</c:v>
                      </c:pt>
                      <c:pt idx="2770">
                        <c:v>210</c:v>
                      </c:pt>
                      <c:pt idx="2771">
                        <c:v>224</c:v>
                      </c:pt>
                      <c:pt idx="2772">
                        <c:v>227</c:v>
                      </c:pt>
                      <c:pt idx="2773">
                        <c:v>236</c:v>
                      </c:pt>
                      <c:pt idx="2774">
                        <c:v>189</c:v>
                      </c:pt>
                      <c:pt idx="2775">
                        <c:v>122</c:v>
                      </c:pt>
                      <c:pt idx="2776">
                        <c:v>116</c:v>
                      </c:pt>
                      <c:pt idx="2777">
                        <c:v>138</c:v>
                      </c:pt>
                      <c:pt idx="2778">
                        <c:v>190</c:v>
                      </c:pt>
                      <c:pt idx="2779">
                        <c:v>235</c:v>
                      </c:pt>
                      <c:pt idx="2780">
                        <c:v>210</c:v>
                      </c:pt>
                      <c:pt idx="2781">
                        <c:v>187</c:v>
                      </c:pt>
                      <c:pt idx="2782">
                        <c:v>120</c:v>
                      </c:pt>
                      <c:pt idx="2783">
                        <c:v>119</c:v>
                      </c:pt>
                      <c:pt idx="2784">
                        <c:v>226</c:v>
                      </c:pt>
                      <c:pt idx="2785">
                        <c:v>252</c:v>
                      </c:pt>
                      <c:pt idx="2786">
                        <c:v>248</c:v>
                      </c:pt>
                      <c:pt idx="2787">
                        <c:v>241</c:v>
                      </c:pt>
                      <c:pt idx="2788">
                        <c:v>231</c:v>
                      </c:pt>
                      <c:pt idx="2789">
                        <c:v>133</c:v>
                      </c:pt>
                      <c:pt idx="2790">
                        <c:v>99</c:v>
                      </c:pt>
                      <c:pt idx="2791">
                        <c:v>186</c:v>
                      </c:pt>
                      <c:pt idx="2792">
                        <c:v>242</c:v>
                      </c:pt>
                      <c:pt idx="2793">
                        <c:v>199</c:v>
                      </c:pt>
                      <c:pt idx="2794">
                        <c:v>200</c:v>
                      </c:pt>
                      <c:pt idx="2795">
                        <c:v>191</c:v>
                      </c:pt>
                      <c:pt idx="2796">
                        <c:v>124</c:v>
                      </c:pt>
                      <c:pt idx="2797">
                        <c:v>157</c:v>
                      </c:pt>
                      <c:pt idx="2798">
                        <c:v>212</c:v>
                      </c:pt>
                      <c:pt idx="2799">
                        <c:v>277</c:v>
                      </c:pt>
                      <c:pt idx="2800">
                        <c:v>229</c:v>
                      </c:pt>
                      <c:pt idx="2801">
                        <c:v>205</c:v>
                      </c:pt>
                      <c:pt idx="2802">
                        <c:v>204</c:v>
                      </c:pt>
                      <c:pt idx="2803">
                        <c:v>118</c:v>
                      </c:pt>
                      <c:pt idx="2804">
                        <c:v>114</c:v>
                      </c:pt>
                      <c:pt idx="2805">
                        <c:v>221</c:v>
                      </c:pt>
                      <c:pt idx="2806">
                        <c:v>216</c:v>
                      </c:pt>
                      <c:pt idx="2807">
                        <c:v>244</c:v>
                      </c:pt>
                      <c:pt idx="2808">
                        <c:v>204</c:v>
                      </c:pt>
                      <c:pt idx="2809">
                        <c:v>224</c:v>
                      </c:pt>
                      <c:pt idx="2810">
                        <c:v>128</c:v>
                      </c:pt>
                      <c:pt idx="2811">
                        <c:v>115</c:v>
                      </c:pt>
                      <c:pt idx="2812">
                        <c:v>185</c:v>
                      </c:pt>
                      <c:pt idx="2813">
                        <c:v>236</c:v>
                      </c:pt>
                      <c:pt idx="2814">
                        <c:v>232</c:v>
                      </c:pt>
                      <c:pt idx="2815">
                        <c:v>223</c:v>
                      </c:pt>
                      <c:pt idx="2816">
                        <c:v>213</c:v>
                      </c:pt>
                      <c:pt idx="2817">
                        <c:v>130</c:v>
                      </c:pt>
                      <c:pt idx="2818">
                        <c:v>113</c:v>
                      </c:pt>
                      <c:pt idx="2819">
                        <c:v>240</c:v>
                      </c:pt>
                      <c:pt idx="2820">
                        <c:v>236</c:v>
                      </c:pt>
                      <c:pt idx="2821">
                        <c:v>257</c:v>
                      </c:pt>
                      <c:pt idx="2822">
                        <c:v>221</c:v>
                      </c:pt>
                      <c:pt idx="2823">
                        <c:v>226</c:v>
                      </c:pt>
                      <c:pt idx="2824">
                        <c:v>136</c:v>
                      </c:pt>
                      <c:pt idx="2825">
                        <c:v>142</c:v>
                      </c:pt>
                      <c:pt idx="2826">
                        <c:v>212</c:v>
                      </c:pt>
                      <c:pt idx="2827">
                        <c:v>222</c:v>
                      </c:pt>
                      <c:pt idx="2828">
                        <c:v>255</c:v>
                      </c:pt>
                      <c:pt idx="2829">
                        <c:v>215</c:v>
                      </c:pt>
                      <c:pt idx="2830">
                        <c:v>236</c:v>
                      </c:pt>
                      <c:pt idx="2831">
                        <c:v>120</c:v>
                      </c:pt>
                      <c:pt idx="2832">
                        <c:v>153</c:v>
                      </c:pt>
                      <c:pt idx="2833">
                        <c:v>236</c:v>
                      </c:pt>
                      <c:pt idx="2834">
                        <c:v>247</c:v>
                      </c:pt>
                      <c:pt idx="2835">
                        <c:v>287</c:v>
                      </c:pt>
                      <c:pt idx="2836">
                        <c:v>223</c:v>
                      </c:pt>
                      <c:pt idx="2837">
                        <c:v>249</c:v>
                      </c:pt>
                      <c:pt idx="2838">
                        <c:v>130</c:v>
                      </c:pt>
                      <c:pt idx="2839">
                        <c:v>134</c:v>
                      </c:pt>
                      <c:pt idx="2840">
                        <c:v>240</c:v>
                      </c:pt>
                      <c:pt idx="2841">
                        <c:v>191</c:v>
                      </c:pt>
                      <c:pt idx="2842">
                        <c:v>206</c:v>
                      </c:pt>
                      <c:pt idx="2843">
                        <c:v>224</c:v>
                      </c:pt>
                      <c:pt idx="2844">
                        <c:v>204</c:v>
                      </c:pt>
                      <c:pt idx="2845">
                        <c:v>94</c:v>
                      </c:pt>
                      <c:pt idx="2846">
                        <c:v>148</c:v>
                      </c:pt>
                      <c:pt idx="2847">
                        <c:v>228</c:v>
                      </c:pt>
                      <c:pt idx="2848">
                        <c:v>246</c:v>
                      </c:pt>
                      <c:pt idx="2849">
                        <c:v>235</c:v>
                      </c:pt>
                      <c:pt idx="2850">
                        <c:v>209</c:v>
                      </c:pt>
                      <c:pt idx="2851">
                        <c:v>186</c:v>
                      </c:pt>
                      <c:pt idx="2852">
                        <c:v>140</c:v>
                      </c:pt>
                      <c:pt idx="2853">
                        <c:v>132</c:v>
                      </c:pt>
                      <c:pt idx="2854">
                        <c:v>187</c:v>
                      </c:pt>
                      <c:pt idx="2855">
                        <c:v>236</c:v>
                      </c:pt>
                      <c:pt idx="2856">
                        <c:v>222</c:v>
                      </c:pt>
                      <c:pt idx="2857">
                        <c:v>190</c:v>
                      </c:pt>
                      <c:pt idx="2858">
                        <c:v>187</c:v>
                      </c:pt>
                      <c:pt idx="2859">
                        <c:v>180</c:v>
                      </c:pt>
                      <c:pt idx="2860">
                        <c:v>188</c:v>
                      </c:pt>
                      <c:pt idx="2861">
                        <c:v>323</c:v>
                      </c:pt>
                      <c:pt idx="2862">
                        <c:v>304</c:v>
                      </c:pt>
                      <c:pt idx="2863">
                        <c:v>285</c:v>
                      </c:pt>
                      <c:pt idx="2864">
                        <c:v>281</c:v>
                      </c:pt>
                      <c:pt idx="2865">
                        <c:v>221</c:v>
                      </c:pt>
                      <c:pt idx="2866">
                        <c:v>160</c:v>
                      </c:pt>
                      <c:pt idx="2867">
                        <c:v>116</c:v>
                      </c:pt>
                      <c:pt idx="2868">
                        <c:v>236</c:v>
                      </c:pt>
                      <c:pt idx="2869">
                        <c:v>245</c:v>
                      </c:pt>
                      <c:pt idx="2870">
                        <c:v>265</c:v>
                      </c:pt>
                      <c:pt idx="2871">
                        <c:v>302</c:v>
                      </c:pt>
                      <c:pt idx="2872">
                        <c:v>244</c:v>
                      </c:pt>
                      <c:pt idx="2873">
                        <c:v>192</c:v>
                      </c:pt>
                      <c:pt idx="2874">
                        <c:v>151</c:v>
                      </c:pt>
                      <c:pt idx="2875">
                        <c:v>235</c:v>
                      </c:pt>
                      <c:pt idx="2876">
                        <c:v>255</c:v>
                      </c:pt>
                      <c:pt idx="2877">
                        <c:v>249</c:v>
                      </c:pt>
                      <c:pt idx="2878">
                        <c:v>242</c:v>
                      </c:pt>
                      <c:pt idx="2879">
                        <c:v>226</c:v>
                      </c:pt>
                      <c:pt idx="2880">
                        <c:v>162</c:v>
                      </c:pt>
                      <c:pt idx="2881">
                        <c:v>146</c:v>
                      </c:pt>
                      <c:pt idx="2882">
                        <c:v>206</c:v>
                      </c:pt>
                      <c:pt idx="2883">
                        <c:v>203</c:v>
                      </c:pt>
                      <c:pt idx="2884">
                        <c:v>188</c:v>
                      </c:pt>
                      <c:pt idx="2885">
                        <c:v>158</c:v>
                      </c:pt>
                      <c:pt idx="2886">
                        <c:v>115</c:v>
                      </c:pt>
                      <c:pt idx="2887">
                        <c:v>122</c:v>
                      </c:pt>
                      <c:pt idx="2888">
                        <c:v>154</c:v>
                      </c:pt>
                      <c:pt idx="2889">
                        <c:v>186</c:v>
                      </c:pt>
                      <c:pt idx="2890">
                        <c:v>190</c:v>
                      </c:pt>
                      <c:pt idx="2891">
                        <c:v>203</c:v>
                      </c:pt>
                      <c:pt idx="2892">
                        <c:v>142</c:v>
                      </c:pt>
                      <c:pt idx="2893">
                        <c:v>114</c:v>
                      </c:pt>
                      <c:pt idx="2894">
                        <c:v>105</c:v>
                      </c:pt>
                      <c:pt idx="2895">
                        <c:v>139</c:v>
                      </c:pt>
                      <c:pt idx="2896">
                        <c:v>190</c:v>
                      </c:pt>
                      <c:pt idx="2897">
                        <c:v>195</c:v>
                      </c:pt>
                      <c:pt idx="2898">
                        <c:v>253</c:v>
                      </c:pt>
                      <c:pt idx="2899">
                        <c:v>257</c:v>
                      </c:pt>
                      <c:pt idx="2900">
                        <c:v>211</c:v>
                      </c:pt>
                      <c:pt idx="2901">
                        <c:v>132</c:v>
                      </c:pt>
                      <c:pt idx="2902">
                        <c:v>128</c:v>
                      </c:pt>
                      <c:pt idx="2903">
                        <c:v>225</c:v>
                      </c:pt>
                      <c:pt idx="2904">
                        <c:v>202</c:v>
                      </c:pt>
                      <c:pt idx="2905">
                        <c:v>250</c:v>
                      </c:pt>
                      <c:pt idx="2906">
                        <c:v>242</c:v>
                      </c:pt>
                      <c:pt idx="2907">
                        <c:v>254</c:v>
                      </c:pt>
                      <c:pt idx="2908">
                        <c:v>114</c:v>
                      </c:pt>
                      <c:pt idx="2909">
                        <c:v>128</c:v>
                      </c:pt>
                      <c:pt idx="2910">
                        <c:v>236</c:v>
                      </c:pt>
                      <c:pt idx="2911">
                        <c:v>242</c:v>
                      </c:pt>
                      <c:pt idx="2912">
                        <c:v>294</c:v>
                      </c:pt>
                      <c:pt idx="2913">
                        <c:v>294</c:v>
                      </c:pt>
                      <c:pt idx="2914">
                        <c:v>257</c:v>
                      </c:pt>
                      <c:pt idx="2915">
                        <c:v>195</c:v>
                      </c:pt>
                      <c:pt idx="2916">
                        <c:v>150</c:v>
                      </c:pt>
                      <c:pt idx="2917">
                        <c:v>237</c:v>
                      </c:pt>
                      <c:pt idx="2918">
                        <c:v>270</c:v>
                      </c:pt>
                      <c:pt idx="2919">
                        <c:v>211</c:v>
                      </c:pt>
                      <c:pt idx="2920">
                        <c:v>227</c:v>
                      </c:pt>
                      <c:pt idx="2921">
                        <c:v>221</c:v>
                      </c:pt>
                      <c:pt idx="2922">
                        <c:v>163</c:v>
                      </c:pt>
                      <c:pt idx="2923">
                        <c:v>180</c:v>
                      </c:pt>
                      <c:pt idx="2924">
                        <c:v>221</c:v>
                      </c:pt>
                      <c:pt idx="2925">
                        <c:v>243</c:v>
                      </c:pt>
                      <c:pt idx="2926">
                        <c:v>226</c:v>
                      </c:pt>
                      <c:pt idx="2927">
                        <c:v>239</c:v>
                      </c:pt>
                      <c:pt idx="2928">
                        <c:v>226</c:v>
                      </c:pt>
                      <c:pt idx="2929">
                        <c:v>139</c:v>
                      </c:pt>
                      <c:pt idx="2930">
                        <c:v>128</c:v>
                      </c:pt>
                      <c:pt idx="2931">
                        <c:v>230</c:v>
                      </c:pt>
                      <c:pt idx="2932">
                        <c:v>237</c:v>
                      </c:pt>
                      <c:pt idx="2933">
                        <c:v>233</c:v>
                      </c:pt>
                      <c:pt idx="2934">
                        <c:v>218</c:v>
                      </c:pt>
                      <c:pt idx="2935">
                        <c:v>248</c:v>
                      </c:pt>
                      <c:pt idx="2936">
                        <c:v>178</c:v>
                      </c:pt>
                      <c:pt idx="2937">
                        <c:v>193</c:v>
                      </c:pt>
                      <c:pt idx="2938">
                        <c:v>235</c:v>
                      </c:pt>
                      <c:pt idx="2939">
                        <c:v>231</c:v>
                      </c:pt>
                      <c:pt idx="2940">
                        <c:v>275</c:v>
                      </c:pt>
                      <c:pt idx="2941">
                        <c:v>215</c:v>
                      </c:pt>
                      <c:pt idx="2942">
                        <c:v>216</c:v>
                      </c:pt>
                      <c:pt idx="2943">
                        <c:v>133</c:v>
                      </c:pt>
                      <c:pt idx="2944">
                        <c:v>123</c:v>
                      </c:pt>
                      <c:pt idx="2945">
                        <c:v>215</c:v>
                      </c:pt>
                      <c:pt idx="2946">
                        <c:v>282</c:v>
                      </c:pt>
                      <c:pt idx="2947">
                        <c:v>289</c:v>
                      </c:pt>
                      <c:pt idx="2948">
                        <c:v>280</c:v>
                      </c:pt>
                      <c:pt idx="2949">
                        <c:v>241</c:v>
                      </c:pt>
                      <c:pt idx="2950">
                        <c:v>251</c:v>
                      </c:pt>
                      <c:pt idx="2951">
                        <c:v>291</c:v>
                      </c:pt>
                      <c:pt idx="2952">
                        <c:v>223</c:v>
                      </c:pt>
                      <c:pt idx="2953">
                        <c:v>239</c:v>
                      </c:pt>
                      <c:pt idx="2954">
                        <c:v>234</c:v>
                      </c:pt>
                      <c:pt idx="2955">
                        <c:v>261</c:v>
                      </c:pt>
                      <c:pt idx="2956">
                        <c:v>206</c:v>
                      </c:pt>
                      <c:pt idx="2957">
                        <c:v>145</c:v>
                      </c:pt>
                      <c:pt idx="2958">
                        <c:v>137</c:v>
                      </c:pt>
                      <c:pt idx="2959">
                        <c:v>199</c:v>
                      </c:pt>
                      <c:pt idx="2960">
                        <c:v>237</c:v>
                      </c:pt>
                      <c:pt idx="2961">
                        <c:v>226</c:v>
                      </c:pt>
                      <c:pt idx="2962">
                        <c:v>235</c:v>
                      </c:pt>
                      <c:pt idx="2963">
                        <c:v>203</c:v>
                      </c:pt>
                      <c:pt idx="2964">
                        <c:v>127</c:v>
                      </c:pt>
                      <c:pt idx="2965">
                        <c:v>121</c:v>
                      </c:pt>
                      <c:pt idx="2966">
                        <c:v>211</c:v>
                      </c:pt>
                      <c:pt idx="2967">
                        <c:v>212</c:v>
                      </c:pt>
                      <c:pt idx="2968">
                        <c:v>256</c:v>
                      </c:pt>
                      <c:pt idx="2969">
                        <c:v>259</c:v>
                      </c:pt>
                      <c:pt idx="2970">
                        <c:v>203</c:v>
                      </c:pt>
                      <c:pt idx="2971">
                        <c:v>171</c:v>
                      </c:pt>
                      <c:pt idx="2972">
                        <c:v>119</c:v>
                      </c:pt>
                      <c:pt idx="2973">
                        <c:v>253</c:v>
                      </c:pt>
                      <c:pt idx="2974">
                        <c:v>213</c:v>
                      </c:pt>
                      <c:pt idx="2975">
                        <c:v>238</c:v>
                      </c:pt>
                      <c:pt idx="2976">
                        <c:v>202</c:v>
                      </c:pt>
                      <c:pt idx="2977">
                        <c:v>176</c:v>
                      </c:pt>
                      <c:pt idx="2978">
                        <c:v>119</c:v>
                      </c:pt>
                      <c:pt idx="2979">
                        <c:v>103</c:v>
                      </c:pt>
                      <c:pt idx="2980">
                        <c:v>161</c:v>
                      </c:pt>
                      <c:pt idx="2981">
                        <c:v>192</c:v>
                      </c:pt>
                      <c:pt idx="2982">
                        <c:v>244</c:v>
                      </c:pt>
                      <c:pt idx="2983">
                        <c:v>270</c:v>
                      </c:pt>
                      <c:pt idx="2984">
                        <c:v>208</c:v>
                      </c:pt>
                      <c:pt idx="2985">
                        <c:v>138</c:v>
                      </c:pt>
                      <c:pt idx="2986">
                        <c:v>133</c:v>
                      </c:pt>
                      <c:pt idx="2987">
                        <c:v>188</c:v>
                      </c:pt>
                      <c:pt idx="2988">
                        <c:v>194</c:v>
                      </c:pt>
                      <c:pt idx="2989">
                        <c:v>216</c:v>
                      </c:pt>
                      <c:pt idx="2990">
                        <c:v>208</c:v>
                      </c:pt>
                      <c:pt idx="2991">
                        <c:v>207</c:v>
                      </c:pt>
                      <c:pt idx="2992">
                        <c:v>154</c:v>
                      </c:pt>
                      <c:pt idx="2993">
                        <c:v>124</c:v>
                      </c:pt>
                      <c:pt idx="2994">
                        <c:v>227</c:v>
                      </c:pt>
                      <c:pt idx="2995">
                        <c:v>234</c:v>
                      </c:pt>
                      <c:pt idx="2996">
                        <c:v>276</c:v>
                      </c:pt>
                      <c:pt idx="2997">
                        <c:v>235</c:v>
                      </c:pt>
                      <c:pt idx="2998">
                        <c:v>203</c:v>
                      </c:pt>
                      <c:pt idx="2999">
                        <c:v>140</c:v>
                      </c:pt>
                      <c:pt idx="3000">
                        <c:v>126</c:v>
                      </c:pt>
                      <c:pt idx="3001">
                        <c:v>220</c:v>
                      </c:pt>
                      <c:pt idx="3002">
                        <c:v>228</c:v>
                      </c:pt>
                      <c:pt idx="3003">
                        <c:v>251</c:v>
                      </c:pt>
                      <c:pt idx="3004">
                        <c:v>228</c:v>
                      </c:pt>
                      <c:pt idx="3005">
                        <c:v>248</c:v>
                      </c:pt>
                      <c:pt idx="3006">
                        <c:v>141</c:v>
                      </c:pt>
                      <c:pt idx="3007">
                        <c:v>159</c:v>
                      </c:pt>
                      <c:pt idx="3008">
                        <c:v>225</c:v>
                      </c:pt>
                      <c:pt idx="3009">
                        <c:v>224</c:v>
                      </c:pt>
                      <c:pt idx="3010">
                        <c:v>238</c:v>
                      </c:pt>
                      <c:pt idx="3011">
                        <c:v>259</c:v>
                      </c:pt>
                      <c:pt idx="3012">
                        <c:v>208</c:v>
                      </c:pt>
                      <c:pt idx="3013">
                        <c:v>149</c:v>
                      </c:pt>
                      <c:pt idx="3014">
                        <c:v>134</c:v>
                      </c:pt>
                      <c:pt idx="3015">
                        <c:v>220</c:v>
                      </c:pt>
                      <c:pt idx="3016">
                        <c:v>219</c:v>
                      </c:pt>
                      <c:pt idx="3017">
                        <c:v>227</c:v>
                      </c:pt>
                      <c:pt idx="3018">
                        <c:v>213</c:v>
                      </c:pt>
                      <c:pt idx="3019">
                        <c:v>216</c:v>
                      </c:pt>
                      <c:pt idx="3020">
                        <c:v>128</c:v>
                      </c:pt>
                      <c:pt idx="3021">
                        <c:v>145</c:v>
                      </c:pt>
                      <c:pt idx="3022">
                        <c:v>230</c:v>
                      </c:pt>
                      <c:pt idx="3023">
                        <c:v>279</c:v>
                      </c:pt>
                      <c:pt idx="3024">
                        <c:v>222</c:v>
                      </c:pt>
                      <c:pt idx="3025">
                        <c:v>214</c:v>
                      </c:pt>
                      <c:pt idx="3026">
                        <c:v>210</c:v>
                      </c:pt>
                      <c:pt idx="3027">
                        <c:v>153</c:v>
                      </c:pt>
                      <c:pt idx="3028">
                        <c:v>153</c:v>
                      </c:pt>
                      <c:pt idx="3029">
                        <c:v>231</c:v>
                      </c:pt>
                      <c:pt idx="3030">
                        <c:v>221</c:v>
                      </c:pt>
                      <c:pt idx="3031">
                        <c:v>215</c:v>
                      </c:pt>
                      <c:pt idx="3032">
                        <c:v>248</c:v>
                      </c:pt>
                      <c:pt idx="3033">
                        <c:v>223</c:v>
                      </c:pt>
                      <c:pt idx="3034">
                        <c:v>143</c:v>
                      </c:pt>
                      <c:pt idx="3035">
                        <c:v>116</c:v>
                      </c:pt>
                      <c:pt idx="3036">
                        <c:v>210</c:v>
                      </c:pt>
                      <c:pt idx="3037">
                        <c:v>254</c:v>
                      </c:pt>
                      <c:pt idx="3038">
                        <c:v>249</c:v>
                      </c:pt>
                      <c:pt idx="3039">
                        <c:v>266</c:v>
                      </c:pt>
                      <c:pt idx="3040">
                        <c:v>229</c:v>
                      </c:pt>
                      <c:pt idx="3041">
                        <c:v>124</c:v>
                      </c:pt>
                      <c:pt idx="3042">
                        <c:v>124</c:v>
                      </c:pt>
                      <c:pt idx="3043">
                        <c:v>162</c:v>
                      </c:pt>
                      <c:pt idx="3044">
                        <c:v>202</c:v>
                      </c:pt>
                      <c:pt idx="3045">
                        <c:v>260</c:v>
                      </c:pt>
                      <c:pt idx="3046">
                        <c:v>224</c:v>
                      </c:pt>
                      <c:pt idx="3047">
                        <c:v>205</c:v>
                      </c:pt>
                      <c:pt idx="3048">
                        <c:v>150</c:v>
                      </c:pt>
                      <c:pt idx="3049">
                        <c:v>132</c:v>
                      </c:pt>
                      <c:pt idx="3050">
                        <c:v>208</c:v>
                      </c:pt>
                      <c:pt idx="3051">
                        <c:v>209</c:v>
                      </c:pt>
                      <c:pt idx="3052">
                        <c:v>228</c:v>
                      </c:pt>
                      <c:pt idx="3053">
                        <c:v>223</c:v>
                      </c:pt>
                      <c:pt idx="3054">
                        <c:v>195</c:v>
                      </c:pt>
                      <c:pt idx="3055">
                        <c:v>136</c:v>
                      </c:pt>
                      <c:pt idx="3056">
                        <c:v>127</c:v>
                      </c:pt>
                      <c:pt idx="3057">
                        <c:v>186</c:v>
                      </c:pt>
                      <c:pt idx="3058">
                        <c:v>198</c:v>
                      </c:pt>
                      <c:pt idx="3059">
                        <c:v>236</c:v>
                      </c:pt>
                      <c:pt idx="3060">
                        <c:v>202</c:v>
                      </c:pt>
                      <c:pt idx="3061">
                        <c:v>226</c:v>
                      </c:pt>
                      <c:pt idx="3062">
                        <c:v>122</c:v>
                      </c:pt>
                      <c:pt idx="3063">
                        <c:v>135</c:v>
                      </c:pt>
                      <c:pt idx="3064">
                        <c:v>218</c:v>
                      </c:pt>
                      <c:pt idx="3065">
                        <c:v>229</c:v>
                      </c:pt>
                      <c:pt idx="3066">
                        <c:v>216</c:v>
                      </c:pt>
                      <c:pt idx="3067">
                        <c:v>227</c:v>
                      </c:pt>
                      <c:pt idx="3068">
                        <c:v>197</c:v>
                      </c:pt>
                      <c:pt idx="3069">
                        <c:v>147</c:v>
                      </c:pt>
                      <c:pt idx="3070">
                        <c:v>112</c:v>
                      </c:pt>
                      <c:pt idx="3071">
                        <c:v>191</c:v>
                      </c:pt>
                      <c:pt idx="3072">
                        <c:v>207</c:v>
                      </c:pt>
                      <c:pt idx="3073">
                        <c:v>197</c:v>
                      </c:pt>
                      <c:pt idx="3074">
                        <c:v>207</c:v>
                      </c:pt>
                      <c:pt idx="3075">
                        <c:v>209</c:v>
                      </c:pt>
                      <c:pt idx="3076">
                        <c:v>121</c:v>
                      </c:pt>
                      <c:pt idx="3077">
                        <c:v>138</c:v>
                      </c:pt>
                      <c:pt idx="3078">
                        <c:v>156</c:v>
                      </c:pt>
                      <c:pt idx="3079">
                        <c:v>207</c:v>
                      </c:pt>
                      <c:pt idx="3080">
                        <c:v>240</c:v>
                      </c:pt>
                      <c:pt idx="3081">
                        <c:v>212</c:v>
                      </c:pt>
                      <c:pt idx="3082">
                        <c:v>169</c:v>
                      </c:pt>
                      <c:pt idx="3083">
                        <c:v>115</c:v>
                      </c:pt>
                      <c:pt idx="3084">
                        <c:v>101</c:v>
                      </c:pt>
                      <c:pt idx="3085">
                        <c:v>206</c:v>
                      </c:pt>
                      <c:pt idx="3086">
                        <c:v>195</c:v>
                      </c:pt>
                      <c:pt idx="3087">
                        <c:v>214</c:v>
                      </c:pt>
                      <c:pt idx="3088">
                        <c:v>210</c:v>
                      </c:pt>
                      <c:pt idx="3089">
                        <c:v>188</c:v>
                      </c:pt>
                      <c:pt idx="3090">
                        <c:v>136</c:v>
                      </c:pt>
                      <c:pt idx="3091">
                        <c:v>93</c:v>
                      </c:pt>
                      <c:pt idx="3092">
                        <c:v>172</c:v>
                      </c:pt>
                      <c:pt idx="3093">
                        <c:v>229</c:v>
                      </c:pt>
                      <c:pt idx="3094">
                        <c:v>258</c:v>
                      </c:pt>
                      <c:pt idx="3095">
                        <c:v>224</c:v>
                      </c:pt>
                      <c:pt idx="3096">
                        <c:v>186</c:v>
                      </c:pt>
                      <c:pt idx="3097">
                        <c:v>116</c:v>
                      </c:pt>
                      <c:pt idx="3098">
                        <c:v>153</c:v>
                      </c:pt>
                      <c:pt idx="3099">
                        <c:v>224</c:v>
                      </c:pt>
                      <c:pt idx="3100">
                        <c:v>203</c:v>
                      </c:pt>
                      <c:pt idx="3101">
                        <c:v>261</c:v>
                      </c:pt>
                      <c:pt idx="3102">
                        <c:v>213</c:v>
                      </c:pt>
                      <c:pt idx="3103">
                        <c:v>248</c:v>
                      </c:pt>
                      <c:pt idx="3104">
                        <c:v>177</c:v>
                      </c:pt>
                      <c:pt idx="3105">
                        <c:v>129</c:v>
                      </c:pt>
                      <c:pt idx="3106">
                        <c:v>229</c:v>
                      </c:pt>
                      <c:pt idx="3107">
                        <c:v>192</c:v>
                      </c:pt>
                      <c:pt idx="3108">
                        <c:v>235</c:v>
                      </c:pt>
                      <c:pt idx="3109">
                        <c:v>197</c:v>
                      </c:pt>
                      <c:pt idx="3110">
                        <c:v>198</c:v>
                      </c:pt>
                      <c:pt idx="3111">
                        <c:v>146</c:v>
                      </c:pt>
                      <c:pt idx="3112">
                        <c:v>134</c:v>
                      </c:pt>
                      <c:pt idx="3113">
                        <c:v>234</c:v>
                      </c:pt>
                      <c:pt idx="3114">
                        <c:v>205</c:v>
                      </c:pt>
                      <c:pt idx="3115">
                        <c:v>239</c:v>
                      </c:pt>
                      <c:pt idx="3116">
                        <c:v>206</c:v>
                      </c:pt>
                      <c:pt idx="3117">
                        <c:v>190</c:v>
                      </c:pt>
                      <c:pt idx="3118">
                        <c:v>153</c:v>
                      </c:pt>
                      <c:pt idx="3119">
                        <c:v>139</c:v>
                      </c:pt>
                      <c:pt idx="3120">
                        <c:v>178</c:v>
                      </c:pt>
                      <c:pt idx="3121">
                        <c:v>257</c:v>
                      </c:pt>
                      <c:pt idx="3122">
                        <c:v>257</c:v>
                      </c:pt>
                      <c:pt idx="3123">
                        <c:v>232</c:v>
                      </c:pt>
                      <c:pt idx="3124">
                        <c:v>199</c:v>
                      </c:pt>
                      <c:pt idx="3125">
                        <c:v>132</c:v>
                      </c:pt>
                      <c:pt idx="3126">
                        <c:v>154</c:v>
                      </c:pt>
                      <c:pt idx="3127">
                        <c:v>208</c:v>
                      </c:pt>
                      <c:pt idx="3128">
                        <c:v>252</c:v>
                      </c:pt>
                      <c:pt idx="3129">
                        <c:v>247</c:v>
                      </c:pt>
                      <c:pt idx="3130">
                        <c:v>264</c:v>
                      </c:pt>
                      <c:pt idx="3131">
                        <c:v>235</c:v>
                      </c:pt>
                      <c:pt idx="3132">
                        <c:v>165</c:v>
                      </c:pt>
                      <c:pt idx="3133">
                        <c:v>155</c:v>
                      </c:pt>
                      <c:pt idx="3134">
                        <c:v>248</c:v>
                      </c:pt>
                      <c:pt idx="3135">
                        <c:v>217</c:v>
                      </c:pt>
                      <c:pt idx="3136">
                        <c:v>229</c:v>
                      </c:pt>
                      <c:pt idx="3137">
                        <c:v>248</c:v>
                      </c:pt>
                      <c:pt idx="3138">
                        <c:v>235</c:v>
                      </c:pt>
                      <c:pt idx="3139">
                        <c:v>161</c:v>
                      </c:pt>
                      <c:pt idx="3140">
                        <c:v>153</c:v>
                      </c:pt>
                      <c:pt idx="3141">
                        <c:v>179</c:v>
                      </c:pt>
                      <c:pt idx="3142">
                        <c:v>217</c:v>
                      </c:pt>
                      <c:pt idx="3143">
                        <c:v>240</c:v>
                      </c:pt>
                      <c:pt idx="3144">
                        <c:v>214</c:v>
                      </c:pt>
                      <c:pt idx="3145">
                        <c:v>194</c:v>
                      </c:pt>
                      <c:pt idx="3146">
                        <c:v>131</c:v>
                      </c:pt>
                      <c:pt idx="3147">
                        <c:v>116</c:v>
                      </c:pt>
                      <c:pt idx="3148">
                        <c:v>184</c:v>
                      </c:pt>
                      <c:pt idx="3149">
                        <c:v>217</c:v>
                      </c:pt>
                      <c:pt idx="3150">
                        <c:v>261</c:v>
                      </c:pt>
                      <c:pt idx="3151">
                        <c:v>253</c:v>
                      </c:pt>
                      <c:pt idx="3152">
                        <c:v>184</c:v>
                      </c:pt>
                      <c:pt idx="3153">
                        <c:v>116</c:v>
                      </c:pt>
                      <c:pt idx="3154">
                        <c:v>122</c:v>
                      </c:pt>
                      <c:pt idx="3155">
                        <c:v>219</c:v>
                      </c:pt>
                      <c:pt idx="3156">
                        <c:v>215</c:v>
                      </c:pt>
                      <c:pt idx="3157">
                        <c:v>255</c:v>
                      </c:pt>
                      <c:pt idx="3158">
                        <c:v>188</c:v>
                      </c:pt>
                      <c:pt idx="3159">
                        <c:v>197</c:v>
                      </c:pt>
                      <c:pt idx="3160">
                        <c:v>123</c:v>
                      </c:pt>
                      <c:pt idx="3161">
                        <c:v>109</c:v>
                      </c:pt>
                      <c:pt idx="3162">
                        <c:v>228</c:v>
                      </c:pt>
                      <c:pt idx="3163">
                        <c:v>184</c:v>
                      </c:pt>
                      <c:pt idx="3164">
                        <c:v>238</c:v>
                      </c:pt>
                      <c:pt idx="3165">
                        <c:v>234</c:v>
                      </c:pt>
                      <c:pt idx="3166">
                        <c:v>210</c:v>
                      </c:pt>
                      <c:pt idx="3167">
                        <c:v>158</c:v>
                      </c:pt>
                      <c:pt idx="3168">
                        <c:v>156</c:v>
                      </c:pt>
                      <c:pt idx="3169">
                        <c:v>207</c:v>
                      </c:pt>
                      <c:pt idx="3170">
                        <c:v>235</c:v>
                      </c:pt>
                      <c:pt idx="3171">
                        <c:v>254</c:v>
                      </c:pt>
                      <c:pt idx="3172">
                        <c:v>338</c:v>
                      </c:pt>
                      <c:pt idx="3173">
                        <c:v>315</c:v>
                      </c:pt>
                      <c:pt idx="3174">
                        <c:v>175</c:v>
                      </c:pt>
                      <c:pt idx="3175">
                        <c:v>160</c:v>
                      </c:pt>
                      <c:pt idx="3176">
                        <c:v>205</c:v>
                      </c:pt>
                      <c:pt idx="3177">
                        <c:v>237</c:v>
                      </c:pt>
                      <c:pt idx="3178">
                        <c:v>240</c:v>
                      </c:pt>
                      <c:pt idx="3179">
                        <c:v>205</c:v>
                      </c:pt>
                      <c:pt idx="3180">
                        <c:v>228</c:v>
                      </c:pt>
                      <c:pt idx="3181">
                        <c:v>158</c:v>
                      </c:pt>
                      <c:pt idx="3182">
                        <c:v>149</c:v>
                      </c:pt>
                      <c:pt idx="3183">
                        <c:v>216</c:v>
                      </c:pt>
                      <c:pt idx="3184">
                        <c:v>245</c:v>
                      </c:pt>
                      <c:pt idx="3185">
                        <c:v>227</c:v>
                      </c:pt>
                      <c:pt idx="3186">
                        <c:v>198</c:v>
                      </c:pt>
                      <c:pt idx="3187">
                        <c:v>195</c:v>
                      </c:pt>
                      <c:pt idx="3188">
                        <c:v>136</c:v>
                      </c:pt>
                      <c:pt idx="3189">
                        <c:v>130</c:v>
                      </c:pt>
                      <c:pt idx="3190">
                        <c:v>206</c:v>
                      </c:pt>
                      <c:pt idx="3191">
                        <c:v>212</c:v>
                      </c:pt>
                      <c:pt idx="3192">
                        <c:v>233</c:v>
                      </c:pt>
                      <c:pt idx="3193">
                        <c:v>219</c:v>
                      </c:pt>
                      <c:pt idx="3194">
                        <c:v>218</c:v>
                      </c:pt>
                      <c:pt idx="3195">
                        <c:v>152</c:v>
                      </c:pt>
                      <c:pt idx="3196">
                        <c:v>142</c:v>
                      </c:pt>
                      <c:pt idx="3197">
                        <c:v>198</c:v>
                      </c:pt>
                      <c:pt idx="3198">
                        <c:v>202</c:v>
                      </c:pt>
                      <c:pt idx="3199">
                        <c:v>223</c:v>
                      </c:pt>
                      <c:pt idx="3200">
                        <c:v>224</c:v>
                      </c:pt>
                      <c:pt idx="3201">
                        <c:v>212</c:v>
                      </c:pt>
                      <c:pt idx="3202">
                        <c:v>171</c:v>
                      </c:pt>
                      <c:pt idx="3203">
                        <c:v>141</c:v>
                      </c:pt>
                      <c:pt idx="3204">
                        <c:v>202</c:v>
                      </c:pt>
                      <c:pt idx="3205">
                        <c:v>217</c:v>
                      </c:pt>
                      <c:pt idx="3206">
                        <c:v>222</c:v>
                      </c:pt>
                      <c:pt idx="3207">
                        <c:v>279</c:v>
                      </c:pt>
                      <c:pt idx="3208">
                        <c:v>299</c:v>
                      </c:pt>
                      <c:pt idx="3209">
                        <c:v>174</c:v>
                      </c:pt>
                      <c:pt idx="3210">
                        <c:v>158</c:v>
                      </c:pt>
                      <c:pt idx="3211">
                        <c:v>251</c:v>
                      </c:pt>
                      <c:pt idx="3212">
                        <c:v>291</c:v>
                      </c:pt>
                      <c:pt idx="3213">
                        <c:v>245</c:v>
                      </c:pt>
                      <c:pt idx="3214">
                        <c:v>262</c:v>
                      </c:pt>
                      <c:pt idx="3215">
                        <c:v>243</c:v>
                      </c:pt>
                      <c:pt idx="3216">
                        <c:v>188</c:v>
                      </c:pt>
                      <c:pt idx="3217">
                        <c:v>140</c:v>
                      </c:pt>
                      <c:pt idx="3218">
                        <c:v>252</c:v>
                      </c:pt>
                      <c:pt idx="3219">
                        <c:v>246</c:v>
                      </c:pt>
                      <c:pt idx="3220">
                        <c:v>250</c:v>
                      </c:pt>
                      <c:pt idx="3221">
                        <c:v>220</c:v>
                      </c:pt>
                      <c:pt idx="3222">
                        <c:v>197</c:v>
                      </c:pt>
                      <c:pt idx="3223">
                        <c:v>142</c:v>
                      </c:pt>
                      <c:pt idx="3224">
                        <c:v>137</c:v>
                      </c:pt>
                      <c:pt idx="3225">
                        <c:v>227</c:v>
                      </c:pt>
                      <c:pt idx="3226">
                        <c:v>275</c:v>
                      </c:pt>
                      <c:pt idx="3227">
                        <c:v>264</c:v>
                      </c:pt>
                      <c:pt idx="3228">
                        <c:v>271</c:v>
                      </c:pt>
                      <c:pt idx="3229">
                        <c:v>254</c:v>
                      </c:pt>
                      <c:pt idx="3230">
                        <c:v>189</c:v>
                      </c:pt>
                      <c:pt idx="3231">
                        <c:v>182</c:v>
                      </c:pt>
                      <c:pt idx="3232">
                        <c:v>271</c:v>
                      </c:pt>
                      <c:pt idx="3233">
                        <c:v>242</c:v>
                      </c:pt>
                      <c:pt idx="3234">
                        <c:v>282</c:v>
                      </c:pt>
                      <c:pt idx="3235">
                        <c:v>256</c:v>
                      </c:pt>
                      <c:pt idx="3236">
                        <c:v>243</c:v>
                      </c:pt>
                      <c:pt idx="3237">
                        <c:v>164</c:v>
                      </c:pt>
                      <c:pt idx="3238">
                        <c:v>155</c:v>
                      </c:pt>
                      <c:pt idx="3239">
                        <c:v>251</c:v>
                      </c:pt>
                      <c:pt idx="3240">
                        <c:v>303</c:v>
                      </c:pt>
                      <c:pt idx="3241">
                        <c:v>248</c:v>
                      </c:pt>
                      <c:pt idx="3242">
                        <c:v>255</c:v>
                      </c:pt>
                      <c:pt idx="3243">
                        <c:v>235</c:v>
                      </c:pt>
                      <c:pt idx="3244">
                        <c:v>160</c:v>
                      </c:pt>
                      <c:pt idx="3245">
                        <c:v>138</c:v>
                      </c:pt>
                      <c:pt idx="3246">
                        <c:v>233</c:v>
                      </c:pt>
                      <c:pt idx="3247">
                        <c:v>210</c:v>
                      </c:pt>
                      <c:pt idx="3248">
                        <c:v>199</c:v>
                      </c:pt>
                      <c:pt idx="3249">
                        <c:v>183</c:v>
                      </c:pt>
                      <c:pt idx="3250">
                        <c:v>174</c:v>
                      </c:pt>
                      <c:pt idx="3251">
                        <c:v>123</c:v>
                      </c:pt>
                      <c:pt idx="3252">
                        <c:v>104</c:v>
                      </c:pt>
                      <c:pt idx="3253">
                        <c:v>133</c:v>
                      </c:pt>
                      <c:pt idx="3254">
                        <c:v>152</c:v>
                      </c:pt>
                      <c:pt idx="3255">
                        <c:v>185</c:v>
                      </c:pt>
                      <c:pt idx="3256">
                        <c:v>182</c:v>
                      </c:pt>
                      <c:pt idx="3257">
                        <c:v>156</c:v>
                      </c:pt>
                      <c:pt idx="3258">
                        <c:v>115</c:v>
                      </c:pt>
                      <c:pt idx="3259">
                        <c:v>86</c:v>
                      </c:pt>
                      <c:pt idx="3260">
                        <c:v>152</c:v>
                      </c:pt>
                      <c:pt idx="3261">
                        <c:v>265</c:v>
                      </c:pt>
                      <c:pt idx="3262">
                        <c:v>271</c:v>
                      </c:pt>
                      <c:pt idx="3263">
                        <c:v>645</c:v>
                      </c:pt>
                      <c:pt idx="3264">
                        <c:v>561</c:v>
                      </c:pt>
                      <c:pt idx="3265">
                        <c:v>466</c:v>
                      </c:pt>
                      <c:pt idx="3266">
                        <c:v>361</c:v>
                      </c:pt>
                      <c:pt idx="3267">
                        <c:v>631</c:v>
                      </c:pt>
                      <c:pt idx="3268">
                        <c:v>712</c:v>
                      </c:pt>
                      <c:pt idx="3269">
                        <c:v>643</c:v>
                      </c:pt>
                      <c:pt idx="3270">
                        <c:v>555</c:v>
                      </c:pt>
                      <c:pt idx="3271">
                        <c:v>562</c:v>
                      </c:pt>
                      <c:pt idx="3272">
                        <c:v>362</c:v>
                      </c:pt>
                      <c:pt idx="3273">
                        <c:v>292</c:v>
                      </c:pt>
                      <c:pt idx="3274">
                        <c:v>427</c:v>
                      </c:pt>
                      <c:pt idx="3275">
                        <c:v>476</c:v>
                      </c:pt>
                      <c:pt idx="3276">
                        <c:v>836</c:v>
                      </c:pt>
                      <c:pt idx="3277">
                        <c:v>532</c:v>
                      </c:pt>
                      <c:pt idx="3278">
                        <c:v>444</c:v>
                      </c:pt>
                      <c:pt idx="3279">
                        <c:v>313</c:v>
                      </c:pt>
                      <c:pt idx="3280">
                        <c:v>282</c:v>
                      </c:pt>
                      <c:pt idx="3281">
                        <c:v>428</c:v>
                      </c:pt>
                      <c:pt idx="3282">
                        <c:v>855</c:v>
                      </c:pt>
                      <c:pt idx="3283">
                        <c:v>658</c:v>
                      </c:pt>
                      <c:pt idx="3284">
                        <c:v>658</c:v>
                      </c:pt>
                      <c:pt idx="3285">
                        <c:v>415</c:v>
                      </c:pt>
                      <c:pt idx="3286">
                        <c:v>354</c:v>
                      </c:pt>
                      <c:pt idx="3287">
                        <c:v>354</c:v>
                      </c:pt>
                      <c:pt idx="3288">
                        <c:v>494</c:v>
                      </c:pt>
                      <c:pt idx="3289">
                        <c:v>479</c:v>
                      </c:pt>
                      <c:pt idx="3290">
                        <c:v>631</c:v>
                      </c:pt>
                      <c:pt idx="3291">
                        <c:v>598</c:v>
                      </c:pt>
                      <c:pt idx="3292">
                        <c:v>513</c:v>
                      </c:pt>
                      <c:pt idx="3293">
                        <c:v>295</c:v>
                      </c:pt>
                      <c:pt idx="3294">
                        <c:v>347</c:v>
                      </c:pt>
                      <c:pt idx="3295">
                        <c:v>533</c:v>
                      </c:pt>
                      <c:pt idx="3296">
                        <c:v>457</c:v>
                      </c:pt>
                      <c:pt idx="3297">
                        <c:v>596</c:v>
                      </c:pt>
                      <c:pt idx="3298">
                        <c:v>585</c:v>
                      </c:pt>
                      <c:pt idx="3299">
                        <c:v>549</c:v>
                      </c:pt>
                      <c:pt idx="3300">
                        <c:v>350</c:v>
                      </c:pt>
                      <c:pt idx="3301">
                        <c:v>313</c:v>
                      </c:pt>
                      <c:pt idx="3302">
                        <c:v>527</c:v>
                      </c:pt>
                      <c:pt idx="3303">
                        <c:v>547</c:v>
                      </c:pt>
                      <c:pt idx="3304">
                        <c:v>533</c:v>
                      </c:pt>
                      <c:pt idx="3305">
                        <c:v>478</c:v>
                      </c:pt>
                      <c:pt idx="3306">
                        <c:v>445</c:v>
                      </c:pt>
                      <c:pt idx="3307">
                        <c:v>297</c:v>
                      </c:pt>
                      <c:pt idx="3308">
                        <c:v>408</c:v>
                      </c:pt>
                      <c:pt idx="3309">
                        <c:v>512</c:v>
                      </c:pt>
                      <c:pt idx="3310">
                        <c:v>659</c:v>
                      </c:pt>
                      <c:pt idx="3311">
                        <c:v>668</c:v>
                      </c:pt>
                      <c:pt idx="3312">
                        <c:v>745</c:v>
                      </c:pt>
                      <c:pt idx="3313">
                        <c:v>690</c:v>
                      </c:pt>
                      <c:pt idx="3314">
                        <c:v>451</c:v>
                      </c:pt>
                      <c:pt idx="3315">
                        <c:v>357</c:v>
                      </c:pt>
                      <c:pt idx="3316">
                        <c:v>563</c:v>
                      </c:pt>
                      <c:pt idx="3317">
                        <c:v>688</c:v>
                      </c:pt>
                      <c:pt idx="3318">
                        <c:v>714</c:v>
                      </c:pt>
                      <c:pt idx="3319">
                        <c:v>684</c:v>
                      </c:pt>
                      <c:pt idx="3320">
                        <c:v>675</c:v>
                      </c:pt>
                      <c:pt idx="3321">
                        <c:v>420</c:v>
                      </c:pt>
                      <c:pt idx="3322">
                        <c:v>325</c:v>
                      </c:pt>
                      <c:pt idx="3323">
                        <c:v>663</c:v>
                      </c:pt>
                      <c:pt idx="3324">
                        <c:v>619</c:v>
                      </c:pt>
                      <c:pt idx="3325">
                        <c:v>586</c:v>
                      </c:pt>
                      <c:pt idx="3326">
                        <c:v>615</c:v>
                      </c:pt>
                      <c:pt idx="3327">
                        <c:v>670</c:v>
                      </c:pt>
                      <c:pt idx="3328">
                        <c:v>376</c:v>
                      </c:pt>
                      <c:pt idx="3329">
                        <c:v>405</c:v>
                      </c:pt>
                      <c:pt idx="3330">
                        <c:v>582</c:v>
                      </c:pt>
                      <c:pt idx="3331">
                        <c:v>767</c:v>
                      </c:pt>
                      <c:pt idx="3332">
                        <c:v>807</c:v>
                      </c:pt>
                      <c:pt idx="3333">
                        <c:v>649</c:v>
                      </c:pt>
                      <c:pt idx="3334">
                        <c:v>682</c:v>
                      </c:pt>
                      <c:pt idx="3335">
                        <c:v>341</c:v>
                      </c:pt>
                      <c:pt idx="3336">
                        <c:v>269</c:v>
                      </c:pt>
                      <c:pt idx="3337">
                        <c:v>629</c:v>
                      </c:pt>
                      <c:pt idx="3338">
                        <c:v>688</c:v>
                      </c:pt>
                      <c:pt idx="3339">
                        <c:v>772</c:v>
                      </c:pt>
                      <c:pt idx="3340">
                        <c:v>711</c:v>
                      </c:pt>
                      <c:pt idx="3341">
                        <c:v>632</c:v>
                      </c:pt>
                      <c:pt idx="3342">
                        <c:v>349</c:v>
                      </c:pt>
                      <c:pt idx="3343">
                        <c:v>393</c:v>
                      </c:pt>
                      <c:pt idx="3344">
                        <c:v>672</c:v>
                      </c:pt>
                      <c:pt idx="3345">
                        <c:v>863</c:v>
                      </c:pt>
                      <c:pt idx="3346">
                        <c:v>895</c:v>
                      </c:pt>
                      <c:pt idx="3347">
                        <c:v>797</c:v>
                      </c:pt>
                      <c:pt idx="3348">
                        <c:v>660</c:v>
                      </c:pt>
                      <c:pt idx="3349">
                        <c:v>393</c:v>
                      </c:pt>
                      <c:pt idx="3350">
                        <c:v>329</c:v>
                      </c:pt>
                      <c:pt idx="3351">
                        <c:v>559</c:v>
                      </c:pt>
                      <c:pt idx="3352">
                        <c:v>555</c:v>
                      </c:pt>
                      <c:pt idx="3353">
                        <c:v>655</c:v>
                      </c:pt>
                      <c:pt idx="3354">
                        <c:v>518</c:v>
                      </c:pt>
                      <c:pt idx="3355">
                        <c:v>690</c:v>
                      </c:pt>
                      <c:pt idx="3356">
                        <c:v>314</c:v>
                      </c:pt>
                      <c:pt idx="3357">
                        <c:v>338</c:v>
                      </c:pt>
                      <c:pt idx="3358">
                        <c:v>621</c:v>
                      </c:pt>
                      <c:pt idx="3359">
                        <c:v>661</c:v>
                      </c:pt>
                      <c:pt idx="3360">
                        <c:v>666</c:v>
                      </c:pt>
                      <c:pt idx="3361">
                        <c:v>663</c:v>
                      </c:pt>
                      <c:pt idx="3362">
                        <c:v>479</c:v>
                      </c:pt>
                      <c:pt idx="3363">
                        <c:v>280</c:v>
                      </c:pt>
                      <c:pt idx="3364">
                        <c:v>237</c:v>
                      </c:pt>
                      <c:pt idx="3365">
                        <c:v>571</c:v>
                      </c:pt>
                      <c:pt idx="3366">
                        <c:v>579</c:v>
                      </c:pt>
                      <c:pt idx="3367">
                        <c:v>618</c:v>
                      </c:pt>
                      <c:pt idx="3368">
                        <c:v>645</c:v>
                      </c:pt>
                      <c:pt idx="3369">
                        <c:v>613</c:v>
                      </c:pt>
                      <c:pt idx="3370">
                        <c:v>399</c:v>
                      </c:pt>
                      <c:pt idx="3371">
                        <c:v>366</c:v>
                      </c:pt>
                      <c:pt idx="3372">
                        <c:v>583</c:v>
                      </c:pt>
                      <c:pt idx="3373">
                        <c:v>813</c:v>
                      </c:pt>
                      <c:pt idx="3374">
                        <c:v>659</c:v>
                      </c:pt>
                      <c:pt idx="3375">
                        <c:v>643</c:v>
                      </c:pt>
                      <c:pt idx="3376">
                        <c:v>732</c:v>
                      </c:pt>
                      <c:pt idx="3377">
                        <c:v>474</c:v>
                      </c:pt>
                      <c:pt idx="3378">
                        <c:v>370</c:v>
                      </c:pt>
                      <c:pt idx="3379">
                        <c:v>577</c:v>
                      </c:pt>
                      <c:pt idx="3380">
                        <c:v>646</c:v>
                      </c:pt>
                      <c:pt idx="3381">
                        <c:v>647</c:v>
                      </c:pt>
                      <c:pt idx="3382">
                        <c:v>463</c:v>
                      </c:pt>
                      <c:pt idx="3383">
                        <c:v>600</c:v>
                      </c:pt>
                      <c:pt idx="3384">
                        <c:v>266</c:v>
                      </c:pt>
                      <c:pt idx="3385">
                        <c:v>348</c:v>
                      </c:pt>
                      <c:pt idx="3386">
                        <c:v>574</c:v>
                      </c:pt>
                      <c:pt idx="3387">
                        <c:v>638</c:v>
                      </c:pt>
                      <c:pt idx="3388">
                        <c:v>778</c:v>
                      </c:pt>
                      <c:pt idx="3389">
                        <c:v>675</c:v>
                      </c:pt>
                      <c:pt idx="3390">
                        <c:v>675</c:v>
                      </c:pt>
                      <c:pt idx="3391">
                        <c:v>264</c:v>
                      </c:pt>
                      <c:pt idx="3392">
                        <c:v>241</c:v>
                      </c:pt>
                      <c:pt idx="3393">
                        <c:v>646</c:v>
                      </c:pt>
                      <c:pt idx="3394">
                        <c:v>629</c:v>
                      </c:pt>
                      <c:pt idx="3395">
                        <c:v>663</c:v>
                      </c:pt>
                      <c:pt idx="3396">
                        <c:v>720</c:v>
                      </c:pt>
                      <c:pt idx="3397">
                        <c:v>632</c:v>
                      </c:pt>
                      <c:pt idx="3398">
                        <c:v>358</c:v>
                      </c:pt>
                      <c:pt idx="3399">
                        <c:v>336</c:v>
                      </c:pt>
                      <c:pt idx="3400">
                        <c:v>600</c:v>
                      </c:pt>
                      <c:pt idx="3401">
                        <c:v>676</c:v>
                      </c:pt>
                      <c:pt idx="3402">
                        <c:v>654</c:v>
                      </c:pt>
                      <c:pt idx="3403">
                        <c:v>727</c:v>
                      </c:pt>
                      <c:pt idx="3404">
                        <c:v>642</c:v>
                      </c:pt>
                      <c:pt idx="3405">
                        <c:v>368</c:v>
                      </c:pt>
                      <c:pt idx="3406">
                        <c:v>295</c:v>
                      </c:pt>
                      <c:pt idx="3407">
                        <c:v>510</c:v>
                      </c:pt>
                      <c:pt idx="3408">
                        <c:v>651</c:v>
                      </c:pt>
                      <c:pt idx="3409">
                        <c:v>956</c:v>
                      </c:pt>
                      <c:pt idx="3410">
                        <c:v>1124</c:v>
                      </c:pt>
                      <c:pt idx="3411">
                        <c:v>1224</c:v>
                      </c:pt>
                      <c:pt idx="3412">
                        <c:v>545</c:v>
                      </c:pt>
                      <c:pt idx="3413">
                        <c:v>407</c:v>
                      </c:pt>
                      <c:pt idx="3414">
                        <c:v>736</c:v>
                      </c:pt>
                      <c:pt idx="3415">
                        <c:v>763</c:v>
                      </c:pt>
                      <c:pt idx="3416">
                        <c:v>813</c:v>
                      </c:pt>
                      <c:pt idx="3417">
                        <c:v>735</c:v>
                      </c:pt>
                      <c:pt idx="3418">
                        <c:v>674</c:v>
                      </c:pt>
                      <c:pt idx="3419">
                        <c:v>309</c:v>
                      </c:pt>
                      <c:pt idx="3420">
                        <c:v>326</c:v>
                      </c:pt>
                      <c:pt idx="3421">
                        <c:v>385</c:v>
                      </c:pt>
                      <c:pt idx="3422">
                        <c:v>689</c:v>
                      </c:pt>
                      <c:pt idx="3423">
                        <c:v>699</c:v>
                      </c:pt>
                      <c:pt idx="3424">
                        <c:v>717</c:v>
                      </c:pt>
                      <c:pt idx="3425">
                        <c:v>684</c:v>
                      </c:pt>
                      <c:pt idx="3426">
                        <c:v>626</c:v>
                      </c:pt>
                      <c:pt idx="3427">
                        <c:v>537</c:v>
                      </c:pt>
                      <c:pt idx="3428">
                        <c:v>598</c:v>
                      </c:pt>
                      <c:pt idx="3429">
                        <c:v>759</c:v>
                      </c:pt>
                      <c:pt idx="3430">
                        <c:v>738</c:v>
                      </c:pt>
                      <c:pt idx="3431">
                        <c:v>691</c:v>
                      </c:pt>
                      <c:pt idx="3432">
                        <c:v>696</c:v>
                      </c:pt>
                      <c:pt idx="3433">
                        <c:v>621</c:v>
                      </c:pt>
                      <c:pt idx="3434">
                        <c:v>319</c:v>
                      </c:pt>
                      <c:pt idx="3435">
                        <c:v>583</c:v>
                      </c:pt>
                      <c:pt idx="3436">
                        <c:v>534</c:v>
                      </c:pt>
                      <c:pt idx="3437">
                        <c:v>443</c:v>
                      </c:pt>
                      <c:pt idx="3438">
                        <c:v>562</c:v>
                      </c:pt>
                      <c:pt idx="3439">
                        <c:v>674</c:v>
                      </c:pt>
                      <c:pt idx="3440">
                        <c:v>459</c:v>
                      </c:pt>
                      <c:pt idx="3441">
                        <c:v>441</c:v>
                      </c:pt>
                      <c:pt idx="3442">
                        <c:v>665</c:v>
                      </c:pt>
                      <c:pt idx="3443">
                        <c:v>681</c:v>
                      </c:pt>
                      <c:pt idx="3444">
                        <c:v>694</c:v>
                      </c:pt>
                      <c:pt idx="3445">
                        <c:v>716</c:v>
                      </c:pt>
                      <c:pt idx="3446">
                        <c:v>669</c:v>
                      </c:pt>
                      <c:pt idx="3447">
                        <c:v>639</c:v>
                      </c:pt>
                      <c:pt idx="3448">
                        <c:v>618</c:v>
                      </c:pt>
                      <c:pt idx="3449">
                        <c:v>706</c:v>
                      </c:pt>
                      <c:pt idx="3450">
                        <c:v>725</c:v>
                      </c:pt>
                      <c:pt idx="3451">
                        <c:v>744</c:v>
                      </c:pt>
                      <c:pt idx="3452">
                        <c:v>751</c:v>
                      </c:pt>
                      <c:pt idx="3453">
                        <c:v>692</c:v>
                      </c:pt>
                      <c:pt idx="3454">
                        <c:v>665</c:v>
                      </c:pt>
                      <c:pt idx="3455">
                        <c:v>608</c:v>
                      </c:pt>
                      <c:pt idx="3456">
                        <c:v>700</c:v>
                      </c:pt>
                      <c:pt idx="3457">
                        <c:v>726</c:v>
                      </c:pt>
                      <c:pt idx="3458">
                        <c:v>733</c:v>
                      </c:pt>
                      <c:pt idx="3459">
                        <c:v>717</c:v>
                      </c:pt>
                      <c:pt idx="3460">
                        <c:v>702</c:v>
                      </c:pt>
                      <c:pt idx="3461">
                        <c:v>643</c:v>
                      </c:pt>
                      <c:pt idx="3462">
                        <c:v>624</c:v>
                      </c:pt>
                      <c:pt idx="3463">
                        <c:v>704</c:v>
                      </c:pt>
                      <c:pt idx="3464">
                        <c:v>673</c:v>
                      </c:pt>
                      <c:pt idx="3465">
                        <c:v>715</c:v>
                      </c:pt>
                      <c:pt idx="3466">
                        <c:v>628</c:v>
                      </c:pt>
                      <c:pt idx="3467">
                        <c:v>618</c:v>
                      </c:pt>
                      <c:pt idx="3468">
                        <c:v>625</c:v>
                      </c:pt>
                      <c:pt idx="3469">
                        <c:v>625</c:v>
                      </c:pt>
                      <c:pt idx="3470">
                        <c:v>733</c:v>
                      </c:pt>
                      <c:pt idx="3471">
                        <c:v>712</c:v>
                      </c:pt>
                      <c:pt idx="3472">
                        <c:v>709</c:v>
                      </c:pt>
                      <c:pt idx="3473">
                        <c:v>724</c:v>
                      </c:pt>
                      <c:pt idx="3474">
                        <c:v>719</c:v>
                      </c:pt>
                      <c:pt idx="3475">
                        <c:v>611</c:v>
                      </c:pt>
                      <c:pt idx="3476">
                        <c:v>639</c:v>
                      </c:pt>
                      <c:pt idx="3477">
                        <c:v>701</c:v>
                      </c:pt>
                      <c:pt idx="3478">
                        <c:v>718</c:v>
                      </c:pt>
                      <c:pt idx="3479">
                        <c:v>707</c:v>
                      </c:pt>
                      <c:pt idx="3480">
                        <c:v>711</c:v>
                      </c:pt>
                      <c:pt idx="3481">
                        <c:v>610</c:v>
                      </c:pt>
                      <c:pt idx="3482">
                        <c:v>411</c:v>
                      </c:pt>
                      <c:pt idx="3483">
                        <c:v>342</c:v>
                      </c:pt>
                      <c:pt idx="3484">
                        <c:v>510</c:v>
                      </c:pt>
                      <c:pt idx="3485">
                        <c:v>521</c:v>
                      </c:pt>
                      <c:pt idx="3486">
                        <c:v>526</c:v>
                      </c:pt>
                      <c:pt idx="3487">
                        <c:v>419</c:v>
                      </c:pt>
                      <c:pt idx="3488">
                        <c:v>383</c:v>
                      </c:pt>
                      <c:pt idx="3489">
                        <c:v>310</c:v>
                      </c:pt>
                      <c:pt idx="3490">
                        <c:v>414</c:v>
                      </c:pt>
                      <c:pt idx="3491">
                        <c:v>771</c:v>
                      </c:pt>
                      <c:pt idx="3492">
                        <c:v>804</c:v>
                      </c:pt>
                      <c:pt idx="3493">
                        <c:v>791</c:v>
                      </c:pt>
                      <c:pt idx="3494">
                        <c:v>938</c:v>
                      </c:pt>
                      <c:pt idx="3495">
                        <c:v>787</c:v>
                      </c:pt>
                      <c:pt idx="3496">
                        <c:v>597</c:v>
                      </c:pt>
                      <c:pt idx="3497">
                        <c:v>483</c:v>
                      </c:pt>
                      <c:pt idx="3498">
                        <c:v>769</c:v>
                      </c:pt>
                      <c:pt idx="3499">
                        <c:v>877</c:v>
                      </c:pt>
                      <c:pt idx="3500">
                        <c:v>860</c:v>
                      </c:pt>
                      <c:pt idx="3501">
                        <c:v>855</c:v>
                      </c:pt>
                      <c:pt idx="3502">
                        <c:v>696</c:v>
                      </c:pt>
                      <c:pt idx="3503">
                        <c:v>479</c:v>
                      </c:pt>
                      <c:pt idx="3504">
                        <c:v>476</c:v>
                      </c:pt>
                      <c:pt idx="3505">
                        <c:v>606</c:v>
                      </c:pt>
                      <c:pt idx="3506">
                        <c:v>928</c:v>
                      </c:pt>
                      <c:pt idx="3507">
                        <c:v>1117</c:v>
                      </c:pt>
                      <c:pt idx="3508">
                        <c:v>1099</c:v>
                      </c:pt>
                      <c:pt idx="3509">
                        <c:v>1280</c:v>
                      </c:pt>
                      <c:pt idx="3510">
                        <c:v>1315</c:v>
                      </c:pt>
                      <c:pt idx="3511">
                        <c:v>1268</c:v>
                      </c:pt>
                      <c:pt idx="3512">
                        <c:v>1311</c:v>
                      </c:pt>
                      <c:pt idx="3513">
                        <c:v>1045</c:v>
                      </c:pt>
                      <c:pt idx="3514">
                        <c:v>964</c:v>
                      </c:pt>
                      <c:pt idx="3515">
                        <c:v>875</c:v>
                      </c:pt>
                      <c:pt idx="3516">
                        <c:v>795</c:v>
                      </c:pt>
                      <c:pt idx="3517">
                        <c:v>659</c:v>
                      </c:pt>
                      <c:pt idx="3518">
                        <c:v>617</c:v>
                      </c:pt>
                      <c:pt idx="3519">
                        <c:v>1017</c:v>
                      </c:pt>
                      <c:pt idx="3520">
                        <c:v>1165</c:v>
                      </c:pt>
                      <c:pt idx="3521">
                        <c:v>1069</c:v>
                      </c:pt>
                      <c:pt idx="3522">
                        <c:v>1022</c:v>
                      </c:pt>
                      <c:pt idx="3523">
                        <c:v>937</c:v>
                      </c:pt>
                      <c:pt idx="3524">
                        <c:v>625</c:v>
                      </c:pt>
                      <c:pt idx="3525">
                        <c:v>482</c:v>
                      </c:pt>
                      <c:pt idx="3526">
                        <c:v>812</c:v>
                      </c:pt>
                      <c:pt idx="3527">
                        <c:v>820</c:v>
                      </c:pt>
                      <c:pt idx="3528">
                        <c:v>908</c:v>
                      </c:pt>
                      <c:pt idx="3529">
                        <c:v>861</c:v>
                      </c:pt>
                      <c:pt idx="3530">
                        <c:v>825</c:v>
                      </c:pt>
                      <c:pt idx="3531">
                        <c:v>571</c:v>
                      </c:pt>
                      <c:pt idx="3532">
                        <c:v>450</c:v>
                      </c:pt>
                      <c:pt idx="3533">
                        <c:v>660</c:v>
                      </c:pt>
                      <c:pt idx="3534">
                        <c:v>760</c:v>
                      </c:pt>
                      <c:pt idx="3535">
                        <c:v>1272</c:v>
                      </c:pt>
                      <c:pt idx="3536">
                        <c:v>1667</c:v>
                      </c:pt>
                      <c:pt idx="3537">
                        <c:v>1632</c:v>
                      </c:pt>
                      <c:pt idx="3538">
                        <c:v>1584</c:v>
                      </c:pt>
                      <c:pt idx="3539">
                        <c:v>1598</c:v>
                      </c:pt>
                      <c:pt idx="3540">
                        <c:v>1049</c:v>
                      </c:pt>
                      <c:pt idx="3541">
                        <c:v>1054</c:v>
                      </c:pt>
                      <c:pt idx="3542">
                        <c:v>972</c:v>
                      </c:pt>
                      <c:pt idx="3543">
                        <c:v>991</c:v>
                      </c:pt>
                      <c:pt idx="3544">
                        <c:v>901</c:v>
                      </c:pt>
                      <c:pt idx="3545">
                        <c:v>462</c:v>
                      </c:pt>
                      <c:pt idx="3546">
                        <c:v>516</c:v>
                      </c:pt>
                      <c:pt idx="3547">
                        <c:v>921</c:v>
                      </c:pt>
                      <c:pt idx="3548">
                        <c:v>912</c:v>
                      </c:pt>
                      <c:pt idx="3549">
                        <c:v>774</c:v>
                      </c:pt>
                      <c:pt idx="3550">
                        <c:v>476</c:v>
                      </c:pt>
                      <c:pt idx="3551">
                        <c:v>659</c:v>
                      </c:pt>
                      <c:pt idx="3552">
                        <c:v>589</c:v>
                      </c:pt>
                      <c:pt idx="3553">
                        <c:v>594</c:v>
                      </c:pt>
                      <c:pt idx="3554">
                        <c:v>934</c:v>
                      </c:pt>
                      <c:pt idx="3555">
                        <c:v>1052</c:v>
                      </c:pt>
                      <c:pt idx="3556">
                        <c:v>980</c:v>
                      </c:pt>
                      <c:pt idx="3557">
                        <c:v>972</c:v>
                      </c:pt>
                      <c:pt idx="3558">
                        <c:v>881</c:v>
                      </c:pt>
                      <c:pt idx="3559">
                        <c:v>481</c:v>
                      </c:pt>
                      <c:pt idx="3560">
                        <c:v>434</c:v>
                      </c:pt>
                      <c:pt idx="3561">
                        <c:v>836</c:v>
                      </c:pt>
                      <c:pt idx="3562">
                        <c:v>891</c:v>
                      </c:pt>
                      <c:pt idx="3563">
                        <c:v>926</c:v>
                      </c:pt>
                      <c:pt idx="3564">
                        <c:v>989</c:v>
                      </c:pt>
                      <c:pt idx="3565">
                        <c:v>879</c:v>
                      </c:pt>
                      <c:pt idx="3566">
                        <c:v>506</c:v>
                      </c:pt>
                      <c:pt idx="3567">
                        <c:v>507</c:v>
                      </c:pt>
                      <c:pt idx="3568">
                        <c:v>903</c:v>
                      </c:pt>
                      <c:pt idx="3569">
                        <c:v>985</c:v>
                      </c:pt>
                      <c:pt idx="3570">
                        <c:v>959</c:v>
                      </c:pt>
                      <c:pt idx="3571">
                        <c:v>917</c:v>
                      </c:pt>
                      <c:pt idx="3572">
                        <c:v>850</c:v>
                      </c:pt>
                      <c:pt idx="3573">
                        <c:v>508</c:v>
                      </c:pt>
                      <c:pt idx="3574">
                        <c:v>529</c:v>
                      </c:pt>
                      <c:pt idx="3575">
                        <c:v>1076</c:v>
                      </c:pt>
                      <c:pt idx="3576">
                        <c:v>996</c:v>
                      </c:pt>
                      <c:pt idx="3577">
                        <c:v>1007</c:v>
                      </c:pt>
                      <c:pt idx="3578">
                        <c:v>1057</c:v>
                      </c:pt>
                      <c:pt idx="3579">
                        <c:v>1010</c:v>
                      </c:pt>
                      <c:pt idx="3580">
                        <c:v>680</c:v>
                      </c:pt>
                      <c:pt idx="3581">
                        <c:v>493</c:v>
                      </c:pt>
                      <c:pt idx="3582">
                        <c:v>822</c:v>
                      </c:pt>
                      <c:pt idx="3583">
                        <c:v>910</c:v>
                      </c:pt>
                      <c:pt idx="3584">
                        <c:v>960</c:v>
                      </c:pt>
                      <c:pt idx="3585">
                        <c:v>655</c:v>
                      </c:pt>
                      <c:pt idx="3586">
                        <c:v>719</c:v>
                      </c:pt>
                      <c:pt idx="3587">
                        <c:v>500</c:v>
                      </c:pt>
                      <c:pt idx="3588">
                        <c:v>514</c:v>
                      </c:pt>
                      <c:pt idx="3589">
                        <c:v>839</c:v>
                      </c:pt>
                      <c:pt idx="3590">
                        <c:v>834</c:v>
                      </c:pt>
                      <c:pt idx="3591">
                        <c:v>927</c:v>
                      </c:pt>
                      <c:pt idx="3592">
                        <c:v>908</c:v>
                      </c:pt>
                      <c:pt idx="3593">
                        <c:v>851</c:v>
                      </c:pt>
                      <c:pt idx="3594">
                        <c:v>594</c:v>
                      </c:pt>
                      <c:pt idx="3595">
                        <c:v>462</c:v>
                      </c:pt>
                      <c:pt idx="3596">
                        <c:v>924</c:v>
                      </c:pt>
                      <c:pt idx="3597">
                        <c:v>1117</c:v>
                      </c:pt>
                      <c:pt idx="3598">
                        <c:v>1021</c:v>
                      </c:pt>
                      <c:pt idx="3599">
                        <c:v>957</c:v>
                      </c:pt>
                      <c:pt idx="3600">
                        <c:v>870</c:v>
                      </c:pt>
                      <c:pt idx="3601">
                        <c:v>604</c:v>
                      </c:pt>
                      <c:pt idx="3602">
                        <c:v>616</c:v>
                      </c:pt>
                      <c:pt idx="3603">
                        <c:v>951</c:v>
                      </c:pt>
                      <c:pt idx="3604">
                        <c:v>1029</c:v>
                      </c:pt>
                      <c:pt idx="3605">
                        <c:v>939</c:v>
                      </c:pt>
                      <c:pt idx="3606">
                        <c:v>947</c:v>
                      </c:pt>
                      <c:pt idx="3607">
                        <c:v>823</c:v>
                      </c:pt>
                      <c:pt idx="3608">
                        <c:v>510</c:v>
                      </c:pt>
                      <c:pt idx="3609">
                        <c:v>469</c:v>
                      </c:pt>
                      <c:pt idx="3610">
                        <c:v>768</c:v>
                      </c:pt>
                      <c:pt idx="3611">
                        <c:v>564</c:v>
                      </c:pt>
                      <c:pt idx="3612">
                        <c:v>500</c:v>
                      </c:pt>
                      <c:pt idx="3613">
                        <c:v>413</c:v>
                      </c:pt>
                      <c:pt idx="3614">
                        <c:v>404</c:v>
                      </c:pt>
                      <c:pt idx="3615">
                        <c:v>203</c:v>
                      </c:pt>
                      <c:pt idx="3616">
                        <c:v>718</c:v>
                      </c:pt>
                      <c:pt idx="3617">
                        <c:v>158</c:v>
                      </c:pt>
                      <c:pt idx="3618">
                        <c:v>539</c:v>
                      </c:pt>
                      <c:pt idx="3619">
                        <c:v>667</c:v>
                      </c:pt>
                      <c:pt idx="3620">
                        <c:v>820</c:v>
                      </c:pt>
                      <c:pt idx="3621">
                        <c:v>809</c:v>
                      </c:pt>
                      <c:pt idx="3622">
                        <c:v>570</c:v>
                      </c:pt>
                      <c:pt idx="3623">
                        <c:v>476</c:v>
                      </c:pt>
                      <c:pt idx="3624">
                        <c:v>481</c:v>
                      </c:pt>
                      <c:pt idx="3625">
                        <c:v>743</c:v>
                      </c:pt>
                      <c:pt idx="3626">
                        <c:v>880</c:v>
                      </c:pt>
                      <c:pt idx="3627">
                        <c:v>901</c:v>
                      </c:pt>
                      <c:pt idx="3628">
                        <c:v>832</c:v>
                      </c:pt>
                      <c:pt idx="3629">
                        <c:v>496</c:v>
                      </c:pt>
                      <c:pt idx="3630">
                        <c:v>486</c:v>
                      </c:pt>
                      <c:pt idx="3631">
                        <c:v>818</c:v>
                      </c:pt>
                      <c:pt idx="3632">
                        <c:v>932</c:v>
                      </c:pt>
                      <c:pt idx="3633">
                        <c:v>961</c:v>
                      </c:pt>
                      <c:pt idx="3634">
                        <c:v>965</c:v>
                      </c:pt>
                      <c:pt idx="3635">
                        <c:v>814</c:v>
                      </c:pt>
                      <c:pt idx="3636">
                        <c:v>587</c:v>
                      </c:pt>
                      <c:pt idx="3637">
                        <c:v>552</c:v>
                      </c:pt>
                      <c:pt idx="3638">
                        <c:v>787</c:v>
                      </c:pt>
                      <c:pt idx="3639">
                        <c:v>847</c:v>
                      </c:pt>
                      <c:pt idx="3640">
                        <c:v>983</c:v>
                      </c:pt>
                      <c:pt idx="3641">
                        <c:v>1040</c:v>
                      </c:pt>
                      <c:pt idx="3642">
                        <c:v>779</c:v>
                      </c:pt>
                      <c:pt idx="3643">
                        <c:v>503</c:v>
                      </c:pt>
                      <c:pt idx="3644">
                        <c:v>435</c:v>
                      </c:pt>
                      <c:pt idx="3645">
                        <c:v>780</c:v>
                      </c:pt>
                      <c:pt idx="3646">
                        <c:v>889</c:v>
                      </c:pt>
                      <c:pt idx="3647">
                        <c:v>687</c:v>
                      </c:pt>
                      <c:pt idx="3648">
                        <c:v>764</c:v>
                      </c:pt>
                      <c:pt idx="3649">
                        <c:v>765</c:v>
                      </c:pt>
                      <c:pt idx="3650">
                        <c:v>743</c:v>
                      </c:pt>
                      <c:pt idx="3651">
                        <c:v>423</c:v>
                      </c:pt>
                      <c:pt idx="3652">
                        <c:v>247</c:v>
                      </c:pt>
                      <c:pt idx="3653">
                        <c:v>261</c:v>
                      </c:pt>
                      <c:pt idx="3654">
                        <c:v>244</c:v>
                      </c:pt>
                      <c:pt idx="3655">
                        <c:v>254</c:v>
                      </c:pt>
                      <c:pt idx="3656">
                        <c:v>241</c:v>
                      </c:pt>
                      <c:pt idx="3657">
                        <c:v>187</c:v>
                      </c:pt>
                      <c:pt idx="3658">
                        <c:v>175</c:v>
                      </c:pt>
                      <c:pt idx="3659">
                        <c:v>604</c:v>
                      </c:pt>
                      <c:pt idx="3660">
                        <c:v>930</c:v>
                      </c:pt>
                      <c:pt idx="3661">
                        <c:v>942</c:v>
                      </c:pt>
                      <c:pt idx="3662">
                        <c:v>753</c:v>
                      </c:pt>
                      <c:pt idx="3663">
                        <c:v>820</c:v>
                      </c:pt>
                      <c:pt idx="3664">
                        <c:v>451</c:v>
                      </c:pt>
                      <c:pt idx="3665">
                        <c:v>645</c:v>
                      </c:pt>
                      <c:pt idx="3666">
                        <c:v>921</c:v>
                      </c:pt>
                      <c:pt idx="3667">
                        <c:v>1060</c:v>
                      </c:pt>
                      <c:pt idx="3668">
                        <c:v>998</c:v>
                      </c:pt>
                      <c:pt idx="3669">
                        <c:v>849</c:v>
                      </c:pt>
                      <c:pt idx="3670">
                        <c:v>825</c:v>
                      </c:pt>
                      <c:pt idx="3671">
                        <c:v>484</c:v>
                      </c:pt>
                      <c:pt idx="3672">
                        <c:v>400</c:v>
                      </c:pt>
                      <c:pt idx="3673">
                        <c:v>850</c:v>
                      </c:pt>
                      <c:pt idx="3674">
                        <c:v>830</c:v>
                      </c:pt>
                      <c:pt idx="3675">
                        <c:v>813</c:v>
                      </c:pt>
                      <c:pt idx="3676">
                        <c:v>858</c:v>
                      </c:pt>
                      <c:pt idx="3677">
                        <c:v>897</c:v>
                      </c:pt>
                      <c:pt idx="3678">
                        <c:v>702</c:v>
                      </c:pt>
                      <c:pt idx="3679">
                        <c:v>506</c:v>
                      </c:pt>
                      <c:pt idx="3680">
                        <c:v>859</c:v>
                      </c:pt>
                      <c:pt idx="3681">
                        <c:v>1079</c:v>
                      </c:pt>
                      <c:pt idx="3682">
                        <c:v>952</c:v>
                      </c:pt>
                      <c:pt idx="3683">
                        <c:v>1003</c:v>
                      </c:pt>
                      <c:pt idx="3684">
                        <c:v>1110</c:v>
                      </c:pt>
                      <c:pt idx="3685">
                        <c:v>907</c:v>
                      </c:pt>
                      <c:pt idx="3686">
                        <c:v>549</c:v>
                      </c:pt>
                      <c:pt idx="3687">
                        <c:v>911</c:v>
                      </c:pt>
                      <c:pt idx="3688">
                        <c:v>1036</c:v>
                      </c:pt>
                      <c:pt idx="3689">
                        <c:v>1180</c:v>
                      </c:pt>
                      <c:pt idx="3690">
                        <c:v>1175</c:v>
                      </c:pt>
                      <c:pt idx="3691">
                        <c:v>1068</c:v>
                      </c:pt>
                      <c:pt idx="3692">
                        <c:v>639</c:v>
                      </c:pt>
                      <c:pt idx="3693">
                        <c:v>690</c:v>
                      </c:pt>
                      <c:pt idx="3694">
                        <c:v>1067</c:v>
                      </c:pt>
                      <c:pt idx="3695">
                        <c:v>1179</c:v>
                      </c:pt>
                      <c:pt idx="3696">
                        <c:v>1090</c:v>
                      </c:pt>
                      <c:pt idx="3697">
                        <c:v>793</c:v>
                      </c:pt>
                      <c:pt idx="3698">
                        <c:v>999</c:v>
                      </c:pt>
                      <c:pt idx="3699">
                        <c:v>791</c:v>
                      </c:pt>
                      <c:pt idx="3700">
                        <c:v>585</c:v>
                      </c:pt>
                      <c:pt idx="3701">
                        <c:v>1024</c:v>
                      </c:pt>
                      <c:pt idx="3702">
                        <c:v>1142</c:v>
                      </c:pt>
                      <c:pt idx="3703">
                        <c:v>1103</c:v>
                      </c:pt>
                      <c:pt idx="3704">
                        <c:v>1254</c:v>
                      </c:pt>
                      <c:pt idx="3705">
                        <c:v>1215</c:v>
                      </c:pt>
                      <c:pt idx="3706">
                        <c:v>660</c:v>
                      </c:pt>
                      <c:pt idx="3707">
                        <c:v>600</c:v>
                      </c:pt>
                      <c:pt idx="3708">
                        <c:v>1096</c:v>
                      </c:pt>
                      <c:pt idx="3709">
                        <c:v>1087</c:v>
                      </c:pt>
                      <c:pt idx="3710">
                        <c:v>1163</c:v>
                      </c:pt>
                      <c:pt idx="3711">
                        <c:v>1048</c:v>
                      </c:pt>
                      <c:pt idx="3712">
                        <c:v>807</c:v>
                      </c:pt>
                      <c:pt idx="3713">
                        <c:v>611</c:v>
                      </c:pt>
                      <c:pt idx="3714">
                        <c:v>501</c:v>
                      </c:pt>
                      <c:pt idx="3715">
                        <c:v>1050</c:v>
                      </c:pt>
                      <c:pt idx="3716">
                        <c:v>1123</c:v>
                      </c:pt>
                      <c:pt idx="3717">
                        <c:v>1161</c:v>
                      </c:pt>
                      <c:pt idx="3718">
                        <c:v>1205</c:v>
                      </c:pt>
                      <c:pt idx="3719">
                        <c:v>1171</c:v>
                      </c:pt>
                      <c:pt idx="3720">
                        <c:v>797</c:v>
                      </c:pt>
                      <c:pt idx="3721">
                        <c:v>607</c:v>
                      </c:pt>
                      <c:pt idx="3722">
                        <c:v>1185</c:v>
                      </c:pt>
                      <c:pt idx="3723">
                        <c:v>1120</c:v>
                      </c:pt>
                      <c:pt idx="3724">
                        <c:v>1179</c:v>
                      </c:pt>
                      <c:pt idx="3725">
                        <c:v>1230</c:v>
                      </c:pt>
                      <c:pt idx="3726">
                        <c:v>1112</c:v>
                      </c:pt>
                      <c:pt idx="3727">
                        <c:v>646</c:v>
                      </c:pt>
                      <c:pt idx="3728">
                        <c:v>632</c:v>
                      </c:pt>
                      <c:pt idx="3729">
                        <c:v>1016</c:v>
                      </c:pt>
                      <c:pt idx="3730">
                        <c:v>1233</c:v>
                      </c:pt>
                      <c:pt idx="3731">
                        <c:v>1168</c:v>
                      </c:pt>
                      <c:pt idx="3732">
                        <c:v>1155</c:v>
                      </c:pt>
                      <c:pt idx="3733">
                        <c:v>957</c:v>
                      </c:pt>
                      <c:pt idx="3734">
                        <c:v>626</c:v>
                      </c:pt>
                      <c:pt idx="3735">
                        <c:v>537</c:v>
                      </c:pt>
                      <c:pt idx="3736">
                        <c:v>941</c:v>
                      </c:pt>
                      <c:pt idx="3737">
                        <c:v>341</c:v>
                      </c:pt>
                      <c:pt idx="3738">
                        <c:v>1689</c:v>
                      </c:pt>
                      <c:pt idx="3739">
                        <c:v>1710</c:v>
                      </c:pt>
                      <c:pt idx="3740">
                        <c:v>1688</c:v>
                      </c:pt>
                      <c:pt idx="3741">
                        <c:v>871</c:v>
                      </c:pt>
                      <c:pt idx="3742">
                        <c:v>686</c:v>
                      </c:pt>
                      <c:pt idx="3743">
                        <c:v>1160</c:v>
                      </c:pt>
                      <c:pt idx="3744">
                        <c:v>1225</c:v>
                      </c:pt>
                      <c:pt idx="3745">
                        <c:v>1331</c:v>
                      </c:pt>
                      <c:pt idx="3746">
                        <c:v>1183</c:v>
                      </c:pt>
                      <c:pt idx="3747">
                        <c:v>1053</c:v>
                      </c:pt>
                      <c:pt idx="3748">
                        <c:v>621</c:v>
                      </c:pt>
                      <c:pt idx="3749">
                        <c:v>512</c:v>
                      </c:pt>
                      <c:pt idx="3750">
                        <c:v>1005</c:v>
                      </c:pt>
                      <c:pt idx="3751">
                        <c:v>1022</c:v>
                      </c:pt>
                      <c:pt idx="3752">
                        <c:v>1080</c:v>
                      </c:pt>
                      <c:pt idx="3753">
                        <c:v>1131</c:v>
                      </c:pt>
                      <c:pt idx="3754">
                        <c:v>1025</c:v>
                      </c:pt>
                      <c:pt idx="3755">
                        <c:v>543</c:v>
                      </c:pt>
                      <c:pt idx="3756">
                        <c:v>509</c:v>
                      </c:pt>
                      <c:pt idx="3757">
                        <c:v>997</c:v>
                      </c:pt>
                      <c:pt idx="3758">
                        <c:v>1096</c:v>
                      </c:pt>
                      <c:pt idx="3759">
                        <c:v>1173</c:v>
                      </c:pt>
                      <c:pt idx="3760">
                        <c:v>1102</c:v>
                      </c:pt>
                      <c:pt idx="3761">
                        <c:v>950</c:v>
                      </c:pt>
                      <c:pt idx="3762">
                        <c:v>547</c:v>
                      </c:pt>
                      <c:pt idx="3763">
                        <c:v>427</c:v>
                      </c:pt>
                      <c:pt idx="3764">
                        <c:v>978</c:v>
                      </c:pt>
                      <c:pt idx="3765">
                        <c:v>1150</c:v>
                      </c:pt>
                      <c:pt idx="3766">
                        <c:v>1067</c:v>
                      </c:pt>
                      <c:pt idx="3767">
                        <c:v>1105</c:v>
                      </c:pt>
                      <c:pt idx="3768">
                        <c:v>999</c:v>
                      </c:pt>
                      <c:pt idx="3769">
                        <c:v>581</c:v>
                      </c:pt>
                      <c:pt idx="3770">
                        <c:v>521</c:v>
                      </c:pt>
                      <c:pt idx="3771">
                        <c:v>746</c:v>
                      </c:pt>
                      <c:pt idx="3772">
                        <c:v>998</c:v>
                      </c:pt>
                      <c:pt idx="3773">
                        <c:v>1090</c:v>
                      </c:pt>
                      <c:pt idx="3774">
                        <c:v>1120</c:v>
                      </c:pt>
                      <c:pt idx="3775">
                        <c:v>1090</c:v>
                      </c:pt>
                      <c:pt idx="3776">
                        <c:v>910</c:v>
                      </c:pt>
                      <c:pt idx="3777">
                        <c:v>791</c:v>
                      </c:pt>
                      <c:pt idx="3778">
                        <c:v>1122</c:v>
                      </c:pt>
                      <c:pt idx="3779">
                        <c:v>1263</c:v>
                      </c:pt>
                      <c:pt idx="3780">
                        <c:v>1128</c:v>
                      </c:pt>
                      <c:pt idx="3781">
                        <c:v>1249</c:v>
                      </c:pt>
                      <c:pt idx="3782">
                        <c:v>1176</c:v>
                      </c:pt>
                      <c:pt idx="3783">
                        <c:v>673</c:v>
                      </c:pt>
                      <c:pt idx="3784">
                        <c:v>504</c:v>
                      </c:pt>
                      <c:pt idx="3785">
                        <c:v>1080</c:v>
                      </c:pt>
                      <c:pt idx="3786">
                        <c:v>1201</c:v>
                      </c:pt>
                      <c:pt idx="3787">
                        <c:v>1263</c:v>
                      </c:pt>
                      <c:pt idx="3788">
                        <c:v>1288</c:v>
                      </c:pt>
                      <c:pt idx="3789">
                        <c:v>1149</c:v>
                      </c:pt>
                      <c:pt idx="3790">
                        <c:v>500</c:v>
                      </c:pt>
                      <c:pt idx="3791">
                        <c:v>639</c:v>
                      </c:pt>
                      <c:pt idx="3792">
                        <c:v>1032</c:v>
                      </c:pt>
                      <c:pt idx="3793">
                        <c:v>945</c:v>
                      </c:pt>
                      <c:pt idx="3794">
                        <c:v>1275</c:v>
                      </c:pt>
                      <c:pt idx="3795">
                        <c:v>1175</c:v>
                      </c:pt>
                      <c:pt idx="3796">
                        <c:v>1016</c:v>
                      </c:pt>
                      <c:pt idx="3797">
                        <c:v>528</c:v>
                      </c:pt>
                      <c:pt idx="3798">
                        <c:v>434</c:v>
                      </c:pt>
                      <c:pt idx="3799">
                        <c:v>985</c:v>
                      </c:pt>
                      <c:pt idx="3800">
                        <c:v>1049</c:v>
                      </c:pt>
                      <c:pt idx="3801">
                        <c:v>989</c:v>
                      </c:pt>
                      <c:pt idx="3802">
                        <c:v>1198</c:v>
                      </c:pt>
                      <c:pt idx="3803">
                        <c:v>1029</c:v>
                      </c:pt>
                      <c:pt idx="3804">
                        <c:v>678</c:v>
                      </c:pt>
                      <c:pt idx="3805">
                        <c:v>501</c:v>
                      </c:pt>
                      <c:pt idx="3806">
                        <c:v>1129</c:v>
                      </c:pt>
                      <c:pt idx="3807">
                        <c:v>864</c:v>
                      </c:pt>
                      <c:pt idx="3808">
                        <c:v>1059</c:v>
                      </c:pt>
                      <c:pt idx="3809">
                        <c:v>1121</c:v>
                      </c:pt>
                      <c:pt idx="3810">
                        <c:v>1149</c:v>
                      </c:pt>
                      <c:pt idx="3811">
                        <c:v>736</c:v>
                      </c:pt>
                      <c:pt idx="3812">
                        <c:v>732</c:v>
                      </c:pt>
                      <c:pt idx="3813">
                        <c:v>1162</c:v>
                      </c:pt>
                      <c:pt idx="3814">
                        <c:v>1180</c:v>
                      </c:pt>
                      <c:pt idx="3815">
                        <c:v>1241</c:v>
                      </c:pt>
                      <c:pt idx="3816">
                        <c:v>926</c:v>
                      </c:pt>
                      <c:pt idx="3817">
                        <c:v>1088</c:v>
                      </c:pt>
                      <c:pt idx="3818">
                        <c:v>1109</c:v>
                      </c:pt>
                      <c:pt idx="3819">
                        <c:v>631</c:v>
                      </c:pt>
                      <c:pt idx="3820">
                        <c:v>965</c:v>
                      </c:pt>
                      <c:pt idx="3821">
                        <c:v>1137</c:v>
                      </c:pt>
                      <c:pt idx="3822">
                        <c:v>1094</c:v>
                      </c:pt>
                      <c:pt idx="3823">
                        <c:v>1023</c:v>
                      </c:pt>
                      <c:pt idx="3824">
                        <c:v>984</c:v>
                      </c:pt>
                      <c:pt idx="3825">
                        <c:v>593</c:v>
                      </c:pt>
                      <c:pt idx="3826">
                        <c:v>569</c:v>
                      </c:pt>
                      <c:pt idx="3827">
                        <c:v>963</c:v>
                      </c:pt>
                      <c:pt idx="3828">
                        <c:v>1227</c:v>
                      </c:pt>
                      <c:pt idx="3829">
                        <c:v>1095</c:v>
                      </c:pt>
                      <c:pt idx="3830">
                        <c:v>1107</c:v>
                      </c:pt>
                      <c:pt idx="3831">
                        <c:v>1122</c:v>
                      </c:pt>
                      <c:pt idx="3832">
                        <c:v>708</c:v>
                      </c:pt>
                      <c:pt idx="3833">
                        <c:v>1140</c:v>
                      </c:pt>
                      <c:pt idx="3834">
                        <c:v>1336</c:v>
                      </c:pt>
                      <c:pt idx="3835">
                        <c:v>1343</c:v>
                      </c:pt>
                      <c:pt idx="3836">
                        <c:v>1391</c:v>
                      </c:pt>
                      <c:pt idx="3837">
                        <c:v>1249</c:v>
                      </c:pt>
                      <c:pt idx="3838">
                        <c:v>1219</c:v>
                      </c:pt>
                      <c:pt idx="3839">
                        <c:v>761</c:v>
                      </c:pt>
                      <c:pt idx="3840">
                        <c:v>641</c:v>
                      </c:pt>
                      <c:pt idx="3841">
                        <c:v>1266</c:v>
                      </c:pt>
                      <c:pt idx="3842">
                        <c:v>1450</c:v>
                      </c:pt>
                      <c:pt idx="3843">
                        <c:v>1391</c:v>
                      </c:pt>
                      <c:pt idx="3844">
                        <c:v>1367</c:v>
                      </c:pt>
                      <c:pt idx="3845">
                        <c:v>1086</c:v>
                      </c:pt>
                      <c:pt idx="3846">
                        <c:v>887</c:v>
                      </c:pt>
                      <c:pt idx="3847">
                        <c:v>764</c:v>
                      </c:pt>
                      <c:pt idx="3848">
                        <c:v>1239</c:v>
                      </c:pt>
                      <c:pt idx="3849">
                        <c:v>1376</c:v>
                      </c:pt>
                      <c:pt idx="3850">
                        <c:v>1330</c:v>
                      </c:pt>
                      <c:pt idx="3851">
                        <c:v>1156</c:v>
                      </c:pt>
                      <c:pt idx="3852">
                        <c:v>1310</c:v>
                      </c:pt>
                      <c:pt idx="3853">
                        <c:v>789</c:v>
                      </c:pt>
                      <c:pt idx="3854">
                        <c:v>739</c:v>
                      </c:pt>
                      <c:pt idx="3855">
                        <c:v>1369</c:v>
                      </c:pt>
                      <c:pt idx="3856">
                        <c:v>1334</c:v>
                      </c:pt>
                      <c:pt idx="3857">
                        <c:v>1358</c:v>
                      </c:pt>
                      <c:pt idx="3858">
                        <c:v>1510</c:v>
                      </c:pt>
                      <c:pt idx="3859">
                        <c:v>1436</c:v>
                      </c:pt>
                      <c:pt idx="3860">
                        <c:v>916</c:v>
                      </c:pt>
                      <c:pt idx="3861">
                        <c:v>915</c:v>
                      </c:pt>
                      <c:pt idx="3862">
                        <c:v>1294</c:v>
                      </c:pt>
                      <c:pt idx="3863">
                        <c:v>1383</c:v>
                      </c:pt>
                      <c:pt idx="3864">
                        <c:v>1472</c:v>
                      </c:pt>
                      <c:pt idx="3865">
                        <c:v>1501</c:v>
                      </c:pt>
                      <c:pt idx="3866">
                        <c:v>1285</c:v>
                      </c:pt>
                      <c:pt idx="3867">
                        <c:v>928</c:v>
                      </c:pt>
                      <c:pt idx="3868">
                        <c:v>675</c:v>
                      </c:pt>
                      <c:pt idx="3869">
                        <c:v>1082</c:v>
                      </c:pt>
                      <c:pt idx="3870">
                        <c:v>1360</c:v>
                      </c:pt>
                      <c:pt idx="3871">
                        <c:v>1134</c:v>
                      </c:pt>
                      <c:pt idx="3872">
                        <c:v>1136</c:v>
                      </c:pt>
                      <c:pt idx="3873">
                        <c:v>1309</c:v>
                      </c:pt>
                      <c:pt idx="3874">
                        <c:v>934</c:v>
                      </c:pt>
                      <c:pt idx="3875">
                        <c:v>868</c:v>
                      </c:pt>
                      <c:pt idx="3876">
                        <c:v>1459</c:v>
                      </c:pt>
                      <c:pt idx="3877">
                        <c:v>1722</c:v>
                      </c:pt>
                      <c:pt idx="3878">
                        <c:v>1654</c:v>
                      </c:pt>
                      <c:pt idx="3879">
                        <c:v>1981</c:v>
                      </c:pt>
                      <c:pt idx="3880">
                        <c:v>1491</c:v>
                      </c:pt>
                      <c:pt idx="3881">
                        <c:v>863</c:v>
                      </c:pt>
                      <c:pt idx="3882">
                        <c:v>1142</c:v>
                      </c:pt>
                      <c:pt idx="3883">
                        <c:v>1436</c:v>
                      </c:pt>
                      <c:pt idx="3884">
                        <c:v>1514</c:v>
                      </c:pt>
                      <c:pt idx="3885">
                        <c:v>505</c:v>
                      </c:pt>
                      <c:pt idx="3886">
                        <c:v>572</c:v>
                      </c:pt>
                      <c:pt idx="3887">
                        <c:v>734</c:v>
                      </c:pt>
                      <c:pt idx="3888">
                        <c:v>784</c:v>
                      </c:pt>
                      <c:pt idx="3889">
                        <c:v>847</c:v>
                      </c:pt>
                      <c:pt idx="3890">
                        <c:v>1218</c:v>
                      </c:pt>
                      <c:pt idx="3891">
                        <c:v>455</c:v>
                      </c:pt>
                      <c:pt idx="3892">
                        <c:v>1514</c:v>
                      </c:pt>
                      <c:pt idx="3893">
                        <c:v>1289</c:v>
                      </c:pt>
                      <c:pt idx="3894">
                        <c:v>1054</c:v>
                      </c:pt>
                      <c:pt idx="3895">
                        <c:v>667</c:v>
                      </c:pt>
                      <c:pt idx="3896">
                        <c:v>659</c:v>
                      </c:pt>
                      <c:pt idx="3897">
                        <c:v>942</c:v>
                      </c:pt>
                      <c:pt idx="3898">
                        <c:v>1039</c:v>
                      </c:pt>
                      <c:pt idx="3899">
                        <c:v>1449</c:v>
                      </c:pt>
                      <c:pt idx="3900">
                        <c:v>1246</c:v>
                      </c:pt>
                      <c:pt idx="3901">
                        <c:v>1010</c:v>
                      </c:pt>
                      <c:pt idx="3902">
                        <c:v>897</c:v>
                      </c:pt>
                      <c:pt idx="3903">
                        <c:v>803</c:v>
                      </c:pt>
                      <c:pt idx="3904">
                        <c:v>1464</c:v>
                      </c:pt>
                      <c:pt idx="3905">
                        <c:v>1381</c:v>
                      </c:pt>
                      <c:pt idx="3906">
                        <c:v>1747</c:v>
                      </c:pt>
                      <c:pt idx="3907">
                        <c:v>1377</c:v>
                      </c:pt>
                      <c:pt idx="3908">
                        <c:v>1158</c:v>
                      </c:pt>
                      <c:pt idx="3909">
                        <c:v>1002</c:v>
                      </c:pt>
                      <c:pt idx="3910">
                        <c:v>833</c:v>
                      </c:pt>
                      <c:pt idx="3911">
                        <c:v>1398</c:v>
                      </c:pt>
                      <c:pt idx="3912">
                        <c:v>1443</c:v>
                      </c:pt>
                      <c:pt idx="3913">
                        <c:v>1233</c:v>
                      </c:pt>
                      <c:pt idx="3914">
                        <c:v>1112</c:v>
                      </c:pt>
                      <c:pt idx="3915">
                        <c:v>1156</c:v>
                      </c:pt>
                      <c:pt idx="3916">
                        <c:v>651</c:v>
                      </c:pt>
                      <c:pt idx="3917">
                        <c:v>637</c:v>
                      </c:pt>
                      <c:pt idx="3918">
                        <c:v>1107</c:v>
                      </c:pt>
                      <c:pt idx="3919">
                        <c:v>1220</c:v>
                      </c:pt>
                      <c:pt idx="3920">
                        <c:v>1126</c:v>
                      </c:pt>
                      <c:pt idx="3921">
                        <c:v>1248</c:v>
                      </c:pt>
                      <c:pt idx="3922">
                        <c:v>1081</c:v>
                      </c:pt>
                      <c:pt idx="3923">
                        <c:v>714</c:v>
                      </c:pt>
                      <c:pt idx="3924">
                        <c:v>969</c:v>
                      </c:pt>
                      <c:pt idx="3925">
                        <c:v>1254</c:v>
                      </c:pt>
                      <c:pt idx="3926">
                        <c:v>1331</c:v>
                      </c:pt>
                      <c:pt idx="3927">
                        <c:v>1263</c:v>
                      </c:pt>
                      <c:pt idx="3928">
                        <c:v>1135</c:v>
                      </c:pt>
                      <c:pt idx="3929">
                        <c:v>1229</c:v>
                      </c:pt>
                      <c:pt idx="3930">
                        <c:v>749</c:v>
                      </c:pt>
                      <c:pt idx="3931">
                        <c:v>601</c:v>
                      </c:pt>
                      <c:pt idx="3932">
                        <c:v>1102</c:v>
                      </c:pt>
                      <c:pt idx="3933">
                        <c:v>1090</c:v>
                      </c:pt>
                      <c:pt idx="3934">
                        <c:v>888</c:v>
                      </c:pt>
                      <c:pt idx="3935">
                        <c:v>570</c:v>
                      </c:pt>
                      <c:pt idx="3936">
                        <c:v>1430</c:v>
                      </c:pt>
                      <c:pt idx="3937">
                        <c:v>1001</c:v>
                      </c:pt>
                      <c:pt idx="3938">
                        <c:v>1073</c:v>
                      </c:pt>
                      <c:pt idx="3939">
                        <c:v>635</c:v>
                      </c:pt>
                      <c:pt idx="3940">
                        <c:v>1296</c:v>
                      </c:pt>
                      <c:pt idx="3941">
                        <c:v>1118</c:v>
                      </c:pt>
                      <c:pt idx="3942">
                        <c:v>821</c:v>
                      </c:pt>
                      <c:pt idx="3943">
                        <c:v>756</c:v>
                      </c:pt>
                      <c:pt idx="3944">
                        <c:v>943</c:v>
                      </c:pt>
                      <c:pt idx="3945">
                        <c:v>851</c:v>
                      </c:pt>
                      <c:pt idx="3946">
                        <c:v>1077</c:v>
                      </c:pt>
                      <c:pt idx="3947">
                        <c:v>1051</c:v>
                      </c:pt>
                      <c:pt idx="3948">
                        <c:v>1089</c:v>
                      </c:pt>
                      <c:pt idx="3949">
                        <c:v>888</c:v>
                      </c:pt>
                      <c:pt idx="3950">
                        <c:v>1021</c:v>
                      </c:pt>
                      <c:pt idx="3951">
                        <c:v>654</c:v>
                      </c:pt>
                      <c:pt idx="3952">
                        <c:v>638</c:v>
                      </c:pt>
                      <c:pt idx="3953">
                        <c:v>1160</c:v>
                      </c:pt>
                      <c:pt idx="3954">
                        <c:v>1265</c:v>
                      </c:pt>
                      <c:pt idx="3955">
                        <c:v>1203</c:v>
                      </c:pt>
                      <c:pt idx="3956">
                        <c:v>1267</c:v>
                      </c:pt>
                      <c:pt idx="3957">
                        <c:v>1053</c:v>
                      </c:pt>
                      <c:pt idx="3958">
                        <c:v>744</c:v>
                      </c:pt>
                      <c:pt idx="3959">
                        <c:v>693</c:v>
                      </c:pt>
                      <c:pt idx="3960">
                        <c:v>1315</c:v>
                      </c:pt>
                      <c:pt idx="3961">
                        <c:v>1170</c:v>
                      </c:pt>
                      <c:pt idx="3962">
                        <c:v>1264</c:v>
                      </c:pt>
                      <c:pt idx="3963">
                        <c:v>1390</c:v>
                      </c:pt>
                      <c:pt idx="3964">
                        <c:v>1163</c:v>
                      </c:pt>
                      <c:pt idx="3965">
                        <c:v>739</c:v>
                      </c:pt>
                      <c:pt idx="3966">
                        <c:v>806</c:v>
                      </c:pt>
                      <c:pt idx="3967">
                        <c:v>1320</c:v>
                      </c:pt>
                      <c:pt idx="3968">
                        <c:v>1311</c:v>
                      </c:pt>
                      <c:pt idx="3969">
                        <c:v>1238</c:v>
                      </c:pt>
                      <c:pt idx="3970">
                        <c:v>1303</c:v>
                      </c:pt>
                      <c:pt idx="3971">
                        <c:v>1227</c:v>
                      </c:pt>
                      <c:pt idx="3972">
                        <c:v>686</c:v>
                      </c:pt>
                      <c:pt idx="3973">
                        <c:v>759</c:v>
                      </c:pt>
                      <c:pt idx="3974">
                        <c:v>1266</c:v>
                      </c:pt>
                      <c:pt idx="3975">
                        <c:v>1234</c:v>
                      </c:pt>
                      <c:pt idx="3976">
                        <c:v>1283</c:v>
                      </c:pt>
                      <c:pt idx="3977">
                        <c:v>1176</c:v>
                      </c:pt>
                      <c:pt idx="3978">
                        <c:v>1042</c:v>
                      </c:pt>
                      <c:pt idx="3979">
                        <c:v>606</c:v>
                      </c:pt>
                      <c:pt idx="3980">
                        <c:v>572</c:v>
                      </c:pt>
                      <c:pt idx="3981">
                        <c:v>813</c:v>
                      </c:pt>
                      <c:pt idx="3982">
                        <c:v>518</c:v>
                      </c:pt>
                      <c:pt idx="3983">
                        <c:v>805</c:v>
                      </c:pt>
                      <c:pt idx="3984">
                        <c:v>897</c:v>
                      </c:pt>
                      <c:pt idx="3985">
                        <c:v>938</c:v>
                      </c:pt>
                      <c:pt idx="3986">
                        <c:v>670</c:v>
                      </c:pt>
                      <c:pt idx="3987">
                        <c:v>654</c:v>
                      </c:pt>
                      <c:pt idx="3988">
                        <c:v>736</c:v>
                      </c:pt>
                      <c:pt idx="3989">
                        <c:v>719</c:v>
                      </c:pt>
                      <c:pt idx="3990">
                        <c:v>1101</c:v>
                      </c:pt>
                      <c:pt idx="3991">
                        <c:v>1013</c:v>
                      </c:pt>
                      <c:pt idx="3992">
                        <c:v>1073</c:v>
                      </c:pt>
                      <c:pt idx="3993">
                        <c:v>532</c:v>
                      </c:pt>
                      <c:pt idx="3994">
                        <c:v>632</c:v>
                      </c:pt>
                      <c:pt idx="3995">
                        <c:v>927</c:v>
                      </c:pt>
                      <c:pt idx="3996">
                        <c:v>1121</c:v>
                      </c:pt>
                      <c:pt idx="3997">
                        <c:v>1190</c:v>
                      </c:pt>
                      <c:pt idx="3998">
                        <c:v>1138</c:v>
                      </c:pt>
                      <c:pt idx="3999">
                        <c:v>1324</c:v>
                      </c:pt>
                      <c:pt idx="4000">
                        <c:v>905</c:v>
                      </c:pt>
                      <c:pt idx="4001">
                        <c:v>911</c:v>
                      </c:pt>
                      <c:pt idx="4002">
                        <c:v>1064</c:v>
                      </c:pt>
                      <c:pt idx="4003">
                        <c:v>1290</c:v>
                      </c:pt>
                      <c:pt idx="4004">
                        <c:v>1352</c:v>
                      </c:pt>
                      <c:pt idx="4005">
                        <c:v>1431</c:v>
                      </c:pt>
                      <c:pt idx="4006">
                        <c:v>892</c:v>
                      </c:pt>
                      <c:pt idx="4007">
                        <c:v>1161</c:v>
                      </c:pt>
                      <c:pt idx="4008">
                        <c:v>747</c:v>
                      </c:pt>
                      <c:pt idx="4009">
                        <c:v>999</c:v>
                      </c:pt>
                      <c:pt idx="4010">
                        <c:v>1355</c:v>
                      </c:pt>
                      <c:pt idx="4011">
                        <c:v>1212</c:v>
                      </c:pt>
                      <c:pt idx="4012">
                        <c:v>1215</c:v>
                      </c:pt>
                      <c:pt idx="4013">
                        <c:v>947</c:v>
                      </c:pt>
                      <c:pt idx="4014">
                        <c:v>621</c:v>
                      </c:pt>
                      <c:pt idx="4015">
                        <c:v>894</c:v>
                      </c:pt>
                      <c:pt idx="4016">
                        <c:v>1358</c:v>
                      </c:pt>
                      <c:pt idx="4017">
                        <c:v>1333</c:v>
                      </c:pt>
                      <c:pt idx="4018">
                        <c:v>1321</c:v>
                      </c:pt>
                      <c:pt idx="4019">
                        <c:v>1500</c:v>
                      </c:pt>
                      <c:pt idx="4020">
                        <c:v>1306</c:v>
                      </c:pt>
                      <c:pt idx="4021">
                        <c:v>762</c:v>
                      </c:pt>
                      <c:pt idx="4022">
                        <c:v>752</c:v>
                      </c:pt>
                      <c:pt idx="4023">
                        <c:v>793</c:v>
                      </c:pt>
                      <c:pt idx="4024">
                        <c:v>1201</c:v>
                      </c:pt>
                      <c:pt idx="4025">
                        <c:v>1389</c:v>
                      </c:pt>
                      <c:pt idx="4026">
                        <c:v>1446</c:v>
                      </c:pt>
                      <c:pt idx="4027">
                        <c:v>1125</c:v>
                      </c:pt>
                      <c:pt idx="4028">
                        <c:v>556</c:v>
                      </c:pt>
                      <c:pt idx="4029">
                        <c:v>931</c:v>
                      </c:pt>
                      <c:pt idx="4030">
                        <c:v>1340</c:v>
                      </c:pt>
                      <c:pt idx="4031">
                        <c:v>1443</c:v>
                      </c:pt>
                      <c:pt idx="4032">
                        <c:v>1426</c:v>
                      </c:pt>
                      <c:pt idx="4033">
                        <c:v>1336</c:v>
                      </c:pt>
                      <c:pt idx="4034">
                        <c:v>1360</c:v>
                      </c:pt>
                      <c:pt idx="4035">
                        <c:v>946</c:v>
                      </c:pt>
                      <c:pt idx="4036">
                        <c:v>742</c:v>
                      </c:pt>
                      <c:pt idx="4037">
                        <c:v>494</c:v>
                      </c:pt>
                      <c:pt idx="4038">
                        <c:v>1750</c:v>
                      </c:pt>
                      <c:pt idx="4039">
                        <c:v>1485</c:v>
                      </c:pt>
                      <c:pt idx="4040">
                        <c:v>1375</c:v>
                      </c:pt>
                      <c:pt idx="4041">
                        <c:v>1355</c:v>
                      </c:pt>
                      <c:pt idx="4042">
                        <c:v>874</c:v>
                      </c:pt>
                      <c:pt idx="4043">
                        <c:v>851</c:v>
                      </c:pt>
                      <c:pt idx="4044">
                        <c:v>1423</c:v>
                      </c:pt>
                      <c:pt idx="4045">
                        <c:v>1481</c:v>
                      </c:pt>
                      <c:pt idx="4046">
                        <c:v>1237</c:v>
                      </c:pt>
                      <c:pt idx="4047">
                        <c:v>1434</c:v>
                      </c:pt>
                      <c:pt idx="4048">
                        <c:v>1363</c:v>
                      </c:pt>
                      <c:pt idx="4049">
                        <c:v>588</c:v>
                      </c:pt>
                      <c:pt idx="4050">
                        <c:v>883</c:v>
                      </c:pt>
                      <c:pt idx="4051">
                        <c:v>1416</c:v>
                      </c:pt>
                      <c:pt idx="4052">
                        <c:v>1385</c:v>
                      </c:pt>
                      <c:pt idx="4053">
                        <c:v>1379</c:v>
                      </c:pt>
                      <c:pt idx="4054">
                        <c:v>1307</c:v>
                      </c:pt>
                      <c:pt idx="4055">
                        <c:v>880</c:v>
                      </c:pt>
                      <c:pt idx="4056">
                        <c:v>920</c:v>
                      </c:pt>
                      <c:pt idx="4057">
                        <c:v>543</c:v>
                      </c:pt>
                      <c:pt idx="4058">
                        <c:v>1401</c:v>
                      </c:pt>
                      <c:pt idx="4059">
                        <c:v>1051</c:v>
                      </c:pt>
                      <c:pt idx="4060">
                        <c:v>1651</c:v>
                      </c:pt>
                      <c:pt idx="4061">
                        <c:v>1542</c:v>
                      </c:pt>
                      <c:pt idx="4062">
                        <c:v>1492</c:v>
                      </c:pt>
                      <c:pt idx="4063">
                        <c:v>829</c:v>
                      </c:pt>
                      <c:pt idx="4064">
                        <c:v>768</c:v>
                      </c:pt>
                      <c:pt idx="4065">
                        <c:v>1418</c:v>
                      </c:pt>
                      <c:pt idx="4066">
                        <c:v>1516</c:v>
                      </c:pt>
                      <c:pt idx="4067">
                        <c:v>1516</c:v>
                      </c:pt>
                      <c:pt idx="4068">
                        <c:v>1521</c:v>
                      </c:pt>
                      <c:pt idx="4069">
                        <c:v>1086</c:v>
                      </c:pt>
                      <c:pt idx="4070">
                        <c:v>826</c:v>
                      </c:pt>
                      <c:pt idx="4071">
                        <c:v>781</c:v>
                      </c:pt>
                      <c:pt idx="4072">
                        <c:v>954</c:v>
                      </c:pt>
                      <c:pt idx="4073">
                        <c:v>763</c:v>
                      </c:pt>
                      <c:pt idx="4074">
                        <c:v>1285</c:v>
                      </c:pt>
                      <c:pt idx="4075">
                        <c:v>1508</c:v>
                      </c:pt>
                      <c:pt idx="4076">
                        <c:v>503</c:v>
                      </c:pt>
                      <c:pt idx="4077">
                        <c:v>679</c:v>
                      </c:pt>
                      <c:pt idx="4078">
                        <c:v>737</c:v>
                      </c:pt>
                      <c:pt idx="4079">
                        <c:v>1352</c:v>
                      </c:pt>
                      <c:pt idx="4080">
                        <c:v>1379</c:v>
                      </c:pt>
                      <c:pt idx="4081">
                        <c:v>1428</c:v>
                      </c:pt>
                      <c:pt idx="4082">
                        <c:v>1331</c:v>
                      </c:pt>
                      <c:pt idx="4083">
                        <c:v>1271</c:v>
                      </c:pt>
                      <c:pt idx="4084">
                        <c:v>815</c:v>
                      </c:pt>
                      <c:pt idx="4085">
                        <c:v>785</c:v>
                      </c:pt>
                      <c:pt idx="4086">
                        <c:v>1412</c:v>
                      </c:pt>
                      <c:pt idx="4087">
                        <c:v>1516</c:v>
                      </c:pt>
                      <c:pt idx="4088">
                        <c:v>1076</c:v>
                      </c:pt>
                      <c:pt idx="4089">
                        <c:v>1418</c:v>
                      </c:pt>
                      <c:pt idx="4090">
                        <c:v>1367</c:v>
                      </c:pt>
                      <c:pt idx="4091">
                        <c:v>757</c:v>
                      </c:pt>
                      <c:pt idx="4092">
                        <c:v>826</c:v>
                      </c:pt>
                      <c:pt idx="4093">
                        <c:v>1358</c:v>
                      </c:pt>
                      <c:pt idx="4094">
                        <c:v>1472</c:v>
                      </c:pt>
                      <c:pt idx="4095">
                        <c:v>1604</c:v>
                      </c:pt>
                      <c:pt idx="4096">
                        <c:v>1213</c:v>
                      </c:pt>
                      <c:pt idx="4097">
                        <c:v>1467</c:v>
                      </c:pt>
                      <c:pt idx="4098">
                        <c:v>791</c:v>
                      </c:pt>
                      <c:pt idx="4099">
                        <c:v>784</c:v>
                      </c:pt>
                      <c:pt idx="4100">
                        <c:v>1605</c:v>
                      </c:pt>
                      <c:pt idx="4101">
                        <c:v>944</c:v>
                      </c:pt>
                      <c:pt idx="4102">
                        <c:v>1515</c:v>
                      </c:pt>
                      <c:pt idx="4103">
                        <c:v>1617</c:v>
                      </c:pt>
                      <c:pt idx="4104">
                        <c:v>1487</c:v>
                      </c:pt>
                      <c:pt idx="4105">
                        <c:v>787</c:v>
                      </c:pt>
                      <c:pt idx="4106">
                        <c:v>896</c:v>
                      </c:pt>
                      <c:pt idx="4107">
                        <c:v>1374</c:v>
                      </c:pt>
                      <c:pt idx="4108">
                        <c:v>1457</c:v>
                      </c:pt>
                      <c:pt idx="4109">
                        <c:v>1551</c:v>
                      </c:pt>
                      <c:pt idx="4110">
                        <c:v>1210</c:v>
                      </c:pt>
                      <c:pt idx="4111">
                        <c:v>1212</c:v>
                      </c:pt>
                      <c:pt idx="4112">
                        <c:v>921</c:v>
                      </c:pt>
                      <c:pt idx="4113">
                        <c:v>812</c:v>
                      </c:pt>
                      <c:pt idx="4114">
                        <c:v>1069</c:v>
                      </c:pt>
                      <c:pt idx="4115">
                        <c:v>1813</c:v>
                      </c:pt>
                      <c:pt idx="4116">
                        <c:v>1462</c:v>
                      </c:pt>
                      <c:pt idx="4117">
                        <c:v>1635</c:v>
                      </c:pt>
                      <c:pt idx="4118">
                        <c:v>1597</c:v>
                      </c:pt>
                      <c:pt idx="4119">
                        <c:v>978</c:v>
                      </c:pt>
                      <c:pt idx="4120">
                        <c:v>913</c:v>
                      </c:pt>
                      <c:pt idx="4121">
                        <c:v>1527</c:v>
                      </c:pt>
                      <c:pt idx="4122">
                        <c:v>1768</c:v>
                      </c:pt>
                      <c:pt idx="4123">
                        <c:v>1685</c:v>
                      </c:pt>
                      <c:pt idx="4124">
                        <c:v>1635</c:v>
                      </c:pt>
                      <c:pt idx="4125">
                        <c:v>1636</c:v>
                      </c:pt>
                      <c:pt idx="4126">
                        <c:v>749</c:v>
                      </c:pt>
                      <c:pt idx="4127">
                        <c:v>813</c:v>
                      </c:pt>
                      <c:pt idx="4128">
                        <c:v>1548</c:v>
                      </c:pt>
                      <c:pt idx="4129">
                        <c:v>1595</c:v>
                      </c:pt>
                      <c:pt idx="4130">
                        <c:v>1603</c:v>
                      </c:pt>
                      <c:pt idx="4131">
                        <c:v>1739</c:v>
                      </c:pt>
                      <c:pt idx="4132">
                        <c:v>1243</c:v>
                      </c:pt>
                      <c:pt idx="4133">
                        <c:v>950</c:v>
                      </c:pt>
                      <c:pt idx="4134">
                        <c:v>887</c:v>
                      </c:pt>
                      <c:pt idx="4135">
                        <c:v>1233</c:v>
                      </c:pt>
                      <c:pt idx="4136">
                        <c:v>1703</c:v>
                      </c:pt>
                      <c:pt idx="4137">
                        <c:v>1746</c:v>
                      </c:pt>
                      <c:pt idx="4138">
                        <c:v>1674</c:v>
                      </c:pt>
                      <c:pt idx="4139">
                        <c:v>1583</c:v>
                      </c:pt>
                      <c:pt idx="4140">
                        <c:v>878</c:v>
                      </c:pt>
                      <c:pt idx="4141">
                        <c:v>786</c:v>
                      </c:pt>
                      <c:pt idx="4142">
                        <c:v>1365</c:v>
                      </c:pt>
                      <c:pt idx="4143">
                        <c:v>1756</c:v>
                      </c:pt>
                      <c:pt idx="4144">
                        <c:v>1812</c:v>
                      </c:pt>
                      <c:pt idx="4145">
                        <c:v>1682</c:v>
                      </c:pt>
                      <c:pt idx="4146">
                        <c:v>1615</c:v>
                      </c:pt>
                      <c:pt idx="4147">
                        <c:v>751</c:v>
                      </c:pt>
                      <c:pt idx="4148">
                        <c:v>942</c:v>
                      </c:pt>
                      <c:pt idx="4149">
                        <c:v>1537</c:v>
                      </c:pt>
                      <c:pt idx="4150">
                        <c:v>1595</c:v>
                      </c:pt>
                      <c:pt idx="4151">
                        <c:v>1566</c:v>
                      </c:pt>
                      <c:pt idx="4152">
                        <c:v>1340</c:v>
                      </c:pt>
                      <c:pt idx="4153">
                        <c:v>971</c:v>
                      </c:pt>
                      <c:pt idx="4154">
                        <c:v>1331</c:v>
                      </c:pt>
                      <c:pt idx="4155">
                        <c:v>800</c:v>
                      </c:pt>
                      <c:pt idx="4156">
                        <c:v>1572</c:v>
                      </c:pt>
                      <c:pt idx="4157">
                        <c:v>1677</c:v>
                      </c:pt>
                      <c:pt idx="4158">
                        <c:v>1538</c:v>
                      </c:pt>
                      <c:pt idx="4159">
                        <c:v>1670</c:v>
                      </c:pt>
                      <c:pt idx="4160">
                        <c:v>1631</c:v>
                      </c:pt>
                      <c:pt idx="4161">
                        <c:v>965</c:v>
                      </c:pt>
                      <c:pt idx="4162">
                        <c:v>904</c:v>
                      </c:pt>
                      <c:pt idx="4163">
                        <c:v>508</c:v>
                      </c:pt>
                      <c:pt idx="4164">
                        <c:v>432</c:v>
                      </c:pt>
                      <c:pt idx="4165">
                        <c:v>467</c:v>
                      </c:pt>
                      <c:pt idx="4166">
                        <c:v>459</c:v>
                      </c:pt>
                      <c:pt idx="4167">
                        <c:v>474</c:v>
                      </c:pt>
                      <c:pt idx="4168">
                        <c:v>386</c:v>
                      </c:pt>
                      <c:pt idx="4169">
                        <c:v>357</c:v>
                      </c:pt>
                      <c:pt idx="4170">
                        <c:v>448</c:v>
                      </c:pt>
                      <c:pt idx="4171">
                        <c:v>476</c:v>
                      </c:pt>
                      <c:pt idx="4172">
                        <c:v>479</c:v>
                      </c:pt>
                      <c:pt idx="4173">
                        <c:v>393</c:v>
                      </c:pt>
                      <c:pt idx="4174">
                        <c:v>422</c:v>
                      </c:pt>
                      <c:pt idx="4175">
                        <c:v>325</c:v>
                      </c:pt>
                      <c:pt idx="4176">
                        <c:v>322</c:v>
                      </c:pt>
                      <c:pt idx="4177">
                        <c:v>454</c:v>
                      </c:pt>
                      <c:pt idx="4178">
                        <c:v>510</c:v>
                      </c:pt>
                      <c:pt idx="4179">
                        <c:v>521</c:v>
                      </c:pt>
                      <c:pt idx="4180">
                        <c:v>455</c:v>
                      </c:pt>
                      <c:pt idx="4181">
                        <c:v>507</c:v>
                      </c:pt>
                      <c:pt idx="4182">
                        <c:v>404</c:v>
                      </c:pt>
                      <c:pt idx="4183">
                        <c:v>314</c:v>
                      </c:pt>
                      <c:pt idx="4184">
                        <c:v>418</c:v>
                      </c:pt>
                      <c:pt idx="4185">
                        <c:v>472</c:v>
                      </c:pt>
                      <c:pt idx="4186">
                        <c:v>494</c:v>
                      </c:pt>
                      <c:pt idx="4187">
                        <c:v>447</c:v>
                      </c:pt>
                      <c:pt idx="4188">
                        <c:v>491</c:v>
                      </c:pt>
                      <c:pt idx="4189">
                        <c:v>390</c:v>
                      </c:pt>
                      <c:pt idx="4190">
                        <c:v>352</c:v>
                      </c:pt>
                      <c:pt idx="4191">
                        <c:v>515</c:v>
                      </c:pt>
                      <c:pt idx="4192">
                        <c:v>400</c:v>
                      </c:pt>
                      <c:pt idx="4193">
                        <c:v>525</c:v>
                      </c:pt>
                      <c:pt idx="4194">
                        <c:v>549</c:v>
                      </c:pt>
                      <c:pt idx="4195">
                        <c:v>478</c:v>
                      </c:pt>
                      <c:pt idx="4196">
                        <c:v>359</c:v>
                      </c:pt>
                      <c:pt idx="4197">
                        <c:v>349</c:v>
                      </c:pt>
                      <c:pt idx="4198">
                        <c:v>514</c:v>
                      </c:pt>
                      <c:pt idx="4199">
                        <c:v>476</c:v>
                      </c:pt>
                      <c:pt idx="4200">
                        <c:v>501</c:v>
                      </c:pt>
                      <c:pt idx="4201">
                        <c:v>427</c:v>
                      </c:pt>
                      <c:pt idx="4202">
                        <c:v>519</c:v>
                      </c:pt>
                      <c:pt idx="4203">
                        <c:v>366</c:v>
                      </c:pt>
                      <c:pt idx="4204">
                        <c:v>317</c:v>
                      </c:pt>
                      <c:pt idx="4205">
                        <c:v>460</c:v>
                      </c:pt>
                      <c:pt idx="4206">
                        <c:v>449</c:v>
                      </c:pt>
                      <c:pt idx="4207">
                        <c:v>464</c:v>
                      </c:pt>
                      <c:pt idx="4208">
                        <c:v>498</c:v>
                      </c:pt>
                      <c:pt idx="4209">
                        <c:v>474</c:v>
                      </c:pt>
                      <c:pt idx="4210">
                        <c:v>331</c:v>
                      </c:pt>
                      <c:pt idx="4211">
                        <c:v>296</c:v>
                      </c:pt>
                      <c:pt idx="4212">
                        <c:v>446</c:v>
                      </c:pt>
                      <c:pt idx="4213">
                        <c:v>517</c:v>
                      </c:pt>
                      <c:pt idx="4214">
                        <c:v>500</c:v>
                      </c:pt>
                      <c:pt idx="4215">
                        <c:v>425</c:v>
                      </c:pt>
                      <c:pt idx="4216">
                        <c:v>402</c:v>
                      </c:pt>
                      <c:pt idx="4217">
                        <c:v>344</c:v>
                      </c:pt>
                      <c:pt idx="4218">
                        <c:v>353</c:v>
                      </c:pt>
                      <c:pt idx="4219">
                        <c:v>431</c:v>
                      </c:pt>
                      <c:pt idx="4220">
                        <c:v>472</c:v>
                      </c:pt>
                      <c:pt idx="4221">
                        <c:v>568</c:v>
                      </c:pt>
                      <c:pt idx="4222">
                        <c:v>631</c:v>
                      </c:pt>
                      <c:pt idx="4223">
                        <c:v>640</c:v>
                      </c:pt>
                      <c:pt idx="4224">
                        <c:v>450</c:v>
                      </c:pt>
                      <c:pt idx="4225">
                        <c:v>405</c:v>
                      </c:pt>
                      <c:pt idx="4226">
                        <c:v>553</c:v>
                      </c:pt>
                      <c:pt idx="4227">
                        <c:v>571</c:v>
                      </c:pt>
                      <c:pt idx="4228">
                        <c:v>558</c:v>
                      </c:pt>
                      <c:pt idx="4229">
                        <c:v>580</c:v>
                      </c:pt>
                      <c:pt idx="4230">
                        <c:v>596</c:v>
                      </c:pt>
                      <c:pt idx="4231">
                        <c:v>432</c:v>
                      </c:pt>
                      <c:pt idx="4232">
                        <c:v>477</c:v>
                      </c:pt>
                      <c:pt idx="4233">
                        <c:v>516</c:v>
                      </c:pt>
                      <c:pt idx="4234">
                        <c:v>600</c:v>
                      </c:pt>
                      <c:pt idx="4235">
                        <c:v>526</c:v>
                      </c:pt>
                      <c:pt idx="4236">
                        <c:v>534</c:v>
                      </c:pt>
                      <c:pt idx="4237">
                        <c:v>510</c:v>
                      </c:pt>
                      <c:pt idx="4238">
                        <c:v>366</c:v>
                      </c:pt>
                      <c:pt idx="4239">
                        <c:v>351</c:v>
                      </c:pt>
                      <c:pt idx="4240">
                        <c:v>395</c:v>
                      </c:pt>
                      <c:pt idx="4241">
                        <c:v>456</c:v>
                      </c:pt>
                      <c:pt idx="4242">
                        <c:v>397</c:v>
                      </c:pt>
                      <c:pt idx="4243">
                        <c:v>455</c:v>
                      </c:pt>
                      <c:pt idx="4244">
                        <c:v>421</c:v>
                      </c:pt>
                      <c:pt idx="4245">
                        <c:v>350</c:v>
                      </c:pt>
                      <c:pt idx="4246">
                        <c:v>366</c:v>
                      </c:pt>
                      <c:pt idx="4247">
                        <c:v>414</c:v>
                      </c:pt>
                      <c:pt idx="4248">
                        <c:v>525</c:v>
                      </c:pt>
                      <c:pt idx="4249">
                        <c:v>487</c:v>
                      </c:pt>
                      <c:pt idx="4250">
                        <c:v>561</c:v>
                      </c:pt>
                      <c:pt idx="4251">
                        <c:v>734</c:v>
                      </c:pt>
                      <c:pt idx="4252">
                        <c:v>470</c:v>
                      </c:pt>
                      <c:pt idx="4253">
                        <c:v>451</c:v>
                      </c:pt>
                      <c:pt idx="4254">
                        <c:v>626</c:v>
                      </c:pt>
                      <c:pt idx="4255">
                        <c:v>740</c:v>
                      </c:pt>
                      <c:pt idx="4256">
                        <c:v>597</c:v>
                      </c:pt>
                      <c:pt idx="4257">
                        <c:v>592</c:v>
                      </c:pt>
                      <c:pt idx="4258">
                        <c:v>605</c:v>
                      </c:pt>
                      <c:pt idx="4259">
                        <c:v>466</c:v>
                      </c:pt>
                      <c:pt idx="4260">
                        <c:v>450</c:v>
                      </c:pt>
                      <c:pt idx="4261">
                        <c:v>490</c:v>
                      </c:pt>
                      <c:pt idx="4262">
                        <c:v>438</c:v>
                      </c:pt>
                      <c:pt idx="4263">
                        <c:v>438</c:v>
                      </c:pt>
                      <c:pt idx="4264">
                        <c:v>464</c:v>
                      </c:pt>
                      <c:pt idx="4265">
                        <c:v>444</c:v>
                      </c:pt>
                      <c:pt idx="4266">
                        <c:v>358</c:v>
                      </c:pt>
                      <c:pt idx="4267">
                        <c:v>404</c:v>
                      </c:pt>
                      <c:pt idx="4268">
                        <c:v>491</c:v>
                      </c:pt>
                      <c:pt idx="4269">
                        <c:v>443</c:v>
                      </c:pt>
                      <c:pt idx="4270">
                        <c:v>482</c:v>
                      </c:pt>
                      <c:pt idx="4271">
                        <c:v>521</c:v>
                      </c:pt>
                      <c:pt idx="4272">
                        <c:v>454</c:v>
                      </c:pt>
                      <c:pt idx="4273">
                        <c:v>318</c:v>
                      </c:pt>
                      <c:pt idx="4274">
                        <c:v>359</c:v>
                      </c:pt>
                      <c:pt idx="4275">
                        <c:v>396</c:v>
                      </c:pt>
                      <c:pt idx="4276">
                        <c:v>448</c:v>
                      </c:pt>
                      <c:pt idx="4277">
                        <c:v>429</c:v>
                      </c:pt>
                      <c:pt idx="4278">
                        <c:v>470</c:v>
                      </c:pt>
                      <c:pt idx="4279">
                        <c:v>454</c:v>
                      </c:pt>
                      <c:pt idx="4280">
                        <c:v>341</c:v>
                      </c:pt>
                      <c:pt idx="4281">
                        <c:v>363</c:v>
                      </c:pt>
                      <c:pt idx="4282">
                        <c:v>472</c:v>
                      </c:pt>
                      <c:pt idx="4283">
                        <c:v>451</c:v>
                      </c:pt>
                      <c:pt idx="4284">
                        <c:v>461</c:v>
                      </c:pt>
                      <c:pt idx="4285">
                        <c:v>415</c:v>
                      </c:pt>
                      <c:pt idx="4286">
                        <c:v>456</c:v>
                      </c:pt>
                      <c:pt idx="4287">
                        <c:v>352</c:v>
                      </c:pt>
                      <c:pt idx="4288">
                        <c:v>322</c:v>
                      </c:pt>
                      <c:pt idx="4289">
                        <c:v>386</c:v>
                      </c:pt>
                      <c:pt idx="4290">
                        <c:v>405</c:v>
                      </c:pt>
                      <c:pt idx="4291">
                        <c:v>449</c:v>
                      </c:pt>
                      <c:pt idx="4292">
                        <c:v>449</c:v>
                      </c:pt>
                      <c:pt idx="4293">
                        <c:v>375</c:v>
                      </c:pt>
                      <c:pt idx="4294">
                        <c:v>352</c:v>
                      </c:pt>
                      <c:pt idx="4295">
                        <c:v>321</c:v>
                      </c:pt>
                      <c:pt idx="4296">
                        <c:v>375</c:v>
                      </c:pt>
                      <c:pt idx="4297">
                        <c:v>455</c:v>
                      </c:pt>
                      <c:pt idx="4298">
                        <c:v>446</c:v>
                      </c:pt>
                      <c:pt idx="4299">
                        <c:v>419</c:v>
                      </c:pt>
                      <c:pt idx="4300">
                        <c:v>409</c:v>
                      </c:pt>
                      <c:pt idx="4301">
                        <c:v>349</c:v>
                      </c:pt>
                      <c:pt idx="4302">
                        <c:v>289</c:v>
                      </c:pt>
                      <c:pt idx="4303">
                        <c:v>399</c:v>
                      </c:pt>
                      <c:pt idx="4304">
                        <c:v>415</c:v>
                      </c:pt>
                      <c:pt idx="4305">
                        <c:v>427</c:v>
                      </c:pt>
                      <c:pt idx="4306">
                        <c:v>418</c:v>
                      </c:pt>
                      <c:pt idx="4307">
                        <c:v>422</c:v>
                      </c:pt>
                      <c:pt idx="4308">
                        <c:v>291</c:v>
                      </c:pt>
                      <c:pt idx="4309">
                        <c:v>298</c:v>
                      </c:pt>
                      <c:pt idx="4310">
                        <c:v>409</c:v>
                      </c:pt>
                      <c:pt idx="4311">
                        <c:v>434</c:v>
                      </c:pt>
                      <c:pt idx="4312">
                        <c:v>445</c:v>
                      </c:pt>
                      <c:pt idx="4313">
                        <c:v>440</c:v>
                      </c:pt>
                      <c:pt idx="4314">
                        <c:v>399</c:v>
                      </c:pt>
                      <c:pt idx="4315">
                        <c:v>355</c:v>
                      </c:pt>
                      <c:pt idx="4316">
                        <c:v>309</c:v>
                      </c:pt>
                      <c:pt idx="4317">
                        <c:v>449</c:v>
                      </c:pt>
                      <c:pt idx="4318">
                        <c:v>453</c:v>
                      </c:pt>
                      <c:pt idx="4319">
                        <c:v>390</c:v>
                      </c:pt>
                      <c:pt idx="4320">
                        <c:v>362</c:v>
                      </c:pt>
                      <c:pt idx="4321">
                        <c:v>357</c:v>
                      </c:pt>
                      <c:pt idx="4322">
                        <c:v>336</c:v>
                      </c:pt>
                      <c:pt idx="4323">
                        <c:v>336</c:v>
                      </c:pt>
                      <c:pt idx="4324">
                        <c:v>469</c:v>
                      </c:pt>
                      <c:pt idx="4325">
                        <c:v>453</c:v>
                      </c:pt>
                      <c:pt idx="4326">
                        <c:v>431</c:v>
                      </c:pt>
                      <c:pt idx="4327">
                        <c:v>454</c:v>
                      </c:pt>
                      <c:pt idx="4328">
                        <c:v>440</c:v>
                      </c:pt>
                      <c:pt idx="4329">
                        <c:v>363</c:v>
                      </c:pt>
                      <c:pt idx="4330">
                        <c:v>472</c:v>
                      </c:pt>
                      <c:pt idx="4331">
                        <c:v>404</c:v>
                      </c:pt>
                      <c:pt idx="4332">
                        <c:v>507</c:v>
                      </c:pt>
                      <c:pt idx="4333">
                        <c:v>538</c:v>
                      </c:pt>
                      <c:pt idx="4334">
                        <c:v>442</c:v>
                      </c:pt>
                      <c:pt idx="4335">
                        <c:v>458</c:v>
                      </c:pt>
                      <c:pt idx="4336">
                        <c:v>337</c:v>
                      </c:pt>
                      <c:pt idx="4337">
                        <c:v>361</c:v>
                      </c:pt>
                      <c:pt idx="4338">
                        <c:v>514</c:v>
                      </c:pt>
                      <c:pt idx="4339">
                        <c:v>411</c:v>
                      </c:pt>
                      <c:pt idx="4340">
                        <c:v>391</c:v>
                      </c:pt>
                      <c:pt idx="4341">
                        <c:v>383</c:v>
                      </c:pt>
                      <c:pt idx="4342">
                        <c:v>394</c:v>
                      </c:pt>
                      <c:pt idx="4343">
                        <c:v>351</c:v>
                      </c:pt>
                      <c:pt idx="4344">
                        <c:v>313</c:v>
                      </c:pt>
                      <c:pt idx="4345">
                        <c:v>380</c:v>
                      </c:pt>
                      <c:pt idx="4346">
                        <c:v>313</c:v>
                      </c:pt>
                      <c:pt idx="4347">
                        <c:v>252</c:v>
                      </c:pt>
                      <c:pt idx="4348">
                        <c:v>304</c:v>
                      </c:pt>
                      <c:pt idx="4349">
                        <c:v>388</c:v>
                      </c:pt>
                      <c:pt idx="4350">
                        <c:v>331</c:v>
                      </c:pt>
                      <c:pt idx="4351">
                        <c:v>321</c:v>
                      </c:pt>
                      <c:pt idx="4352">
                        <c:v>384</c:v>
                      </c:pt>
                      <c:pt idx="4353">
                        <c:v>455</c:v>
                      </c:pt>
                      <c:pt idx="4354">
                        <c:v>381</c:v>
                      </c:pt>
                      <c:pt idx="4355">
                        <c:v>470</c:v>
                      </c:pt>
                      <c:pt idx="4356">
                        <c:v>514</c:v>
                      </c:pt>
                      <c:pt idx="4357">
                        <c:v>427</c:v>
                      </c:pt>
                      <c:pt idx="4358">
                        <c:v>435</c:v>
                      </c:pt>
                      <c:pt idx="4359">
                        <c:v>449</c:v>
                      </c:pt>
                      <c:pt idx="4360">
                        <c:v>478</c:v>
                      </c:pt>
                      <c:pt idx="4361">
                        <c:v>457</c:v>
                      </c:pt>
                      <c:pt idx="4362">
                        <c:v>507</c:v>
                      </c:pt>
                      <c:pt idx="4363">
                        <c:v>506</c:v>
                      </c:pt>
                      <c:pt idx="4364">
                        <c:v>395</c:v>
                      </c:pt>
                      <c:pt idx="4365">
                        <c:v>431</c:v>
                      </c:pt>
                      <c:pt idx="4366">
                        <c:v>454</c:v>
                      </c:pt>
                      <c:pt idx="4367">
                        <c:v>469</c:v>
                      </c:pt>
                      <c:pt idx="4368">
                        <c:v>419</c:v>
                      </c:pt>
                      <c:pt idx="4369">
                        <c:v>504</c:v>
                      </c:pt>
                      <c:pt idx="4370">
                        <c:v>465</c:v>
                      </c:pt>
                      <c:pt idx="4371">
                        <c:v>333</c:v>
                      </c:pt>
                      <c:pt idx="4372">
                        <c:v>355</c:v>
                      </c:pt>
                      <c:pt idx="4373">
                        <c:v>450</c:v>
                      </c:pt>
                      <c:pt idx="4374">
                        <c:v>497</c:v>
                      </c:pt>
                      <c:pt idx="4375">
                        <c:v>465</c:v>
                      </c:pt>
                      <c:pt idx="4376">
                        <c:v>485</c:v>
                      </c:pt>
                      <c:pt idx="4377">
                        <c:v>470</c:v>
                      </c:pt>
                      <c:pt idx="4378">
                        <c:v>336</c:v>
                      </c:pt>
                      <c:pt idx="4379">
                        <c:v>369</c:v>
                      </c:pt>
                      <c:pt idx="4380">
                        <c:v>402</c:v>
                      </c:pt>
                      <c:pt idx="4381">
                        <c:v>425</c:v>
                      </c:pt>
                      <c:pt idx="4382">
                        <c:v>435</c:v>
                      </c:pt>
                      <c:pt idx="4383">
                        <c:v>450</c:v>
                      </c:pt>
                      <c:pt idx="4384">
                        <c:v>389</c:v>
                      </c:pt>
                      <c:pt idx="4385">
                        <c:v>340</c:v>
                      </c:pt>
                      <c:pt idx="4386">
                        <c:v>328</c:v>
                      </c:pt>
                      <c:pt idx="4387">
                        <c:v>343</c:v>
                      </c:pt>
                      <c:pt idx="4388">
                        <c:v>441</c:v>
                      </c:pt>
                      <c:pt idx="4389">
                        <c:v>422</c:v>
                      </c:pt>
                      <c:pt idx="4390">
                        <c:v>430</c:v>
                      </c:pt>
                      <c:pt idx="4391">
                        <c:v>464</c:v>
                      </c:pt>
                      <c:pt idx="4392">
                        <c:v>381</c:v>
                      </c:pt>
                      <c:pt idx="4393">
                        <c:v>407</c:v>
                      </c:pt>
                      <c:pt idx="4394">
                        <c:v>463</c:v>
                      </c:pt>
                      <c:pt idx="4395">
                        <c:v>451</c:v>
                      </c:pt>
                      <c:pt idx="4396">
                        <c:v>476</c:v>
                      </c:pt>
                      <c:pt idx="4397">
                        <c:v>415</c:v>
                      </c:pt>
                      <c:pt idx="4398">
                        <c:v>447</c:v>
                      </c:pt>
                      <c:pt idx="4399">
                        <c:v>314</c:v>
                      </c:pt>
                      <c:pt idx="4400">
                        <c:v>333</c:v>
                      </c:pt>
                      <c:pt idx="4401">
                        <c:v>441</c:v>
                      </c:pt>
                      <c:pt idx="4402">
                        <c:v>458</c:v>
                      </c:pt>
                      <c:pt idx="4403">
                        <c:v>433</c:v>
                      </c:pt>
                      <c:pt idx="4404">
                        <c:v>389</c:v>
                      </c:pt>
                      <c:pt idx="4405">
                        <c:v>425</c:v>
                      </c:pt>
                      <c:pt idx="4406">
                        <c:v>338</c:v>
                      </c:pt>
                      <c:pt idx="4407">
                        <c:v>306</c:v>
                      </c:pt>
                      <c:pt idx="4408">
                        <c:v>437</c:v>
                      </c:pt>
                      <c:pt idx="4409">
                        <c:v>406</c:v>
                      </c:pt>
                      <c:pt idx="4410">
                        <c:v>372</c:v>
                      </c:pt>
                      <c:pt idx="4411">
                        <c:v>423</c:v>
                      </c:pt>
                      <c:pt idx="4412">
                        <c:v>385</c:v>
                      </c:pt>
                      <c:pt idx="4413">
                        <c:v>322</c:v>
                      </c:pt>
                      <c:pt idx="4414">
                        <c:v>339</c:v>
                      </c:pt>
                      <c:pt idx="4415">
                        <c:v>440</c:v>
                      </c:pt>
                      <c:pt idx="4416">
                        <c:v>380</c:v>
                      </c:pt>
                      <c:pt idx="4417">
                        <c:v>373</c:v>
                      </c:pt>
                      <c:pt idx="4418">
                        <c:v>417</c:v>
                      </c:pt>
                      <c:pt idx="4419">
                        <c:v>362</c:v>
                      </c:pt>
                      <c:pt idx="4420">
                        <c:v>301</c:v>
                      </c:pt>
                      <c:pt idx="4421">
                        <c:v>349</c:v>
                      </c:pt>
                      <c:pt idx="4422">
                        <c:v>390</c:v>
                      </c:pt>
                      <c:pt idx="4423">
                        <c:v>359</c:v>
                      </c:pt>
                      <c:pt idx="4424">
                        <c:v>357</c:v>
                      </c:pt>
                      <c:pt idx="4425">
                        <c:v>425</c:v>
                      </c:pt>
                      <c:pt idx="4426">
                        <c:v>359</c:v>
                      </c:pt>
                      <c:pt idx="4427">
                        <c:v>344</c:v>
                      </c:pt>
                      <c:pt idx="4428">
                        <c:v>324</c:v>
                      </c:pt>
                      <c:pt idx="4429">
                        <c:v>393</c:v>
                      </c:pt>
                      <c:pt idx="4430">
                        <c:v>384</c:v>
                      </c:pt>
                      <c:pt idx="4431">
                        <c:v>386</c:v>
                      </c:pt>
                      <c:pt idx="4432">
                        <c:v>385</c:v>
                      </c:pt>
                      <c:pt idx="4433">
                        <c:v>381</c:v>
                      </c:pt>
                      <c:pt idx="4434">
                        <c:v>343</c:v>
                      </c:pt>
                      <c:pt idx="4435">
                        <c:v>313</c:v>
                      </c:pt>
                      <c:pt idx="4436">
                        <c:v>362</c:v>
                      </c:pt>
                      <c:pt idx="4437">
                        <c:v>341</c:v>
                      </c:pt>
                      <c:pt idx="4438">
                        <c:v>380</c:v>
                      </c:pt>
                      <c:pt idx="4439">
                        <c:v>388</c:v>
                      </c:pt>
                      <c:pt idx="4440">
                        <c:v>409</c:v>
                      </c:pt>
                      <c:pt idx="4441">
                        <c:v>355</c:v>
                      </c:pt>
                      <c:pt idx="4442">
                        <c:v>306</c:v>
                      </c:pt>
                      <c:pt idx="4443">
                        <c:v>383</c:v>
                      </c:pt>
                      <c:pt idx="4444">
                        <c:v>446</c:v>
                      </c:pt>
                      <c:pt idx="4445">
                        <c:v>399</c:v>
                      </c:pt>
                      <c:pt idx="4446">
                        <c:v>431</c:v>
                      </c:pt>
                      <c:pt idx="4447">
                        <c:v>427</c:v>
                      </c:pt>
                      <c:pt idx="4448">
                        <c:v>284</c:v>
                      </c:pt>
                      <c:pt idx="4449">
                        <c:v>302</c:v>
                      </c:pt>
                      <c:pt idx="4450">
                        <c:v>340</c:v>
                      </c:pt>
                      <c:pt idx="4451">
                        <c:v>396</c:v>
                      </c:pt>
                      <c:pt idx="4452">
                        <c:v>425</c:v>
                      </c:pt>
                      <c:pt idx="4453">
                        <c:v>387</c:v>
                      </c:pt>
                      <c:pt idx="4454">
                        <c:v>390</c:v>
                      </c:pt>
                      <c:pt idx="4455">
                        <c:v>322</c:v>
                      </c:pt>
                      <c:pt idx="4456">
                        <c:v>394</c:v>
                      </c:pt>
                      <c:pt idx="4457">
                        <c:v>425</c:v>
                      </c:pt>
                      <c:pt idx="4458">
                        <c:v>421</c:v>
                      </c:pt>
                      <c:pt idx="4459">
                        <c:v>424</c:v>
                      </c:pt>
                      <c:pt idx="4460">
                        <c:v>368</c:v>
                      </c:pt>
                      <c:pt idx="4461">
                        <c:v>434</c:v>
                      </c:pt>
                      <c:pt idx="4462">
                        <c:v>327</c:v>
                      </c:pt>
                      <c:pt idx="4463">
                        <c:v>330</c:v>
                      </c:pt>
                      <c:pt idx="4464">
                        <c:v>459</c:v>
                      </c:pt>
                      <c:pt idx="4465">
                        <c:v>447</c:v>
                      </c:pt>
                      <c:pt idx="4466">
                        <c:v>621</c:v>
                      </c:pt>
                      <c:pt idx="4467">
                        <c:v>507</c:v>
                      </c:pt>
                      <c:pt idx="4468">
                        <c:v>381</c:v>
                      </c:pt>
                      <c:pt idx="4469">
                        <c:v>356</c:v>
                      </c:pt>
                      <c:pt idx="4470">
                        <c:v>334</c:v>
                      </c:pt>
                      <c:pt idx="4471">
                        <c:v>375</c:v>
                      </c:pt>
                      <c:pt idx="4472">
                        <c:v>391</c:v>
                      </c:pt>
                      <c:pt idx="4473">
                        <c:v>394</c:v>
                      </c:pt>
                      <c:pt idx="4474">
                        <c:v>450</c:v>
                      </c:pt>
                      <c:pt idx="4475">
                        <c:v>380</c:v>
                      </c:pt>
                      <c:pt idx="4476">
                        <c:v>367</c:v>
                      </c:pt>
                      <c:pt idx="4477">
                        <c:v>334</c:v>
                      </c:pt>
                      <c:pt idx="4478">
                        <c:v>417</c:v>
                      </c:pt>
                      <c:pt idx="4479">
                        <c:v>367</c:v>
                      </c:pt>
                      <c:pt idx="4480">
                        <c:v>351</c:v>
                      </c:pt>
                      <c:pt idx="4481">
                        <c:v>384</c:v>
                      </c:pt>
                      <c:pt idx="4482">
                        <c:v>381</c:v>
                      </c:pt>
                      <c:pt idx="4483">
                        <c:v>280</c:v>
                      </c:pt>
                      <c:pt idx="4484">
                        <c:v>270</c:v>
                      </c:pt>
                      <c:pt idx="4485">
                        <c:v>402</c:v>
                      </c:pt>
                      <c:pt idx="4486">
                        <c:v>356</c:v>
                      </c:pt>
                      <c:pt idx="4487">
                        <c:v>357</c:v>
                      </c:pt>
                      <c:pt idx="4488">
                        <c:v>393</c:v>
                      </c:pt>
                      <c:pt idx="4489">
                        <c:v>357</c:v>
                      </c:pt>
                      <c:pt idx="4490">
                        <c:v>343</c:v>
                      </c:pt>
                      <c:pt idx="4491">
                        <c:v>292</c:v>
                      </c:pt>
                      <c:pt idx="4492">
                        <c:v>367</c:v>
                      </c:pt>
                      <c:pt idx="4493">
                        <c:v>401</c:v>
                      </c:pt>
                      <c:pt idx="4494">
                        <c:v>368</c:v>
                      </c:pt>
                      <c:pt idx="4495">
                        <c:v>399</c:v>
                      </c:pt>
                      <c:pt idx="4496">
                        <c:v>424</c:v>
                      </c:pt>
                      <c:pt idx="4497">
                        <c:v>312</c:v>
                      </c:pt>
                      <c:pt idx="4498">
                        <c:v>305</c:v>
                      </c:pt>
                      <c:pt idx="4499">
                        <c:v>339</c:v>
                      </c:pt>
                      <c:pt idx="4500">
                        <c:v>353</c:v>
                      </c:pt>
                      <c:pt idx="4501">
                        <c:v>420</c:v>
                      </c:pt>
                      <c:pt idx="4502">
                        <c:v>412</c:v>
                      </c:pt>
                      <c:pt idx="4503">
                        <c:v>416</c:v>
                      </c:pt>
                      <c:pt idx="4504">
                        <c:v>355</c:v>
                      </c:pt>
                      <c:pt idx="4505">
                        <c:v>349</c:v>
                      </c:pt>
                      <c:pt idx="4506">
                        <c:v>378</c:v>
                      </c:pt>
                      <c:pt idx="4507">
                        <c:v>425</c:v>
                      </c:pt>
                      <c:pt idx="4508">
                        <c:v>462</c:v>
                      </c:pt>
                      <c:pt idx="4509">
                        <c:v>438</c:v>
                      </c:pt>
                      <c:pt idx="4510">
                        <c:v>502</c:v>
                      </c:pt>
                      <c:pt idx="4511">
                        <c:v>333</c:v>
                      </c:pt>
                      <c:pt idx="4512">
                        <c:v>322</c:v>
                      </c:pt>
                      <c:pt idx="4513">
                        <c:v>312</c:v>
                      </c:pt>
                      <c:pt idx="4514">
                        <c:v>386</c:v>
                      </c:pt>
                      <c:pt idx="4515">
                        <c:v>397</c:v>
                      </c:pt>
                      <c:pt idx="4516">
                        <c:v>333</c:v>
                      </c:pt>
                      <c:pt idx="4517">
                        <c:v>377</c:v>
                      </c:pt>
                      <c:pt idx="4518">
                        <c:v>314</c:v>
                      </c:pt>
                      <c:pt idx="4519">
                        <c:v>297</c:v>
                      </c:pt>
                      <c:pt idx="4520">
                        <c:v>358</c:v>
                      </c:pt>
                      <c:pt idx="4521">
                        <c:v>371</c:v>
                      </c:pt>
                      <c:pt idx="4522">
                        <c:v>346</c:v>
                      </c:pt>
                      <c:pt idx="4523">
                        <c:v>393</c:v>
                      </c:pt>
                      <c:pt idx="4524">
                        <c:v>322</c:v>
                      </c:pt>
                      <c:pt idx="4525">
                        <c:v>303</c:v>
                      </c:pt>
                      <c:pt idx="4526">
                        <c:v>335</c:v>
                      </c:pt>
                      <c:pt idx="4527">
                        <c:v>462</c:v>
                      </c:pt>
                      <c:pt idx="4528">
                        <c:v>405</c:v>
                      </c:pt>
                      <c:pt idx="4529">
                        <c:v>416</c:v>
                      </c:pt>
                      <c:pt idx="4530">
                        <c:v>491</c:v>
                      </c:pt>
                      <c:pt idx="4531">
                        <c:v>417</c:v>
                      </c:pt>
                      <c:pt idx="4532">
                        <c:v>291</c:v>
                      </c:pt>
                      <c:pt idx="4533">
                        <c:v>290</c:v>
                      </c:pt>
                      <c:pt idx="4534">
                        <c:v>379</c:v>
                      </c:pt>
                      <c:pt idx="4535">
                        <c:v>399</c:v>
                      </c:pt>
                      <c:pt idx="4536">
                        <c:v>384</c:v>
                      </c:pt>
                      <c:pt idx="4537">
                        <c:v>310</c:v>
                      </c:pt>
                      <c:pt idx="4538">
                        <c:v>321</c:v>
                      </c:pt>
                      <c:pt idx="4539">
                        <c:v>263</c:v>
                      </c:pt>
                      <c:pt idx="4540">
                        <c:v>248</c:v>
                      </c:pt>
                      <c:pt idx="4541">
                        <c:v>402</c:v>
                      </c:pt>
                      <c:pt idx="4542">
                        <c:v>361</c:v>
                      </c:pt>
                      <c:pt idx="4543">
                        <c:v>360</c:v>
                      </c:pt>
                      <c:pt idx="4544">
                        <c:v>405</c:v>
                      </c:pt>
                      <c:pt idx="4545">
                        <c:v>403</c:v>
                      </c:pt>
                      <c:pt idx="4546">
                        <c:v>344</c:v>
                      </c:pt>
                      <c:pt idx="4547">
                        <c:v>309</c:v>
                      </c:pt>
                      <c:pt idx="4548">
                        <c:v>391</c:v>
                      </c:pt>
                      <c:pt idx="4549">
                        <c:v>391</c:v>
                      </c:pt>
                      <c:pt idx="4550">
                        <c:v>373</c:v>
                      </c:pt>
                      <c:pt idx="4551">
                        <c:v>360</c:v>
                      </c:pt>
                      <c:pt idx="4552">
                        <c:v>404</c:v>
                      </c:pt>
                      <c:pt idx="4553">
                        <c:v>266</c:v>
                      </c:pt>
                      <c:pt idx="4554">
                        <c:v>307</c:v>
                      </c:pt>
                      <c:pt idx="4555">
                        <c:v>340</c:v>
                      </c:pt>
                      <c:pt idx="4556">
                        <c:v>360</c:v>
                      </c:pt>
                      <c:pt idx="4557">
                        <c:v>394</c:v>
                      </c:pt>
                      <c:pt idx="4558">
                        <c:v>379</c:v>
                      </c:pt>
                      <c:pt idx="4559">
                        <c:v>379</c:v>
                      </c:pt>
                      <c:pt idx="4560">
                        <c:v>300</c:v>
                      </c:pt>
                      <c:pt idx="4561">
                        <c:v>263</c:v>
                      </c:pt>
                      <c:pt idx="4562">
                        <c:v>380</c:v>
                      </c:pt>
                      <c:pt idx="4563">
                        <c:v>408</c:v>
                      </c:pt>
                      <c:pt idx="4564">
                        <c:v>394</c:v>
                      </c:pt>
                      <c:pt idx="4565">
                        <c:v>401</c:v>
                      </c:pt>
                      <c:pt idx="4566">
                        <c:v>376</c:v>
                      </c:pt>
                      <c:pt idx="4567">
                        <c:v>266</c:v>
                      </c:pt>
                      <c:pt idx="4568">
                        <c:v>291</c:v>
                      </c:pt>
                      <c:pt idx="4569">
                        <c:v>373</c:v>
                      </c:pt>
                      <c:pt idx="4570">
                        <c:v>447</c:v>
                      </c:pt>
                      <c:pt idx="4571">
                        <c:v>344</c:v>
                      </c:pt>
                      <c:pt idx="4572">
                        <c:v>377</c:v>
                      </c:pt>
                      <c:pt idx="4573">
                        <c:v>401</c:v>
                      </c:pt>
                      <c:pt idx="4574">
                        <c:v>315</c:v>
                      </c:pt>
                      <c:pt idx="4575">
                        <c:v>304</c:v>
                      </c:pt>
                      <c:pt idx="4576">
                        <c:v>378</c:v>
                      </c:pt>
                      <c:pt idx="4577">
                        <c:v>407</c:v>
                      </c:pt>
                      <c:pt idx="4578">
                        <c:v>377</c:v>
                      </c:pt>
                      <c:pt idx="4579">
                        <c:v>452</c:v>
                      </c:pt>
                      <c:pt idx="4580">
                        <c:v>381</c:v>
                      </c:pt>
                      <c:pt idx="4581">
                        <c:v>361</c:v>
                      </c:pt>
                      <c:pt idx="4582">
                        <c:v>352</c:v>
                      </c:pt>
                      <c:pt idx="4583">
                        <c:v>420</c:v>
                      </c:pt>
                      <c:pt idx="4584">
                        <c:v>436</c:v>
                      </c:pt>
                      <c:pt idx="4585">
                        <c:v>393</c:v>
                      </c:pt>
                      <c:pt idx="4586">
                        <c:v>392</c:v>
                      </c:pt>
                      <c:pt idx="4587">
                        <c:v>425</c:v>
                      </c:pt>
                      <c:pt idx="4588">
                        <c:v>389</c:v>
                      </c:pt>
                      <c:pt idx="4589">
                        <c:v>344</c:v>
                      </c:pt>
                      <c:pt idx="4590">
                        <c:v>416</c:v>
                      </c:pt>
                      <c:pt idx="4591">
                        <c:v>394</c:v>
                      </c:pt>
                      <c:pt idx="4592">
                        <c:v>526</c:v>
                      </c:pt>
                      <c:pt idx="4593">
                        <c:v>477</c:v>
                      </c:pt>
                      <c:pt idx="4594">
                        <c:v>401</c:v>
                      </c:pt>
                      <c:pt idx="4595">
                        <c:v>316</c:v>
                      </c:pt>
                      <c:pt idx="4596">
                        <c:v>264</c:v>
                      </c:pt>
                      <c:pt idx="4597">
                        <c:v>351</c:v>
                      </c:pt>
                      <c:pt idx="4598">
                        <c:v>415</c:v>
                      </c:pt>
                      <c:pt idx="4599">
                        <c:v>393</c:v>
                      </c:pt>
                      <c:pt idx="4600">
                        <c:v>389</c:v>
                      </c:pt>
                      <c:pt idx="4601">
                        <c:v>373</c:v>
                      </c:pt>
                      <c:pt idx="4602">
                        <c:v>304</c:v>
                      </c:pt>
                      <c:pt idx="4603">
                        <c:v>272</c:v>
                      </c:pt>
                      <c:pt idx="4604">
                        <c:v>338</c:v>
                      </c:pt>
                      <c:pt idx="4605">
                        <c:v>439</c:v>
                      </c:pt>
                      <c:pt idx="4606">
                        <c:v>444</c:v>
                      </c:pt>
                      <c:pt idx="4607">
                        <c:v>483</c:v>
                      </c:pt>
                      <c:pt idx="4608">
                        <c:v>443</c:v>
                      </c:pt>
                      <c:pt idx="4609">
                        <c:v>360</c:v>
                      </c:pt>
                      <c:pt idx="4610">
                        <c:v>386</c:v>
                      </c:pt>
                      <c:pt idx="4611">
                        <c:v>517</c:v>
                      </c:pt>
                      <c:pt idx="4612">
                        <c:v>557</c:v>
                      </c:pt>
                      <c:pt idx="4613">
                        <c:v>477</c:v>
                      </c:pt>
                      <c:pt idx="4614">
                        <c:v>432</c:v>
                      </c:pt>
                      <c:pt idx="4615">
                        <c:v>323</c:v>
                      </c:pt>
                      <c:pt idx="4616">
                        <c:v>302</c:v>
                      </c:pt>
                      <c:pt idx="4617">
                        <c:v>323</c:v>
                      </c:pt>
                      <c:pt idx="4618">
                        <c:v>406</c:v>
                      </c:pt>
                      <c:pt idx="4619">
                        <c:v>233</c:v>
                      </c:pt>
                      <c:pt idx="4620">
                        <c:v>386</c:v>
                      </c:pt>
                      <c:pt idx="4621">
                        <c:v>424</c:v>
                      </c:pt>
                      <c:pt idx="4622">
                        <c:v>320</c:v>
                      </c:pt>
                      <c:pt idx="4623">
                        <c:v>321</c:v>
                      </c:pt>
                      <c:pt idx="4624">
                        <c:v>318</c:v>
                      </c:pt>
                      <c:pt idx="4625">
                        <c:v>361</c:v>
                      </c:pt>
                      <c:pt idx="4626">
                        <c:v>395</c:v>
                      </c:pt>
                      <c:pt idx="4627">
                        <c:v>436</c:v>
                      </c:pt>
                      <c:pt idx="4628">
                        <c:v>387</c:v>
                      </c:pt>
                      <c:pt idx="4629">
                        <c:v>349</c:v>
                      </c:pt>
                      <c:pt idx="4630">
                        <c:v>237</c:v>
                      </c:pt>
                      <c:pt idx="4631">
                        <c:v>269</c:v>
                      </c:pt>
                      <c:pt idx="4632">
                        <c:v>403</c:v>
                      </c:pt>
                      <c:pt idx="4633">
                        <c:v>474</c:v>
                      </c:pt>
                      <c:pt idx="4634">
                        <c:v>458</c:v>
                      </c:pt>
                      <c:pt idx="4635">
                        <c:v>420</c:v>
                      </c:pt>
                      <c:pt idx="4636">
                        <c:v>361</c:v>
                      </c:pt>
                      <c:pt idx="4637">
                        <c:v>314</c:v>
                      </c:pt>
                      <c:pt idx="4638">
                        <c:v>290</c:v>
                      </c:pt>
                      <c:pt idx="4639">
                        <c:v>350</c:v>
                      </c:pt>
                      <c:pt idx="4640">
                        <c:v>351</c:v>
                      </c:pt>
                      <c:pt idx="4641">
                        <c:v>402</c:v>
                      </c:pt>
                      <c:pt idx="4642">
                        <c:v>391</c:v>
                      </c:pt>
                      <c:pt idx="4643">
                        <c:v>416</c:v>
                      </c:pt>
                      <c:pt idx="4644">
                        <c:v>304</c:v>
                      </c:pt>
                      <c:pt idx="4645">
                        <c:v>253</c:v>
                      </c:pt>
                      <c:pt idx="4646">
                        <c:v>221</c:v>
                      </c:pt>
                      <c:pt idx="4647">
                        <c:v>302</c:v>
                      </c:pt>
                      <c:pt idx="4648">
                        <c:v>401</c:v>
                      </c:pt>
                      <c:pt idx="4649">
                        <c:v>404</c:v>
                      </c:pt>
                      <c:pt idx="4650">
                        <c:v>427</c:v>
                      </c:pt>
                      <c:pt idx="4651">
                        <c:v>281</c:v>
                      </c:pt>
                      <c:pt idx="4652">
                        <c:v>341</c:v>
                      </c:pt>
                      <c:pt idx="4653">
                        <c:v>421</c:v>
                      </c:pt>
                      <c:pt idx="4654">
                        <c:v>420</c:v>
                      </c:pt>
                      <c:pt idx="4655">
                        <c:v>388</c:v>
                      </c:pt>
                      <c:pt idx="4656">
                        <c:v>447</c:v>
                      </c:pt>
                      <c:pt idx="4657">
                        <c:v>452</c:v>
                      </c:pt>
                      <c:pt idx="4658">
                        <c:v>325</c:v>
                      </c:pt>
                      <c:pt idx="4659">
                        <c:v>291</c:v>
                      </c:pt>
                      <c:pt idx="4660">
                        <c:v>449</c:v>
                      </c:pt>
                      <c:pt idx="4661">
                        <c:v>381</c:v>
                      </c:pt>
                      <c:pt idx="4662">
                        <c:v>306</c:v>
                      </c:pt>
                      <c:pt idx="4663">
                        <c:v>22</c:v>
                      </c:pt>
                      <c:pt idx="4664">
                        <c:v>98</c:v>
                      </c:pt>
                      <c:pt idx="4665">
                        <c:v>272</c:v>
                      </c:pt>
                      <c:pt idx="4666">
                        <c:v>255</c:v>
                      </c:pt>
                      <c:pt idx="4667">
                        <c:v>359</c:v>
                      </c:pt>
                      <c:pt idx="4668">
                        <c:v>375</c:v>
                      </c:pt>
                      <c:pt idx="4669">
                        <c:v>359</c:v>
                      </c:pt>
                      <c:pt idx="4670">
                        <c:v>413</c:v>
                      </c:pt>
                      <c:pt idx="4671">
                        <c:v>416</c:v>
                      </c:pt>
                      <c:pt idx="4672">
                        <c:v>285</c:v>
                      </c:pt>
                      <c:pt idx="4673">
                        <c:v>290</c:v>
                      </c:pt>
                      <c:pt idx="4674">
                        <c:v>391</c:v>
                      </c:pt>
                      <c:pt idx="4675">
                        <c:v>423</c:v>
                      </c:pt>
                      <c:pt idx="4676">
                        <c:v>395</c:v>
                      </c:pt>
                      <c:pt idx="4677">
                        <c:v>402</c:v>
                      </c:pt>
                      <c:pt idx="4678">
                        <c:v>392</c:v>
                      </c:pt>
                      <c:pt idx="4679">
                        <c:v>344</c:v>
                      </c:pt>
                      <c:pt idx="4680">
                        <c:v>354</c:v>
                      </c:pt>
                      <c:pt idx="4681">
                        <c:v>357</c:v>
                      </c:pt>
                      <c:pt idx="4682">
                        <c:v>359</c:v>
                      </c:pt>
                      <c:pt idx="4683">
                        <c:v>376</c:v>
                      </c:pt>
                      <c:pt idx="4684">
                        <c:v>263</c:v>
                      </c:pt>
                      <c:pt idx="4685">
                        <c:v>341</c:v>
                      </c:pt>
                      <c:pt idx="4686">
                        <c:v>313</c:v>
                      </c:pt>
                      <c:pt idx="4687">
                        <c:v>282</c:v>
                      </c:pt>
                      <c:pt idx="4688">
                        <c:v>396</c:v>
                      </c:pt>
                      <c:pt idx="4689">
                        <c:v>387</c:v>
                      </c:pt>
                      <c:pt idx="4690">
                        <c:v>427</c:v>
                      </c:pt>
                      <c:pt idx="4691">
                        <c:v>234</c:v>
                      </c:pt>
                      <c:pt idx="4692">
                        <c:v>348</c:v>
                      </c:pt>
                      <c:pt idx="4693">
                        <c:v>318</c:v>
                      </c:pt>
                      <c:pt idx="4694">
                        <c:v>301</c:v>
                      </c:pt>
                      <c:pt idx="4695">
                        <c:v>424</c:v>
                      </c:pt>
                      <c:pt idx="4696">
                        <c:v>402</c:v>
                      </c:pt>
                      <c:pt idx="4697">
                        <c:v>385</c:v>
                      </c:pt>
                      <c:pt idx="4698">
                        <c:v>418</c:v>
                      </c:pt>
                      <c:pt idx="4699">
                        <c:v>390</c:v>
                      </c:pt>
                      <c:pt idx="4700">
                        <c:v>356</c:v>
                      </c:pt>
                      <c:pt idx="4701">
                        <c:v>329</c:v>
                      </c:pt>
                      <c:pt idx="4702">
                        <c:v>352</c:v>
                      </c:pt>
                      <c:pt idx="4703">
                        <c:v>393</c:v>
                      </c:pt>
                      <c:pt idx="4704">
                        <c:v>379</c:v>
                      </c:pt>
                      <c:pt idx="4705">
                        <c:v>376</c:v>
                      </c:pt>
                      <c:pt idx="4706">
                        <c:v>395</c:v>
                      </c:pt>
                      <c:pt idx="4707">
                        <c:v>322</c:v>
                      </c:pt>
                      <c:pt idx="4708">
                        <c:v>266</c:v>
                      </c:pt>
                      <c:pt idx="4709">
                        <c:v>398</c:v>
                      </c:pt>
                      <c:pt idx="4710">
                        <c:v>384</c:v>
                      </c:pt>
                      <c:pt idx="4711">
                        <c:v>335</c:v>
                      </c:pt>
                      <c:pt idx="4712">
                        <c:v>314</c:v>
                      </c:pt>
                      <c:pt idx="4713">
                        <c:v>272</c:v>
                      </c:pt>
                      <c:pt idx="4714">
                        <c:v>236</c:v>
                      </c:pt>
                      <c:pt idx="4715">
                        <c:v>323</c:v>
                      </c:pt>
                      <c:pt idx="4716">
                        <c:v>337</c:v>
                      </c:pt>
                      <c:pt idx="4717">
                        <c:v>357</c:v>
                      </c:pt>
                      <c:pt idx="4718">
                        <c:v>324</c:v>
                      </c:pt>
                      <c:pt idx="4719">
                        <c:v>309</c:v>
                      </c:pt>
                      <c:pt idx="4720">
                        <c:v>302</c:v>
                      </c:pt>
                      <c:pt idx="4721">
                        <c:v>311</c:v>
                      </c:pt>
                      <c:pt idx="4722">
                        <c:v>347</c:v>
                      </c:pt>
                      <c:pt idx="4723">
                        <c:v>414</c:v>
                      </c:pt>
                      <c:pt idx="4724">
                        <c:v>419</c:v>
                      </c:pt>
                      <c:pt idx="4725">
                        <c:v>394</c:v>
                      </c:pt>
                      <c:pt idx="4726">
                        <c:v>377</c:v>
                      </c:pt>
                      <c:pt idx="4727">
                        <c:v>426</c:v>
                      </c:pt>
                      <c:pt idx="4728">
                        <c:v>310</c:v>
                      </c:pt>
                      <c:pt idx="4729">
                        <c:v>285</c:v>
                      </c:pt>
                      <c:pt idx="4730">
                        <c:v>418</c:v>
                      </c:pt>
                      <c:pt idx="4731">
                        <c:v>379</c:v>
                      </c:pt>
                      <c:pt idx="4732">
                        <c:v>399</c:v>
                      </c:pt>
                      <c:pt idx="4733">
                        <c:v>405</c:v>
                      </c:pt>
                      <c:pt idx="4734">
                        <c:v>342</c:v>
                      </c:pt>
                      <c:pt idx="4735">
                        <c:v>305</c:v>
                      </c:pt>
                      <c:pt idx="4736">
                        <c:v>268</c:v>
                      </c:pt>
                      <c:pt idx="4737">
                        <c:v>306</c:v>
                      </c:pt>
                      <c:pt idx="4738">
                        <c:v>371</c:v>
                      </c:pt>
                      <c:pt idx="4739">
                        <c:v>320</c:v>
                      </c:pt>
                      <c:pt idx="4740">
                        <c:v>372</c:v>
                      </c:pt>
                      <c:pt idx="4741">
                        <c:v>350</c:v>
                      </c:pt>
                      <c:pt idx="4742">
                        <c:v>294</c:v>
                      </c:pt>
                      <c:pt idx="4743">
                        <c:v>310</c:v>
                      </c:pt>
                      <c:pt idx="4744">
                        <c:v>435</c:v>
                      </c:pt>
                      <c:pt idx="4745">
                        <c:v>270</c:v>
                      </c:pt>
                      <c:pt idx="4746">
                        <c:v>204</c:v>
                      </c:pt>
                      <c:pt idx="4747">
                        <c:v>429</c:v>
                      </c:pt>
                      <c:pt idx="4748">
                        <c:v>364</c:v>
                      </c:pt>
                      <c:pt idx="4749">
                        <c:v>320</c:v>
                      </c:pt>
                      <c:pt idx="4750">
                        <c:v>323</c:v>
                      </c:pt>
                      <c:pt idx="4751">
                        <c:v>388</c:v>
                      </c:pt>
                      <c:pt idx="4752">
                        <c:v>408</c:v>
                      </c:pt>
                      <c:pt idx="4753">
                        <c:v>432</c:v>
                      </c:pt>
                      <c:pt idx="4754">
                        <c:v>348</c:v>
                      </c:pt>
                      <c:pt idx="4755">
                        <c:v>10</c:v>
                      </c:pt>
                      <c:pt idx="4756">
                        <c:v>240</c:v>
                      </c:pt>
                      <c:pt idx="4757">
                        <c:v>327</c:v>
                      </c:pt>
                      <c:pt idx="4758">
                        <c:v>310</c:v>
                      </c:pt>
                      <c:pt idx="4759">
                        <c:v>379</c:v>
                      </c:pt>
                      <c:pt idx="4760">
                        <c:v>375</c:v>
                      </c:pt>
                      <c:pt idx="4761">
                        <c:v>306</c:v>
                      </c:pt>
                      <c:pt idx="4762">
                        <c:v>311</c:v>
                      </c:pt>
                      <c:pt idx="4763">
                        <c:v>422</c:v>
                      </c:pt>
                      <c:pt idx="4764">
                        <c:v>240</c:v>
                      </c:pt>
                      <c:pt idx="4765">
                        <c:v>166</c:v>
                      </c:pt>
                      <c:pt idx="4766">
                        <c:v>501</c:v>
                      </c:pt>
                      <c:pt idx="4767">
                        <c:v>399</c:v>
                      </c:pt>
                      <c:pt idx="4768">
                        <c:v>356</c:v>
                      </c:pt>
                      <c:pt idx="4769">
                        <c:v>305</c:v>
                      </c:pt>
                      <c:pt idx="4770">
                        <c:v>384</c:v>
                      </c:pt>
                      <c:pt idx="4771">
                        <c:v>350</c:v>
                      </c:pt>
                      <c:pt idx="4772">
                        <c:v>418</c:v>
                      </c:pt>
                      <c:pt idx="4773">
                        <c:v>438</c:v>
                      </c:pt>
                      <c:pt idx="4774">
                        <c:v>408</c:v>
                      </c:pt>
                      <c:pt idx="4775">
                        <c:v>296</c:v>
                      </c:pt>
                      <c:pt idx="4776">
                        <c:v>69</c:v>
                      </c:pt>
                      <c:pt idx="4777">
                        <c:v>192</c:v>
                      </c:pt>
                      <c:pt idx="4778">
                        <c:v>417</c:v>
                      </c:pt>
                      <c:pt idx="4779">
                        <c:v>426</c:v>
                      </c:pt>
                      <c:pt idx="4780">
                        <c:v>115</c:v>
                      </c:pt>
                      <c:pt idx="4781">
                        <c:v>37</c:v>
                      </c:pt>
                      <c:pt idx="4782">
                        <c:v>211</c:v>
                      </c:pt>
                      <c:pt idx="4783">
                        <c:v>391</c:v>
                      </c:pt>
                      <c:pt idx="4784">
                        <c:v>425</c:v>
                      </c:pt>
                      <c:pt idx="4785">
                        <c:v>398</c:v>
                      </c:pt>
                      <c:pt idx="4786">
                        <c:v>360</c:v>
                      </c:pt>
                      <c:pt idx="4787">
                        <c:v>323</c:v>
                      </c:pt>
                      <c:pt idx="4788">
                        <c:v>285</c:v>
                      </c:pt>
                      <c:pt idx="4789">
                        <c:v>271</c:v>
                      </c:pt>
                      <c:pt idx="4790">
                        <c:v>434</c:v>
                      </c:pt>
                      <c:pt idx="4791">
                        <c:v>270</c:v>
                      </c:pt>
                      <c:pt idx="4792">
                        <c:v>65</c:v>
                      </c:pt>
                      <c:pt idx="4793">
                        <c:v>294</c:v>
                      </c:pt>
                      <c:pt idx="4794">
                        <c:v>390</c:v>
                      </c:pt>
                      <c:pt idx="4795">
                        <c:v>396</c:v>
                      </c:pt>
                      <c:pt idx="4796">
                        <c:v>394</c:v>
                      </c:pt>
                      <c:pt idx="4797">
                        <c:v>449</c:v>
                      </c:pt>
                      <c:pt idx="4798">
                        <c:v>369</c:v>
                      </c:pt>
                      <c:pt idx="4799">
                        <c:v>285</c:v>
                      </c:pt>
                      <c:pt idx="4800">
                        <c:v>278</c:v>
                      </c:pt>
                      <c:pt idx="4801">
                        <c:v>352</c:v>
                      </c:pt>
                      <c:pt idx="4802">
                        <c:v>350</c:v>
                      </c:pt>
                      <c:pt idx="4803">
                        <c:v>368</c:v>
                      </c:pt>
                      <c:pt idx="4804">
                        <c:v>393</c:v>
                      </c:pt>
                      <c:pt idx="4805">
                        <c:v>357</c:v>
                      </c:pt>
                      <c:pt idx="4806">
                        <c:v>311</c:v>
                      </c:pt>
                      <c:pt idx="4807">
                        <c:v>351</c:v>
                      </c:pt>
                      <c:pt idx="4808">
                        <c:v>340</c:v>
                      </c:pt>
                      <c:pt idx="4809">
                        <c:v>299</c:v>
                      </c:pt>
                      <c:pt idx="4810">
                        <c:v>285</c:v>
                      </c:pt>
                      <c:pt idx="4811">
                        <c:v>343</c:v>
                      </c:pt>
                      <c:pt idx="4812">
                        <c:v>423</c:v>
                      </c:pt>
                      <c:pt idx="4813">
                        <c:v>457</c:v>
                      </c:pt>
                      <c:pt idx="4814">
                        <c:v>607</c:v>
                      </c:pt>
                      <c:pt idx="4815">
                        <c:v>502</c:v>
                      </c:pt>
                      <c:pt idx="4816">
                        <c:v>335</c:v>
                      </c:pt>
                      <c:pt idx="4817">
                        <c:v>300</c:v>
                      </c:pt>
                      <c:pt idx="4818">
                        <c:v>323</c:v>
                      </c:pt>
                      <c:pt idx="4819">
                        <c:v>397</c:v>
                      </c:pt>
                      <c:pt idx="4820">
                        <c:v>429</c:v>
                      </c:pt>
                      <c:pt idx="4821">
                        <c:v>420</c:v>
                      </c:pt>
                      <c:pt idx="4822">
                        <c:v>370</c:v>
                      </c:pt>
                      <c:pt idx="4823">
                        <c:v>294</c:v>
                      </c:pt>
                      <c:pt idx="4824">
                        <c:v>263</c:v>
                      </c:pt>
                      <c:pt idx="4825">
                        <c:v>450</c:v>
                      </c:pt>
                      <c:pt idx="4826">
                        <c:v>437</c:v>
                      </c:pt>
                      <c:pt idx="4827">
                        <c:v>390</c:v>
                      </c:pt>
                      <c:pt idx="4828">
                        <c:v>387</c:v>
                      </c:pt>
                      <c:pt idx="4829">
                        <c:v>367</c:v>
                      </c:pt>
                      <c:pt idx="4830">
                        <c:v>314</c:v>
                      </c:pt>
                      <c:pt idx="4831">
                        <c:v>322</c:v>
                      </c:pt>
                      <c:pt idx="4832">
                        <c:v>390</c:v>
                      </c:pt>
                      <c:pt idx="4833">
                        <c:v>379</c:v>
                      </c:pt>
                      <c:pt idx="4834">
                        <c:v>406</c:v>
                      </c:pt>
                      <c:pt idx="4835">
                        <c:v>383</c:v>
                      </c:pt>
                      <c:pt idx="4836">
                        <c:v>335</c:v>
                      </c:pt>
                      <c:pt idx="4837">
                        <c:v>308</c:v>
                      </c:pt>
                      <c:pt idx="4838">
                        <c:v>299</c:v>
                      </c:pt>
                      <c:pt idx="4839">
                        <c:v>349</c:v>
                      </c:pt>
                      <c:pt idx="4840">
                        <c:v>428</c:v>
                      </c:pt>
                      <c:pt idx="4841">
                        <c:v>431</c:v>
                      </c:pt>
                      <c:pt idx="4842">
                        <c:v>459</c:v>
                      </c:pt>
                      <c:pt idx="4843">
                        <c:v>413</c:v>
                      </c:pt>
                      <c:pt idx="4844">
                        <c:v>290</c:v>
                      </c:pt>
                      <c:pt idx="4845">
                        <c:v>302</c:v>
                      </c:pt>
                      <c:pt idx="4846">
                        <c:v>353</c:v>
                      </c:pt>
                      <c:pt idx="4847">
                        <c:v>304</c:v>
                      </c:pt>
                      <c:pt idx="4848">
                        <c:v>354</c:v>
                      </c:pt>
                      <c:pt idx="4849">
                        <c:v>401</c:v>
                      </c:pt>
                      <c:pt idx="4850">
                        <c:v>327</c:v>
                      </c:pt>
                      <c:pt idx="4851">
                        <c:v>283</c:v>
                      </c:pt>
                      <c:pt idx="4852">
                        <c:v>278</c:v>
                      </c:pt>
                      <c:pt idx="4853">
                        <c:v>311</c:v>
                      </c:pt>
                      <c:pt idx="4854">
                        <c:v>404</c:v>
                      </c:pt>
                      <c:pt idx="4855">
                        <c:v>400</c:v>
                      </c:pt>
                      <c:pt idx="4856">
                        <c:v>374</c:v>
                      </c:pt>
                      <c:pt idx="4857">
                        <c:v>416</c:v>
                      </c:pt>
                      <c:pt idx="4858">
                        <c:v>313</c:v>
                      </c:pt>
                      <c:pt idx="4859">
                        <c:v>350</c:v>
                      </c:pt>
                      <c:pt idx="4860">
                        <c:v>389</c:v>
                      </c:pt>
                      <c:pt idx="4861">
                        <c:v>382</c:v>
                      </c:pt>
                      <c:pt idx="4862">
                        <c:v>389</c:v>
                      </c:pt>
                      <c:pt idx="4863">
                        <c:v>420</c:v>
                      </c:pt>
                      <c:pt idx="4864">
                        <c:v>348</c:v>
                      </c:pt>
                      <c:pt idx="4865">
                        <c:v>262</c:v>
                      </c:pt>
                      <c:pt idx="4866">
                        <c:v>320</c:v>
                      </c:pt>
                      <c:pt idx="4867">
                        <c:v>376</c:v>
                      </c:pt>
                      <c:pt idx="4868">
                        <c:v>410</c:v>
                      </c:pt>
                      <c:pt idx="4869">
                        <c:v>392</c:v>
                      </c:pt>
                      <c:pt idx="4870">
                        <c:v>416</c:v>
                      </c:pt>
                      <c:pt idx="4871">
                        <c:v>463</c:v>
                      </c:pt>
                      <c:pt idx="4872">
                        <c:v>340</c:v>
                      </c:pt>
                      <c:pt idx="4873">
                        <c:v>335</c:v>
                      </c:pt>
                      <c:pt idx="4874">
                        <c:v>387</c:v>
                      </c:pt>
                      <c:pt idx="4875">
                        <c:v>418</c:v>
                      </c:pt>
                      <c:pt idx="4876">
                        <c:v>417</c:v>
                      </c:pt>
                      <c:pt idx="4877">
                        <c:v>395</c:v>
                      </c:pt>
                      <c:pt idx="4878">
                        <c:v>425</c:v>
                      </c:pt>
                      <c:pt idx="4879">
                        <c:v>321</c:v>
                      </c:pt>
                      <c:pt idx="4880">
                        <c:v>315</c:v>
                      </c:pt>
                      <c:pt idx="4881">
                        <c:v>451</c:v>
                      </c:pt>
                      <c:pt idx="4882">
                        <c:v>416</c:v>
                      </c:pt>
                      <c:pt idx="4883">
                        <c:v>100</c:v>
                      </c:pt>
                    </c:numCache>
                  </c:numRef>
                </c:val>
              </c15:ser>
            </c15:filteredAreaSeries>
            <c15:filteredArea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TimeSeries!$D$4</c15:sqref>
                        </c15:formulaRef>
                      </c:ext>
                    </c:extLst>
                    <c:strCache>
                      <c:ptCount val="1"/>
                      <c:pt idx="0">
                        <c:v>Cumulative posts count (RHS)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TimeSeries!$B$5:$B$4888</c15:sqref>
                        </c15:formulaRef>
                      </c:ext>
                    </c:extLst>
                    <c:numCache>
                      <c:formatCode>m/d/yyyy</c:formatCode>
                      <c:ptCount val="4884"/>
                      <c:pt idx="0">
                        <c:v>39474</c:v>
                      </c:pt>
                      <c:pt idx="1">
                        <c:v>39476</c:v>
                      </c:pt>
                      <c:pt idx="2">
                        <c:v>39477</c:v>
                      </c:pt>
                      <c:pt idx="3">
                        <c:v>39478</c:v>
                      </c:pt>
                      <c:pt idx="4">
                        <c:v>39480</c:v>
                      </c:pt>
                      <c:pt idx="5">
                        <c:v>39482</c:v>
                      </c:pt>
                      <c:pt idx="6">
                        <c:v>39483</c:v>
                      </c:pt>
                      <c:pt idx="7">
                        <c:v>39484</c:v>
                      </c:pt>
                      <c:pt idx="8">
                        <c:v>39485</c:v>
                      </c:pt>
                      <c:pt idx="9">
                        <c:v>39486</c:v>
                      </c:pt>
                      <c:pt idx="10">
                        <c:v>39487</c:v>
                      </c:pt>
                      <c:pt idx="11">
                        <c:v>39488</c:v>
                      </c:pt>
                      <c:pt idx="12">
                        <c:v>39489</c:v>
                      </c:pt>
                      <c:pt idx="13">
                        <c:v>39490</c:v>
                      </c:pt>
                      <c:pt idx="14">
                        <c:v>39491</c:v>
                      </c:pt>
                      <c:pt idx="15">
                        <c:v>39492</c:v>
                      </c:pt>
                      <c:pt idx="16">
                        <c:v>39493</c:v>
                      </c:pt>
                      <c:pt idx="17">
                        <c:v>39494</c:v>
                      </c:pt>
                      <c:pt idx="18">
                        <c:v>39495</c:v>
                      </c:pt>
                      <c:pt idx="19">
                        <c:v>39496</c:v>
                      </c:pt>
                      <c:pt idx="20">
                        <c:v>39497</c:v>
                      </c:pt>
                      <c:pt idx="21">
                        <c:v>39498</c:v>
                      </c:pt>
                      <c:pt idx="22">
                        <c:v>39499</c:v>
                      </c:pt>
                      <c:pt idx="23">
                        <c:v>39500</c:v>
                      </c:pt>
                      <c:pt idx="24">
                        <c:v>39501</c:v>
                      </c:pt>
                      <c:pt idx="25">
                        <c:v>39502</c:v>
                      </c:pt>
                      <c:pt idx="26">
                        <c:v>39503</c:v>
                      </c:pt>
                      <c:pt idx="27">
                        <c:v>39504</c:v>
                      </c:pt>
                      <c:pt idx="28">
                        <c:v>39505</c:v>
                      </c:pt>
                      <c:pt idx="29">
                        <c:v>39506</c:v>
                      </c:pt>
                      <c:pt idx="30">
                        <c:v>39507</c:v>
                      </c:pt>
                      <c:pt idx="31">
                        <c:v>39508</c:v>
                      </c:pt>
                      <c:pt idx="32">
                        <c:v>39509</c:v>
                      </c:pt>
                      <c:pt idx="33">
                        <c:v>39510</c:v>
                      </c:pt>
                      <c:pt idx="34">
                        <c:v>39511</c:v>
                      </c:pt>
                      <c:pt idx="35">
                        <c:v>39512</c:v>
                      </c:pt>
                      <c:pt idx="36">
                        <c:v>39513</c:v>
                      </c:pt>
                      <c:pt idx="37">
                        <c:v>39514</c:v>
                      </c:pt>
                      <c:pt idx="38">
                        <c:v>39515</c:v>
                      </c:pt>
                      <c:pt idx="39">
                        <c:v>39516</c:v>
                      </c:pt>
                      <c:pt idx="40">
                        <c:v>39517</c:v>
                      </c:pt>
                      <c:pt idx="41">
                        <c:v>39518</c:v>
                      </c:pt>
                      <c:pt idx="42">
                        <c:v>39519</c:v>
                      </c:pt>
                      <c:pt idx="43">
                        <c:v>39520</c:v>
                      </c:pt>
                      <c:pt idx="44">
                        <c:v>39521</c:v>
                      </c:pt>
                      <c:pt idx="45">
                        <c:v>39522</c:v>
                      </c:pt>
                      <c:pt idx="46">
                        <c:v>39523</c:v>
                      </c:pt>
                      <c:pt idx="47">
                        <c:v>39524</c:v>
                      </c:pt>
                      <c:pt idx="48">
                        <c:v>39525</c:v>
                      </c:pt>
                      <c:pt idx="49">
                        <c:v>39526</c:v>
                      </c:pt>
                      <c:pt idx="50">
                        <c:v>39527</c:v>
                      </c:pt>
                      <c:pt idx="51">
                        <c:v>39528</c:v>
                      </c:pt>
                      <c:pt idx="52">
                        <c:v>39529</c:v>
                      </c:pt>
                      <c:pt idx="53">
                        <c:v>39530</c:v>
                      </c:pt>
                      <c:pt idx="54">
                        <c:v>39531</c:v>
                      </c:pt>
                      <c:pt idx="55">
                        <c:v>39532</c:v>
                      </c:pt>
                      <c:pt idx="56">
                        <c:v>39533</c:v>
                      </c:pt>
                      <c:pt idx="57">
                        <c:v>39534</c:v>
                      </c:pt>
                      <c:pt idx="58">
                        <c:v>39535</c:v>
                      </c:pt>
                      <c:pt idx="59">
                        <c:v>39536</c:v>
                      </c:pt>
                      <c:pt idx="60">
                        <c:v>39537</c:v>
                      </c:pt>
                      <c:pt idx="61">
                        <c:v>39538</c:v>
                      </c:pt>
                      <c:pt idx="62">
                        <c:v>39539</c:v>
                      </c:pt>
                      <c:pt idx="63">
                        <c:v>39540</c:v>
                      </c:pt>
                      <c:pt idx="64">
                        <c:v>39541</c:v>
                      </c:pt>
                      <c:pt idx="65">
                        <c:v>39542</c:v>
                      </c:pt>
                      <c:pt idx="66">
                        <c:v>39543</c:v>
                      </c:pt>
                      <c:pt idx="67">
                        <c:v>39544</c:v>
                      </c:pt>
                      <c:pt idx="68">
                        <c:v>39545</c:v>
                      </c:pt>
                      <c:pt idx="69">
                        <c:v>39546</c:v>
                      </c:pt>
                      <c:pt idx="70">
                        <c:v>39547</c:v>
                      </c:pt>
                      <c:pt idx="71">
                        <c:v>39548</c:v>
                      </c:pt>
                      <c:pt idx="72">
                        <c:v>39549</c:v>
                      </c:pt>
                      <c:pt idx="73">
                        <c:v>39550</c:v>
                      </c:pt>
                      <c:pt idx="74">
                        <c:v>39551</c:v>
                      </c:pt>
                      <c:pt idx="75">
                        <c:v>39552</c:v>
                      </c:pt>
                      <c:pt idx="76">
                        <c:v>39553</c:v>
                      </c:pt>
                      <c:pt idx="77">
                        <c:v>39554</c:v>
                      </c:pt>
                      <c:pt idx="78">
                        <c:v>39555</c:v>
                      </c:pt>
                      <c:pt idx="79">
                        <c:v>39556</c:v>
                      </c:pt>
                      <c:pt idx="80">
                        <c:v>39557</c:v>
                      </c:pt>
                      <c:pt idx="81">
                        <c:v>39558</c:v>
                      </c:pt>
                      <c:pt idx="82">
                        <c:v>39559</c:v>
                      </c:pt>
                      <c:pt idx="83">
                        <c:v>39560</c:v>
                      </c:pt>
                      <c:pt idx="84">
                        <c:v>39561</c:v>
                      </c:pt>
                      <c:pt idx="85">
                        <c:v>39562</c:v>
                      </c:pt>
                      <c:pt idx="86">
                        <c:v>39563</c:v>
                      </c:pt>
                      <c:pt idx="87">
                        <c:v>39564</c:v>
                      </c:pt>
                      <c:pt idx="88">
                        <c:v>39565</c:v>
                      </c:pt>
                      <c:pt idx="89">
                        <c:v>39566</c:v>
                      </c:pt>
                      <c:pt idx="90">
                        <c:v>39567</c:v>
                      </c:pt>
                      <c:pt idx="91">
                        <c:v>39568</c:v>
                      </c:pt>
                      <c:pt idx="92">
                        <c:v>39569</c:v>
                      </c:pt>
                      <c:pt idx="93">
                        <c:v>39570</c:v>
                      </c:pt>
                      <c:pt idx="94">
                        <c:v>39571</c:v>
                      </c:pt>
                      <c:pt idx="95">
                        <c:v>39572</c:v>
                      </c:pt>
                      <c:pt idx="96">
                        <c:v>39573</c:v>
                      </c:pt>
                      <c:pt idx="97">
                        <c:v>39574</c:v>
                      </c:pt>
                      <c:pt idx="98">
                        <c:v>39575</c:v>
                      </c:pt>
                      <c:pt idx="99">
                        <c:v>39576</c:v>
                      </c:pt>
                      <c:pt idx="100">
                        <c:v>39577</c:v>
                      </c:pt>
                      <c:pt idx="101">
                        <c:v>39578</c:v>
                      </c:pt>
                      <c:pt idx="102">
                        <c:v>39579</c:v>
                      </c:pt>
                      <c:pt idx="103">
                        <c:v>39580</c:v>
                      </c:pt>
                      <c:pt idx="104">
                        <c:v>39581</c:v>
                      </c:pt>
                      <c:pt idx="105">
                        <c:v>39582</c:v>
                      </c:pt>
                      <c:pt idx="106">
                        <c:v>39583</c:v>
                      </c:pt>
                      <c:pt idx="107">
                        <c:v>39584</c:v>
                      </c:pt>
                      <c:pt idx="108">
                        <c:v>39585</c:v>
                      </c:pt>
                      <c:pt idx="109">
                        <c:v>39586</c:v>
                      </c:pt>
                      <c:pt idx="110">
                        <c:v>39587</c:v>
                      </c:pt>
                      <c:pt idx="111">
                        <c:v>39588</c:v>
                      </c:pt>
                      <c:pt idx="112">
                        <c:v>39589</c:v>
                      </c:pt>
                      <c:pt idx="113">
                        <c:v>39590</c:v>
                      </c:pt>
                      <c:pt idx="114">
                        <c:v>39591</c:v>
                      </c:pt>
                      <c:pt idx="115">
                        <c:v>39592</c:v>
                      </c:pt>
                      <c:pt idx="116">
                        <c:v>39593</c:v>
                      </c:pt>
                      <c:pt idx="117">
                        <c:v>39594</c:v>
                      </c:pt>
                      <c:pt idx="118">
                        <c:v>39595</c:v>
                      </c:pt>
                      <c:pt idx="119">
                        <c:v>39596</c:v>
                      </c:pt>
                      <c:pt idx="120">
                        <c:v>39597</c:v>
                      </c:pt>
                      <c:pt idx="121">
                        <c:v>39598</c:v>
                      </c:pt>
                      <c:pt idx="122">
                        <c:v>39599</c:v>
                      </c:pt>
                      <c:pt idx="123">
                        <c:v>39600</c:v>
                      </c:pt>
                      <c:pt idx="124">
                        <c:v>39601</c:v>
                      </c:pt>
                      <c:pt idx="125">
                        <c:v>39602</c:v>
                      </c:pt>
                      <c:pt idx="126">
                        <c:v>39603</c:v>
                      </c:pt>
                      <c:pt idx="127">
                        <c:v>39604</c:v>
                      </c:pt>
                      <c:pt idx="128">
                        <c:v>39605</c:v>
                      </c:pt>
                      <c:pt idx="129">
                        <c:v>39606</c:v>
                      </c:pt>
                      <c:pt idx="130">
                        <c:v>39607</c:v>
                      </c:pt>
                      <c:pt idx="131">
                        <c:v>39608</c:v>
                      </c:pt>
                      <c:pt idx="132">
                        <c:v>39609</c:v>
                      </c:pt>
                      <c:pt idx="133">
                        <c:v>39610</c:v>
                      </c:pt>
                      <c:pt idx="134">
                        <c:v>39611</c:v>
                      </c:pt>
                      <c:pt idx="135">
                        <c:v>39612</c:v>
                      </c:pt>
                      <c:pt idx="136">
                        <c:v>39613</c:v>
                      </c:pt>
                      <c:pt idx="137">
                        <c:v>39614</c:v>
                      </c:pt>
                      <c:pt idx="138">
                        <c:v>39615</c:v>
                      </c:pt>
                      <c:pt idx="139">
                        <c:v>39616</c:v>
                      </c:pt>
                      <c:pt idx="140">
                        <c:v>39617</c:v>
                      </c:pt>
                      <c:pt idx="141">
                        <c:v>39618</c:v>
                      </c:pt>
                      <c:pt idx="142">
                        <c:v>39619</c:v>
                      </c:pt>
                      <c:pt idx="143">
                        <c:v>39620</c:v>
                      </c:pt>
                      <c:pt idx="144">
                        <c:v>39621</c:v>
                      </c:pt>
                      <c:pt idx="145">
                        <c:v>39622</c:v>
                      </c:pt>
                      <c:pt idx="146">
                        <c:v>39623</c:v>
                      </c:pt>
                      <c:pt idx="147">
                        <c:v>39624</c:v>
                      </c:pt>
                      <c:pt idx="148">
                        <c:v>39625</c:v>
                      </c:pt>
                      <c:pt idx="149">
                        <c:v>39626</c:v>
                      </c:pt>
                      <c:pt idx="150">
                        <c:v>39627</c:v>
                      </c:pt>
                      <c:pt idx="151">
                        <c:v>39628</c:v>
                      </c:pt>
                      <c:pt idx="152">
                        <c:v>39629</c:v>
                      </c:pt>
                      <c:pt idx="153">
                        <c:v>39630</c:v>
                      </c:pt>
                      <c:pt idx="154">
                        <c:v>39631</c:v>
                      </c:pt>
                      <c:pt idx="155">
                        <c:v>39632</c:v>
                      </c:pt>
                      <c:pt idx="156">
                        <c:v>39633</c:v>
                      </c:pt>
                      <c:pt idx="157">
                        <c:v>39634</c:v>
                      </c:pt>
                      <c:pt idx="158">
                        <c:v>39635</c:v>
                      </c:pt>
                      <c:pt idx="159">
                        <c:v>39636</c:v>
                      </c:pt>
                      <c:pt idx="160">
                        <c:v>39637</c:v>
                      </c:pt>
                      <c:pt idx="161">
                        <c:v>39638</c:v>
                      </c:pt>
                      <c:pt idx="162">
                        <c:v>39639</c:v>
                      </c:pt>
                      <c:pt idx="163">
                        <c:v>39640</c:v>
                      </c:pt>
                      <c:pt idx="164">
                        <c:v>39641</c:v>
                      </c:pt>
                      <c:pt idx="165">
                        <c:v>39642</c:v>
                      </c:pt>
                      <c:pt idx="166">
                        <c:v>39643</c:v>
                      </c:pt>
                      <c:pt idx="167">
                        <c:v>39644</c:v>
                      </c:pt>
                      <c:pt idx="168">
                        <c:v>39645</c:v>
                      </c:pt>
                      <c:pt idx="169">
                        <c:v>39646</c:v>
                      </c:pt>
                      <c:pt idx="170">
                        <c:v>39647</c:v>
                      </c:pt>
                      <c:pt idx="171">
                        <c:v>39648</c:v>
                      </c:pt>
                      <c:pt idx="172">
                        <c:v>39649</c:v>
                      </c:pt>
                      <c:pt idx="173">
                        <c:v>39650</c:v>
                      </c:pt>
                      <c:pt idx="174">
                        <c:v>39651</c:v>
                      </c:pt>
                      <c:pt idx="175">
                        <c:v>39652</c:v>
                      </c:pt>
                      <c:pt idx="176">
                        <c:v>39653</c:v>
                      </c:pt>
                      <c:pt idx="177">
                        <c:v>39654</c:v>
                      </c:pt>
                      <c:pt idx="178">
                        <c:v>39655</c:v>
                      </c:pt>
                      <c:pt idx="179">
                        <c:v>39656</c:v>
                      </c:pt>
                      <c:pt idx="180">
                        <c:v>39657</c:v>
                      </c:pt>
                      <c:pt idx="181">
                        <c:v>39658</c:v>
                      </c:pt>
                      <c:pt idx="182">
                        <c:v>39659</c:v>
                      </c:pt>
                      <c:pt idx="183">
                        <c:v>39660</c:v>
                      </c:pt>
                      <c:pt idx="184">
                        <c:v>39661</c:v>
                      </c:pt>
                      <c:pt idx="185">
                        <c:v>39662</c:v>
                      </c:pt>
                      <c:pt idx="186">
                        <c:v>39663</c:v>
                      </c:pt>
                      <c:pt idx="187">
                        <c:v>39664</c:v>
                      </c:pt>
                      <c:pt idx="188">
                        <c:v>39665</c:v>
                      </c:pt>
                      <c:pt idx="189">
                        <c:v>39666</c:v>
                      </c:pt>
                      <c:pt idx="190">
                        <c:v>39667</c:v>
                      </c:pt>
                      <c:pt idx="191">
                        <c:v>39668</c:v>
                      </c:pt>
                      <c:pt idx="192">
                        <c:v>39669</c:v>
                      </c:pt>
                      <c:pt idx="193">
                        <c:v>39670</c:v>
                      </c:pt>
                      <c:pt idx="194">
                        <c:v>39671</c:v>
                      </c:pt>
                      <c:pt idx="195">
                        <c:v>39672</c:v>
                      </c:pt>
                      <c:pt idx="196">
                        <c:v>39673</c:v>
                      </c:pt>
                      <c:pt idx="197">
                        <c:v>39674</c:v>
                      </c:pt>
                      <c:pt idx="198">
                        <c:v>39675</c:v>
                      </c:pt>
                      <c:pt idx="199">
                        <c:v>39676</c:v>
                      </c:pt>
                      <c:pt idx="200">
                        <c:v>39677</c:v>
                      </c:pt>
                      <c:pt idx="201">
                        <c:v>39678</c:v>
                      </c:pt>
                      <c:pt idx="202">
                        <c:v>39679</c:v>
                      </c:pt>
                      <c:pt idx="203">
                        <c:v>39680</c:v>
                      </c:pt>
                      <c:pt idx="204">
                        <c:v>39681</c:v>
                      </c:pt>
                      <c:pt idx="205">
                        <c:v>39682</c:v>
                      </c:pt>
                      <c:pt idx="206">
                        <c:v>39683</c:v>
                      </c:pt>
                      <c:pt idx="207">
                        <c:v>39684</c:v>
                      </c:pt>
                      <c:pt idx="208">
                        <c:v>39685</c:v>
                      </c:pt>
                      <c:pt idx="209">
                        <c:v>39686</c:v>
                      </c:pt>
                      <c:pt idx="210">
                        <c:v>39687</c:v>
                      </c:pt>
                      <c:pt idx="211">
                        <c:v>39688</c:v>
                      </c:pt>
                      <c:pt idx="212">
                        <c:v>39689</c:v>
                      </c:pt>
                      <c:pt idx="213">
                        <c:v>39690</c:v>
                      </c:pt>
                      <c:pt idx="214">
                        <c:v>39691</c:v>
                      </c:pt>
                      <c:pt idx="215">
                        <c:v>39692</c:v>
                      </c:pt>
                      <c:pt idx="216">
                        <c:v>39693</c:v>
                      </c:pt>
                      <c:pt idx="217">
                        <c:v>39694</c:v>
                      </c:pt>
                      <c:pt idx="218">
                        <c:v>39695</c:v>
                      </c:pt>
                      <c:pt idx="219">
                        <c:v>39696</c:v>
                      </c:pt>
                      <c:pt idx="220">
                        <c:v>39697</c:v>
                      </c:pt>
                      <c:pt idx="221">
                        <c:v>39698</c:v>
                      </c:pt>
                      <c:pt idx="222">
                        <c:v>39699</c:v>
                      </c:pt>
                      <c:pt idx="223">
                        <c:v>39700</c:v>
                      </c:pt>
                      <c:pt idx="224">
                        <c:v>39701</c:v>
                      </c:pt>
                      <c:pt idx="225">
                        <c:v>39702</c:v>
                      </c:pt>
                      <c:pt idx="226">
                        <c:v>39703</c:v>
                      </c:pt>
                      <c:pt idx="227">
                        <c:v>39704</c:v>
                      </c:pt>
                      <c:pt idx="228">
                        <c:v>39705</c:v>
                      </c:pt>
                      <c:pt idx="229">
                        <c:v>39706</c:v>
                      </c:pt>
                      <c:pt idx="230">
                        <c:v>39707</c:v>
                      </c:pt>
                      <c:pt idx="231">
                        <c:v>39708</c:v>
                      </c:pt>
                      <c:pt idx="232">
                        <c:v>39709</c:v>
                      </c:pt>
                      <c:pt idx="233">
                        <c:v>39710</c:v>
                      </c:pt>
                      <c:pt idx="234">
                        <c:v>39711</c:v>
                      </c:pt>
                      <c:pt idx="235">
                        <c:v>39712</c:v>
                      </c:pt>
                      <c:pt idx="236">
                        <c:v>39713</c:v>
                      </c:pt>
                      <c:pt idx="237">
                        <c:v>39714</c:v>
                      </c:pt>
                      <c:pt idx="238">
                        <c:v>39715</c:v>
                      </c:pt>
                      <c:pt idx="239">
                        <c:v>39716</c:v>
                      </c:pt>
                      <c:pt idx="240">
                        <c:v>39717</c:v>
                      </c:pt>
                      <c:pt idx="241">
                        <c:v>39718</c:v>
                      </c:pt>
                      <c:pt idx="242">
                        <c:v>39719</c:v>
                      </c:pt>
                      <c:pt idx="243">
                        <c:v>39720</c:v>
                      </c:pt>
                      <c:pt idx="244">
                        <c:v>39721</c:v>
                      </c:pt>
                      <c:pt idx="245">
                        <c:v>39722</c:v>
                      </c:pt>
                      <c:pt idx="246">
                        <c:v>39723</c:v>
                      </c:pt>
                      <c:pt idx="247">
                        <c:v>39724</c:v>
                      </c:pt>
                      <c:pt idx="248">
                        <c:v>39725</c:v>
                      </c:pt>
                      <c:pt idx="249">
                        <c:v>39726</c:v>
                      </c:pt>
                      <c:pt idx="250">
                        <c:v>39727</c:v>
                      </c:pt>
                      <c:pt idx="251">
                        <c:v>39728</c:v>
                      </c:pt>
                      <c:pt idx="252">
                        <c:v>39729</c:v>
                      </c:pt>
                      <c:pt idx="253">
                        <c:v>39730</c:v>
                      </c:pt>
                      <c:pt idx="254">
                        <c:v>39731</c:v>
                      </c:pt>
                      <c:pt idx="255">
                        <c:v>39732</c:v>
                      </c:pt>
                      <c:pt idx="256">
                        <c:v>39733</c:v>
                      </c:pt>
                      <c:pt idx="257">
                        <c:v>39734</c:v>
                      </c:pt>
                      <c:pt idx="258">
                        <c:v>39735</c:v>
                      </c:pt>
                      <c:pt idx="259">
                        <c:v>39736</c:v>
                      </c:pt>
                      <c:pt idx="260">
                        <c:v>39737</c:v>
                      </c:pt>
                      <c:pt idx="261">
                        <c:v>39738</c:v>
                      </c:pt>
                      <c:pt idx="262">
                        <c:v>39739</c:v>
                      </c:pt>
                      <c:pt idx="263">
                        <c:v>39740</c:v>
                      </c:pt>
                      <c:pt idx="264">
                        <c:v>39741</c:v>
                      </c:pt>
                      <c:pt idx="265">
                        <c:v>39742</c:v>
                      </c:pt>
                      <c:pt idx="266">
                        <c:v>39743</c:v>
                      </c:pt>
                      <c:pt idx="267">
                        <c:v>39744</c:v>
                      </c:pt>
                      <c:pt idx="268">
                        <c:v>39745</c:v>
                      </c:pt>
                      <c:pt idx="269">
                        <c:v>39746</c:v>
                      </c:pt>
                      <c:pt idx="270">
                        <c:v>39747</c:v>
                      </c:pt>
                      <c:pt idx="271">
                        <c:v>39748</c:v>
                      </c:pt>
                      <c:pt idx="272">
                        <c:v>39749</c:v>
                      </c:pt>
                      <c:pt idx="273">
                        <c:v>39750</c:v>
                      </c:pt>
                      <c:pt idx="274">
                        <c:v>39751</c:v>
                      </c:pt>
                      <c:pt idx="275">
                        <c:v>39752</c:v>
                      </c:pt>
                      <c:pt idx="276">
                        <c:v>39753</c:v>
                      </c:pt>
                      <c:pt idx="277">
                        <c:v>39754</c:v>
                      </c:pt>
                      <c:pt idx="278">
                        <c:v>39755</c:v>
                      </c:pt>
                      <c:pt idx="279">
                        <c:v>39756</c:v>
                      </c:pt>
                      <c:pt idx="280">
                        <c:v>39757</c:v>
                      </c:pt>
                      <c:pt idx="281">
                        <c:v>39758</c:v>
                      </c:pt>
                      <c:pt idx="282">
                        <c:v>39759</c:v>
                      </c:pt>
                      <c:pt idx="283">
                        <c:v>39760</c:v>
                      </c:pt>
                      <c:pt idx="284">
                        <c:v>39761</c:v>
                      </c:pt>
                      <c:pt idx="285">
                        <c:v>39762</c:v>
                      </c:pt>
                      <c:pt idx="286">
                        <c:v>39763</c:v>
                      </c:pt>
                      <c:pt idx="287">
                        <c:v>39764</c:v>
                      </c:pt>
                      <c:pt idx="288">
                        <c:v>39765</c:v>
                      </c:pt>
                      <c:pt idx="289">
                        <c:v>39766</c:v>
                      </c:pt>
                      <c:pt idx="290">
                        <c:v>39767</c:v>
                      </c:pt>
                      <c:pt idx="291">
                        <c:v>39768</c:v>
                      </c:pt>
                      <c:pt idx="292">
                        <c:v>39769</c:v>
                      </c:pt>
                      <c:pt idx="293">
                        <c:v>39770</c:v>
                      </c:pt>
                      <c:pt idx="294">
                        <c:v>39771</c:v>
                      </c:pt>
                      <c:pt idx="295">
                        <c:v>39772</c:v>
                      </c:pt>
                      <c:pt idx="296">
                        <c:v>39773</c:v>
                      </c:pt>
                      <c:pt idx="297">
                        <c:v>39774</c:v>
                      </c:pt>
                      <c:pt idx="298">
                        <c:v>39775</c:v>
                      </c:pt>
                      <c:pt idx="299">
                        <c:v>39776</c:v>
                      </c:pt>
                      <c:pt idx="300">
                        <c:v>39777</c:v>
                      </c:pt>
                      <c:pt idx="301">
                        <c:v>39778</c:v>
                      </c:pt>
                      <c:pt idx="302">
                        <c:v>39779</c:v>
                      </c:pt>
                      <c:pt idx="303">
                        <c:v>39780</c:v>
                      </c:pt>
                      <c:pt idx="304">
                        <c:v>39781</c:v>
                      </c:pt>
                      <c:pt idx="305">
                        <c:v>39782</c:v>
                      </c:pt>
                      <c:pt idx="306">
                        <c:v>39783</c:v>
                      </c:pt>
                      <c:pt idx="307">
                        <c:v>39784</c:v>
                      </c:pt>
                      <c:pt idx="308">
                        <c:v>39785</c:v>
                      </c:pt>
                      <c:pt idx="309">
                        <c:v>39786</c:v>
                      </c:pt>
                      <c:pt idx="310">
                        <c:v>39787</c:v>
                      </c:pt>
                      <c:pt idx="311">
                        <c:v>39788</c:v>
                      </c:pt>
                      <c:pt idx="312">
                        <c:v>39789</c:v>
                      </c:pt>
                      <c:pt idx="313">
                        <c:v>39790</c:v>
                      </c:pt>
                      <c:pt idx="314">
                        <c:v>39791</c:v>
                      </c:pt>
                      <c:pt idx="315">
                        <c:v>39792</c:v>
                      </c:pt>
                      <c:pt idx="316">
                        <c:v>39793</c:v>
                      </c:pt>
                      <c:pt idx="317">
                        <c:v>39794</c:v>
                      </c:pt>
                      <c:pt idx="318">
                        <c:v>39795</c:v>
                      </c:pt>
                      <c:pt idx="319">
                        <c:v>39796</c:v>
                      </c:pt>
                      <c:pt idx="320">
                        <c:v>39797</c:v>
                      </c:pt>
                      <c:pt idx="321">
                        <c:v>39798</c:v>
                      </c:pt>
                      <c:pt idx="322">
                        <c:v>39799</c:v>
                      </c:pt>
                      <c:pt idx="323">
                        <c:v>39800</c:v>
                      </c:pt>
                      <c:pt idx="324">
                        <c:v>39801</c:v>
                      </c:pt>
                      <c:pt idx="325">
                        <c:v>39802</c:v>
                      </c:pt>
                      <c:pt idx="326">
                        <c:v>39803</c:v>
                      </c:pt>
                      <c:pt idx="327">
                        <c:v>39804</c:v>
                      </c:pt>
                      <c:pt idx="328">
                        <c:v>39805</c:v>
                      </c:pt>
                      <c:pt idx="329">
                        <c:v>39806</c:v>
                      </c:pt>
                      <c:pt idx="330">
                        <c:v>39807</c:v>
                      </c:pt>
                      <c:pt idx="331">
                        <c:v>39808</c:v>
                      </c:pt>
                      <c:pt idx="332">
                        <c:v>39809</c:v>
                      </c:pt>
                      <c:pt idx="333">
                        <c:v>39810</c:v>
                      </c:pt>
                      <c:pt idx="334">
                        <c:v>39811</c:v>
                      </c:pt>
                      <c:pt idx="335">
                        <c:v>39812</c:v>
                      </c:pt>
                      <c:pt idx="336">
                        <c:v>39813</c:v>
                      </c:pt>
                      <c:pt idx="337">
                        <c:v>39814</c:v>
                      </c:pt>
                      <c:pt idx="338">
                        <c:v>39815</c:v>
                      </c:pt>
                      <c:pt idx="339">
                        <c:v>39816</c:v>
                      </c:pt>
                      <c:pt idx="340">
                        <c:v>39817</c:v>
                      </c:pt>
                      <c:pt idx="341">
                        <c:v>39818</c:v>
                      </c:pt>
                      <c:pt idx="342">
                        <c:v>39819</c:v>
                      </c:pt>
                      <c:pt idx="343">
                        <c:v>39820</c:v>
                      </c:pt>
                      <c:pt idx="344">
                        <c:v>39821</c:v>
                      </c:pt>
                      <c:pt idx="345">
                        <c:v>39822</c:v>
                      </c:pt>
                      <c:pt idx="346">
                        <c:v>39823</c:v>
                      </c:pt>
                      <c:pt idx="347">
                        <c:v>39824</c:v>
                      </c:pt>
                      <c:pt idx="348">
                        <c:v>39825</c:v>
                      </c:pt>
                      <c:pt idx="349">
                        <c:v>39826</c:v>
                      </c:pt>
                      <c:pt idx="350">
                        <c:v>39827</c:v>
                      </c:pt>
                      <c:pt idx="351">
                        <c:v>39828</c:v>
                      </c:pt>
                      <c:pt idx="352">
                        <c:v>39829</c:v>
                      </c:pt>
                      <c:pt idx="353">
                        <c:v>39830</c:v>
                      </c:pt>
                      <c:pt idx="354">
                        <c:v>39831</c:v>
                      </c:pt>
                      <c:pt idx="355">
                        <c:v>39832</c:v>
                      </c:pt>
                      <c:pt idx="356">
                        <c:v>39833</c:v>
                      </c:pt>
                      <c:pt idx="357">
                        <c:v>39834</c:v>
                      </c:pt>
                      <c:pt idx="358">
                        <c:v>39835</c:v>
                      </c:pt>
                      <c:pt idx="359">
                        <c:v>39836</c:v>
                      </c:pt>
                      <c:pt idx="360">
                        <c:v>39837</c:v>
                      </c:pt>
                      <c:pt idx="361">
                        <c:v>39838</c:v>
                      </c:pt>
                      <c:pt idx="362">
                        <c:v>39839</c:v>
                      </c:pt>
                      <c:pt idx="363">
                        <c:v>39840</c:v>
                      </c:pt>
                      <c:pt idx="364">
                        <c:v>39841</c:v>
                      </c:pt>
                      <c:pt idx="365">
                        <c:v>39842</c:v>
                      </c:pt>
                      <c:pt idx="366">
                        <c:v>39843</c:v>
                      </c:pt>
                      <c:pt idx="367">
                        <c:v>39844</c:v>
                      </c:pt>
                      <c:pt idx="368">
                        <c:v>39845</c:v>
                      </c:pt>
                      <c:pt idx="369">
                        <c:v>39846</c:v>
                      </c:pt>
                      <c:pt idx="370">
                        <c:v>39847</c:v>
                      </c:pt>
                      <c:pt idx="371">
                        <c:v>39848</c:v>
                      </c:pt>
                      <c:pt idx="372">
                        <c:v>39849</c:v>
                      </c:pt>
                      <c:pt idx="373">
                        <c:v>39850</c:v>
                      </c:pt>
                      <c:pt idx="374">
                        <c:v>39851</c:v>
                      </c:pt>
                      <c:pt idx="375">
                        <c:v>39852</c:v>
                      </c:pt>
                      <c:pt idx="376">
                        <c:v>39853</c:v>
                      </c:pt>
                      <c:pt idx="377">
                        <c:v>39854</c:v>
                      </c:pt>
                      <c:pt idx="378">
                        <c:v>39855</c:v>
                      </c:pt>
                      <c:pt idx="379">
                        <c:v>39856</c:v>
                      </c:pt>
                      <c:pt idx="380">
                        <c:v>39857</c:v>
                      </c:pt>
                      <c:pt idx="381">
                        <c:v>39858</c:v>
                      </c:pt>
                      <c:pt idx="382">
                        <c:v>39859</c:v>
                      </c:pt>
                      <c:pt idx="383">
                        <c:v>39860</c:v>
                      </c:pt>
                      <c:pt idx="384">
                        <c:v>39861</c:v>
                      </c:pt>
                      <c:pt idx="385">
                        <c:v>39862</c:v>
                      </c:pt>
                      <c:pt idx="386">
                        <c:v>39863</c:v>
                      </c:pt>
                      <c:pt idx="387">
                        <c:v>39864</c:v>
                      </c:pt>
                      <c:pt idx="388">
                        <c:v>39865</c:v>
                      </c:pt>
                      <c:pt idx="389">
                        <c:v>39866</c:v>
                      </c:pt>
                      <c:pt idx="390">
                        <c:v>39867</c:v>
                      </c:pt>
                      <c:pt idx="391">
                        <c:v>39868</c:v>
                      </c:pt>
                      <c:pt idx="392">
                        <c:v>39869</c:v>
                      </c:pt>
                      <c:pt idx="393">
                        <c:v>39870</c:v>
                      </c:pt>
                      <c:pt idx="394">
                        <c:v>39871</c:v>
                      </c:pt>
                      <c:pt idx="395">
                        <c:v>39872</c:v>
                      </c:pt>
                      <c:pt idx="396">
                        <c:v>39873</c:v>
                      </c:pt>
                      <c:pt idx="397">
                        <c:v>39874</c:v>
                      </c:pt>
                      <c:pt idx="398">
                        <c:v>39875</c:v>
                      </c:pt>
                      <c:pt idx="399">
                        <c:v>39876</c:v>
                      </c:pt>
                      <c:pt idx="400">
                        <c:v>39877</c:v>
                      </c:pt>
                      <c:pt idx="401">
                        <c:v>39878</c:v>
                      </c:pt>
                      <c:pt idx="402">
                        <c:v>39879</c:v>
                      </c:pt>
                      <c:pt idx="403">
                        <c:v>39880</c:v>
                      </c:pt>
                      <c:pt idx="404">
                        <c:v>39881</c:v>
                      </c:pt>
                      <c:pt idx="405">
                        <c:v>39882</c:v>
                      </c:pt>
                      <c:pt idx="406">
                        <c:v>39883</c:v>
                      </c:pt>
                      <c:pt idx="407">
                        <c:v>39884</c:v>
                      </c:pt>
                      <c:pt idx="408">
                        <c:v>39885</c:v>
                      </c:pt>
                      <c:pt idx="409">
                        <c:v>39886</c:v>
                      </c:pt>
                      <c:pt idx="410">
                        <c:v>39887</c:v>
                      </c:pt>
                      <c:pt idx="411">
                        <c:v>39888</c:v>
                      </c:pt>
                      <c:pt idx="412">
                        <c:v>39889</c:v>
                      </c:pt>
                      <c:pt idx="413">
                        <c:v>39890</c:v>
                      </c:pt>
                      <c:pt idx="414">
                        <c:v>39891</c:v>
                      </c:pt>
                      <c:pt idx="415">
                        <c:v>39892</c:v>
                      </c:pt>
                      <c:pt idx="416">
                        <c:v>39893</c:v>
                      </c:pt>
                      <c:pt idx="417">
                        <c:v>39894</c:v>
                      </c:pt>
                      <c:pt idx="418">
                        <c:v>39895</c:v>
                      </c:pt>
                      <c:pt idx="419">
                        <c:v>39896</c:v>
                      </c:pt>
                      <c:pt idx="420">
                        <c:v>39897</c:v>
                      </c:pt>
                      <c:pt idx="421">
                        <c:v>39898</c:v>
                      </c:pt>
                      <c:pt idx="422">
                        <c:v>39899</c:v>
                      </c:pt>
                      <c:pt idx="423">
                        <c:v>39900</c:v>
                      </c:pt>
                      <c:pt idx="424">
                        <c:v>39901</c:v>
                      </c:pt>
                      <c:pt idx="425">
                        <c:v>39902</c:v>
                      </c:pt>
                      <c:pt idx="426">
                        <c:v>39903</c:v>
                      </c:pt>
                      <c:pt idx="427">
                        <c:v>39904</c:v>
                      </c:pt>
                      <c:pt idx="428">
                        <c:v>39905</c:v>
                      </c:pt>
                      <c:pt idx="429">
                        <c:v>39906</c:v>
                      </c:pt>
                      <c:pt idx="430">
                        <c:v>39907</c:v>
                      </c:pt>
                      <c:pt idx="431">
                        <c:v>39908</c:v>
                      </c:pt>
                      <c:pt idx="432">
                        <c:v>39909</c:v>
                      </c:pt>
                      <c:pt idx="433">
                        <c:v>39910</c:v>
                      </c:pt>
                      <c:pt idx="434">
                        <c:v>39911</c:v>
                      </c:pt>
                      <c:pt idx="435">
                        <c:v>39912</c:v>
                      </c:pt>
                      <c:pt idx="436">
                        <c:v>39913</c:v>
                      </c:pt>
                      <c:pt idx="437">
                        <c:v>39914</c:v>
                      </c:pt>
                      <c:pt idx="438">
                        <c:v>39915</c:v>
                      </c:pt>
                      <c:pt idx="439">
                        <c:v>39916</c:v>
                      </c:pt>
                      <c:pt idx="440">
                        <c:v>39917</c:v>
                      </c:pt>
                      <c:pt idx="441">
                        <c:v>39918</c:v>
                      </c:pt>
                      <c:pt idx="442">
                        <c:v>39919</c:v>
                      </c:pt>
                      <c:pt idx="443">
                        <c:v>39920</c:v>
                      </c:pt>
                      <c:pt idx="444">
                        <c:v>39921</c:v>
                      </c:pt>
                      <c:pt idx="445">
                        <c:v>39922</c:v>
                      </c:pt>
                      <c:pt idx="446">
                        <c:v>39923</c:v>
                      </c:pt>
                      <c:pt idx="447">
                        <c:v>39924</c:v>
                      </c:pt>
                      <c:pt idx="448">
                        <c:v>39925</c:v>
                      </c:pt>
                      <c:pt idx="449">
                        <c:v>39926</c:v>
                      </c:pt>
                      <c:pt idx="450">
                        <c:v>39927</c:v>
                      </c:pt>
                      <c:pt idx="451">
                        <c:v>39928</c:v>
                      </c:pt>
                      <c:pt idx="452">
                        <c:v>39929</c:v>
                      </c:pt>
                      <c:pt idx="453">
                        <c:v>39930</c:v>
                      </c:pt>
                      <c:pt idx="454">
                        <c:v>39931</c:v>
                      </c:pt>
                      <c:pt idx="455">
                        <c:v>39932</c:v>
                      </c:pt>
                      <c:pt idx="456">
                        <c:v>39933</c:v>
                      </c:pt>
                      <c:pt idx="457">
                        <c:v>39934</c:v>
                      </c:pt>
                      <c:pt idx="458">
                        <c:v>39935</c:v>
                      </c:pt>
                      <c:pt idx="459">
                        <c:v>39936</c:v>
                      </c:pt>
                      <c:pt idx="460">
                        <c:v>39937</c:v>
                      </c:pt>
                      <c:pt idx="461">
                        <c:v>39938</c:v>
                      </c:pt>
                      <c:pt idx="462">
                        <c:v>39939</c:v>
                      </c:pt>
                      <c:pt idx="463">
                        <c:v>39940</c:v>
                      </c:pt>
                      <c:pt idx="464">
                        <c:v>39941</c:v>
                      </c:pt>
                      <c:pt idx="465">
                        <c:v>39942</c:v>
                      </c:pt>
                      <c:pt idx="466">
                        <c:v>39943</c:v>
                      </c:pt>
                      <c:pt idx="467">
                        <c:v>39944</c:v>
                      </c:pt>
                      <c:pt idx="468">
                        <c:v>39945</c:v>
                      </c:pt>
                      <c:pt idx="469">
                        <c:v>39946</c:v>
                      </c:pt>
                      <c:pt idx="470">
                        <c:v>39947</c:v>
                      </c:pt>
                      <c:pt idx="471">
                        <c:v>39948</c:v>
                      </c:pt>
                      <c:pt idx="472">
                        <c:v>39949</c:v>
                      </c:pt>
                      <c:pt idx="473">
                        <c:v>39950</c:v>
                      </c:pt>
                      <c:pt idx="474">
                        <c:v>39951</c:v>
                      </c:pt>
                      <c:pt idx="475">
                        <c:v>39952</c:v>
                      </c:pt>
                      <c:pt idx="476">
                        <c:v>39953</c:v>
                      </c:pt>
                      <c:pt idx="477">
                        <c:v>39954</c:v>
                      </c:pt>
                      <c:pt idx="478">
                        <c:v>39955</c:v>
                      </c:pt>
                      <c:pt idx="479">
                        <c:v>39956</c:v>
                      </c:pt>
                      <c:pt idx="480">
                        <c:v>39957</c:v>
                      </c:pt>
                      <c:pt idx="481">
                        <c:v>39958</c:v>
                      </c:pt>
                      <c:pt idx="482">
                        <c:v>39959</c:v>
                      </c:pt>
                      <c:pt idx="483">
                        <c:v>39960</c:v>
                      </c:pt>
                      <c:pt idx="484">
                        <c:v>39961</c:v>
                      </c:pt>
                      <c:pt idx="485">
                        <c:v>39962</c:v>
                      </c:pt>
                      <c:pt idx="486">
                        <c:v>39963</c:v>
                      </c:pt>
                      <c:pt idx="487">
                        <c:v>39964</c:v>
                      </c:pt>
                      <c:pt idx="488">
                        <c:v>39965</c:v>
                      </c:pt>
                      <c:pt idx="489">
                        <c:v>39966</c:v>
                      </c:pt>
                      <c:pt idx="490">
                        <c:v>39967</c:v>
                      </c:pt>
                      <c:pt idx="491">
                        <c:v>39968</c:v>
                      </c:pt>
                      <c:pt idx="492">
                        <c:v>39969</c:v>
                      </c:pt>
                      <c:pt idx="493">
                        <c:v>39970</c:v>
                      </c:pt>
                      <c:pt idx="494">
                        <c:v>39971</c:v>
                      </c:pt>
                      <c:pt idx="495">
                        <c:v>39972</c:v>
                      </c:pt>
                      <c:pt idx="496">
                        <c:v>39973</c:v>
                      </c:pt>
                      <c:pt idx="497">
                        <c:v>39974</c:v>
                      </c:pt>
                      <c:pt idx="498">
                        <c:v>39975</c:v>
                      </c:pt>
                      <c:pt idx="499">
                        <c:v>39976</c:v>
                      </c:pt>
                      <c:pt idx="500">
                        <c:v>39977</c:v>
                      </c:pt>
                      <c:pt idx="501">
                        <c:v>39978</c:v>
                      </c:pt>
                      <c:pt idx="502">
                        <c:v>39979</c:v>
                      </c:pt>
                      <c:pt idx="503">
                        <c:v>39980</c:v>
                      </c:pt>
                      <c:pt idx="504">
                        <c:v>39981</c:v>
                      </c:pt>
                      <c:pt idx="505">
                        <c:v>39982</c:v>
                      </c:pt>
                      <c:pt idx="506">
                        <c:v>39983</c:v>
                      </c:pt>
                      <c:pt idx="507">
                        <c:v>39984</c:v>
                      </c:pt>
                      <c:pt idx="508">
                        <c:v>39985</c:v>
                      </c:pt>
                      <c:pt idx="509">
                        <c:v>39986</c:v>
                      </c:pt>
                      <c:pt idx="510">
                        <c:v>39987</c:v>
                      </c:pt>
                      <c:pt idx="511">
                        <c:v>39988</c:v>
                      </c:pt>
                      <c:pt idx="512">
                        <c:v>39989</c:v>
                      </c:pt>
                      <c:pt idx="513">
                        <c:v>39990</c:v>
                      </c:pt>
                      <c:pt idx="514">
                        <c:v>39991</c:v>
                      </c:pt>
                      <c:pt idx="515">
                        <c:v>39992</c:v>
                      </c:pt>
                      <c:pt idx="516">
                        <c:v>39993</c:v>
                      </c:pt>
                      <c:pt idx="517">
                        <c:v>39994</c:v>
                      </c:pt>
                      <c:pt idx="518">
                        <c:v>39995</c:v>
                      </c:pt>
                      <c:pt idx="519">
                        <c:v>39996</c:v>
                      </c:pt>
                      <c:pt idx="520">
                        <c:v>39997</c:v>
                      </c:pt>
                      <c:pt idx="521">
                        <c:v>39998</c:v>
                      </c:pt>
                      <c:pt idx="522">
                        <c:v>39999</c:v>
                      </c:pt>
                      <c:pt idx="523">
                        <c:v>40000</c:v>
                      </c:pt>
                      <c:pt idx="524">
                        <c:v>40001</c:v>
                      </c:pt>
                      <c:pt idx="525">
                        <c:v>40002</c:v>
                      </c:pt>
                      <c:pt idx="526">
                        <c:v>40003</c:v>
                      </c:pt>
                      <c:pt idx="527">
                        <c:v>40004</c:v>
                      </c:pt>
                      <c:pt idx="528">
                        <c:v>40005</c:v>
                      </c:pt>
                      <c:pt idx="529">
                        <c:v>40006</c:v>
                      </c:pt>
                      <c:pt idx="530">
                        <c:v>40007</c:v>
                      </c:pt>
                      <c:pt idx="531">
                        <c:v>40008</c:v>
                      </c:pt>
                      <c:pt idx="532">
                        <c:v>40009</c:v>
                      </c:pt>
                      <c:pt idx="533">
                        <c:v>40010</c:v>
                      </c:pt>
                      <c:pt idx="534">
                        <c:v>40011</c:v>
                      </c:pt>
                      <c:pt idx="535">
                        <c:v>40012</c:v>
                      </c:pt>
                      <c:pt idx="536">
                        <c:v>40013</c:v>
                      </c:pt>
                      <c:pt idx="537">
                        <c:v>40014</c:v>
                      </c:pt>
                      <c:pt idx="538">
                        <c:v>40015</c:v>
                      </c:pt>
                      <c:pt idx="539">
                        <c:v>40016</c:v>
                      </c:pt>
                      <c:pt idx="540">
                        <c:v>40017</c:v>
                      </c:pt>
                      <c:pt idx="541">
                        <c:v>40018</c:v>
                      </c:pt>
                      <c:pt idx="542">
                        <c:v>40019</c:v>
                      </c:pt>
                      <c:pt idx="543">
                        <c:v>40020</c:v>
                      </c:pt>
                      <c:pt idx="544">
                        <c:v>40021</c:v>
                      </c:pt>
                      <c:pt idx="545">
                        <c:v>40022</c:v>
                      </c:pt>
                      <c:pt idx="546">
                        <c:v>40023</c:v>
                      </c:pt>
                      <c:pt idx="547">
                        <c:v>40024</c:v>
                      </c:pt>
                      <c:pt idx="548">
                        <c:v>40025</c:v>
                      </c:pt>
                      <c:pt idx="549">
                        <c:v>40026</c:v>
                      </c:pt>
                      <c:pt idx="550">
                        <c:v>40027</c:v>
                      </c:pt>
                      <c:pt idx="551">
                        <c:v>40028</c:v>
                      </c:pt>
                      <c:pt idx="552">
                        <c:v>40029</c:v>
                      </c:pt>
                      <c:pt idx="553">
                        <c:v>40030</c:v>
                      </c:pt>
                      <c:pt idx="554">
                        <c:v>40031</c:v>
                      </c:pt>
                      <c:pt idx="555">
                        <c:v>40032</c:v>
                      </c:pt>
                      <c:pt idx="556">
                        <c:v>40033</c:v>
                      </c:pt>
                      <c:pt idx="557">
                        <c:v>40034</c:v>
                      </c:pt>
                      <c:pt idx="558">
                        <c:v>40035</c:v>
                      </c:pt>
                      <c:pt idx="559">
                        <c:v>40036</c:v>
                      </c:pt>
                      <c:pt idx="560">
                        <c:v>40037</c:v>
                      </c:pt>
                      <c:pt idx="561">
                        <c:v>40038</c:v>
                      </c:pt>
                      <c:pt idx="562">
                        <c:v>40039</c:v>
                      </c:pt>
                      <c:pt idx="563">
                        <c:v>40040</c:v>
                      </c:pt>
                      <c:pt idx="564">
                        <c:v>40041</c:v>
                      </c:pt>
                      <c:pt idx="565">
                        <c:v>40042</c:v>
                      </c:pt>
                      <c:pt idx="566">
                        <c:v>40043</c:v>
                      </c:pt>
                      <c:pt idx="567">
                        <c:v>40044</c:v>
                      </c:pt>
                      <c:pt idx="568">
                        <c:v>40045</c:v>
                      </c:pt>
                      <c:pt idx="569">
                        <c:v>40046</c:v>
                      </c:pt>
                      <c:pt idx="570">
                        <c:v>40047</c:v>
                      </c:pt>
                      <c:pt idx="571">
                        <c:v>40048</c:v>
                      </c:pt>
                      <c:pt idx="572">
                        <c:v>40049</c:v>
                      </c:pt>
                      <c:pt idx="573">
                        <c:v>40050</c:v>
                      </c:pt>
                      <c:pt idx="574">
                        <c:v>40051</c:v>
                      </c:pt>
                      <c:pt idx="575">
                        <c:v>40052</c:v>
                      </c:pt>
                      <c:pt idx="576">
                        <c:v>40053</c:v>
                      </c:pt>
                      <c:pt idx="577">
                        <c:v>40054</c:v>
                      </c:pt>
                      <c:pt idx="578">
                        <c:v>40055</c:v>
                      </c:pt>
                      <c:pt idx="579">
                        <c:v>40056</c:v>
                      </c:pt>
                      <c:pt idx="580">
                        <c:v>40057</c:v>
                      </c:pt>
                      <c:pt idx="581">
                        <c:v>40058</c:v>
                      </c:pt>
                      <c:pt idx="582">
                        <c:v>40059</c:v>
                      </c:pt>
                      <c:pt idx="583">
                        <c:v>40060</c:v>
                      </c:pt>
                      <c:pt idx="584">
                        <c:v>40061</c:v>
                      </c:pt>
                      <c:pt idx="585">
                        <c:v>40062</c:v>
                      </c:pt>
                      <c:pt idx="586">
                        <c:v>40063</c:v>
                      </c:pt>
                      <c:pt idx="587">
                        <c:v>40064</c:v>
                      </c:pt>
                      <c:pt idx="588">
                        <c:v>40065</c:v>
                      </c:pt>
                      <c:pt idx="589">
                        <c:v>40066</c:v>
                      </c:pt>
                      <c:pt idx="590">
                        <c:v>40067</c:v>
                      </c:pt>
                      <c:pt idx="591">
                        <c:v>40068</c:v>
                      </c:pt>
                      <c:pt idx="592">
                        <c:v>40069</c:v>
                      </c:pt>
                      <c:pt idx="593">
                        <c:v>40070</c:v>
                      </c:pt>
                      <c:pt idx="594">
                        <c:v>40071</c:v>
                      </c:pt>
                      <c:pt idx="595">
                        <c:v>40072</c:v>
                      </c:pt>
                      <c:pt idx="596">
                        <c:v>40073</c:v>
                      </c:pt>
                      <c:pt idx="597">
                        <c:v>40074</c:v>
                      </c:pt>
                      <c:pt idx="598">
                        <c:v>40075</c:v>
                      </c:pt>
                      <c:pt idx="599">
                        <c:v>40076</c:v>
                      </c:pt>
                      <c:pt idx="600">
                        <c:v>40077</c:v>
                      </c:pt>
                      <c:pt idx="601">
                        <c:v>40078</c:v>
                      </c:pt>
                      <c:pt idx="602">
                        <c:v>40079</c:v>
                      </c:pt>
                      <c:pt idx="603">
                        <c:v>40080</c:v>
                      </c:pt>
                      <c:pt idx="604">
                        <c:v>40081</c:v>
                      </c:pt>
                      <c:pt idx="605">
                        <c:v>40082</c:v>
                      </c:pt>
                      <c:pt idx="606">
                        <c:v>40083</c:v>
                      </c:pt>
                      <c:pt idx="607">
                        <c:v>40084</c:v>
                      </c:pt>
                      <c:pt idx="608">
                        <c:v>40085</c:v>
                      </c:pt>
                      <c:pt idx="609">
                        <c:v>40086</c:v>
                      </c:pt>
                      <c:pt idx="610">
                        <c:v>40087</c:v>
                      </c:pt>
                      <c:pt idx="611">
                        <c:v>40088</c:v>
                      </c:pt>
                      <c:pt idx="612">
                        <c:v>40089</c:v>
                      </c:pt>
                      <c:pt idx="613">
                        <c:v>40090</c:v>
                      </c:pt>
                      <c:pt idx="614">
                        <c:v>40091</c:v>
                      </c:pt>
                      <c:pt idx="615">
                        <c:v>40092</c:v>
                      </c:pt>
                      <c:pt idx="616">
                        <c:v>40093</c:v>
                      </c:pt>
                      <c:pt idx="617">
                        <c:v>40094</c:v>
                      </c:pt>
                      <c:pt idx="618">
                        <c:v>40095</c:v>
                      </c:pt>
                      <c:pt idx="619">
                        <c:v>40096</c:v>
                      </c:pt>
                      <c:pt idx="620">
                        <c:v>40097</c:v>
                      </c:pt>
                      <c:pt idx="621">
                        <c:v>40098</c:v>
                      </c:pt>
                      <c:pt idx="622">
                        <c:v>40099</c:v>
                      </c:pt>
                      <c:pt idx="623">
                        <c:v>40100</c:v>
                      </c:pt>
                      <c:pt idx="624">
                        <c:v>40101</c:v>
                      </c:pt>
                      <c:pt idx="625">
                        <c:v>40102</c:v>
                      </c:pt>
                      <c:pt idx="626">
                        <c:v>40103</c:v>
                      </c:pt>
                      <c:pt idx="627">
                        <c:v>40104</c:v>
                      </c:pt>
                      <c:pt idx="628">
                        <c:v>40105</c:v>
                      </c:pt>
                      <c:pt idx="629">
                        <c:v>40106</c:v>
                      </c:pt>
                      <c:pt idx="630">
                        <c:v>40107</c:v>
                      </c:pt>
                      <c:pt idx="631">
                        <c:v>40108</c:v>
                      </c:pt>
                      <c:pt idx="632">
                        <c:v>40109</c:v>
                      </c:pt>
                      <c:pt idx="633">
                        <c:v>40110</c:v>
                      </c:pt>
                      <c:pt idx="634">
                        <c:v>40111</c:v>
                      </c:pt>
                      <c:pt idx="635">
                        <c:v>40112</c:v>
                      </c:pt>
                      <c:pt idx="636">
                        <c:v>40113</c:v>
                      </c:pt>
                      <c:pt idx="637">
                        <c:v>40114</c:v>
                      </c:pt>
                      <c:pt idx="638">
                        <c:v>40115</c:v>
                      </c:pt>
                      <c:pt idx="639">
                        <c:v>40116</c:v>
                      </c:pt>
                      <c:pt idx="640">
                        <c:v>40117</c:v>
                      </c:pt>
                      <c:pt idx="641">
                        <c:v>40118</c:v>
                      </c:pt>
                      <c:pt idx="642">
                        <c:v>40119</c:v>
                      </c:pt>
                      <c:pt idx="643">
                        <c:v>40120</c:v>
                      </c:pt>
                      <c:pt idx="644">
                        <c:v>40121</c:v>
                      </c:pt>
                      <c:pt idx="645">
                        <c:v>40122</c:v>
                      </c:pt>
                      <c:pt idx="646">
                        <c:v>40123</c:v>
                      </c:pt>
                      <c:pt idx="647">
                        <c:v>40124</c:v>
                      </c:pt>
                      <c:pt idx="648">
                        <c:v>40125</c:v>
                      </c:pt>
                      <c:pt idx="649">
                        <c:v>40126</c:v>
                      </c:pt>
                      <c:pt idx="650">
                        <c:v>40127</c:v>
                      </c:pt>
                      <c:pt idx="651">
                        <c:v>40128</c:v>
                      </c:pt>
                      <c:pt idx="652">
                        <c:v>40129</c:v>
                      </c:pt>
                      <c:pt idx="653">
                        <c:v>40130</c:v>
                      </c:pt>
                      <c:pt idx="654">
                        <c:v>40131</c:v>
                      </c:pt>
                      <c:pt idx="655">
                        <c:v>40132</c:v>
                      </c:pt>
                      <c:pt idx="656">
                        <c:v>40133</c:v>
                      </c:pt>
                      <c:pt idx="657">
                        <c:v>40134</c:v>
                      </c:pt>
                      <c:pt idx="658">
                        <c:v>40135</c:v>
                      </c:pt>
                      <c:pt idx="659">
                        <c:v>40136</c:v>
                      </c:pt>
                      <c:pt idx="660">
                        <c:v>40137</c:v>
                      </c:pt>
                      <c:pt idx="661">
                        <c:v>40138</c:v>
                      </c:pt>
                      <c:pt idx="662">
                        <c:v>40139</c:v>
                      </c:pt>
                      <c:pt idx="663">
                        <c:v>40140</c:v>
                      </c:pt>
                      <c:pt idx="664">
                        <c:v>40141</c:v>
                      </c:pt>
                      <c:pt idx="665">
                        <c:v>40142</c:v>
                      </c:pt>
                      <c:pt idx="666">
                        <c:v>40143</c:v>
                      </c:pt>
                      <c:pt idx="667">
                        <c:v>40144</c:v>
                      </c:pt>
                      <c:pt idx="668">
                        <c:v>40145</c:v>
                      </c:pt>
                      <c:pt idx="669">
                        <c:v>40146</c:v>
                      </c:pt>
                      <c:pt idx="670">
                        <c:v>40147</c:v>
                      </c:pt>
                      <c:pt idx="671">
                        <c:v>40148</c:v>
                      </c:pt>
                      <c:pt idx="672">
                        <c:v>40149</c:v>
                      </c:pt>
                      <c:pt idx="673">
                        <c:v>40150</c:v>
                      </c:pt>
                      <c:pt idx="674">
                        <c:v>40151</c:v>
                      </c:pt>
                      <c:pt idx="675">
                        <c:v>40152</c:v>
                      </c:pt>
                      <c:pt idx="676">
                        <c:v>40153</c:v>
                      </c:pt>
                      <c:pt idx="677">
                        <c:v>40154</c:v>
                      </c:pt>
                      <c:pt idx="678">
                        <c:v>40155</c:v>
                      </c:pt>
                      <c:pt idx="679">
                        <c:v>40156</c:v>
                      </c:pt>
                      <c:pt idx="680">
                        <c:v>40157</c:v>
                      </c:pt>
                      <c:pt idx="681">
                        <c:v>40158</c:v>
                      </c:pt>
                      <c:pt idx="682">
                        <c:v>40159</c:v>
                      </c:pt>
                      <c:pt idx="683">
                        <c:v>40160</c:v>
                      </c:pt>
                      <c:pt idx="684">
                        <c:v>40161</c:v>
                      </c:pt>
                      <c:pt idx="685">
                        <c:v>40162</c:v>
                      </c:pt>
                      <c:pt idx="686">
                        <c:v>40163</c:v>
                      </c:pt>
                      <c:pt idx="687">
                        <c:v>40164</c:v>
                      </c:pt>
                      <c:pt idx="688">
                        <c:v>40165</c:v>
                      </c:pt>
                      <c:pt idx="689">
                        <c:v>40166</c:v>
                      </c:pt>
                      <c:pt idx="690">
                        <c:v>40167</c:v>
                      </c:pt>
                      <c:pt idx="691">
                        <c:v>40168</c:v>
                      </c:pt>
                      <c:pt idx="692">
                        <c:v>40169</c:v>
                      </c:pt>
                      <c:pt idx="693">
                        <c:v>40170</c:v>
                      </c:pt>
                      <c:pt idx="694">
                        <c:v>40171</c:v>
                      </c:pt>
                      <c:pt idx="695">
                        <c:v>40172</c:v>
                      </c:pt>
                      <c:pt idx="696">
                        <c:v>40173</c:v>
                      </c:pt>
                      <c:pt idx="697">
                        <c:v>40174</c:v>
                      </c:pt>
                      <c:pt idx="698">
                        <c:v>40175</c:v>
                      </c:pt>
                      <c:pt idx="699">
                        <c:v>40176</c:v>
                      </c:pt>
                      <c:pt idx="700">
                        <c:v>40177</c:v>
                      </c:pt>
                      <c:pt idx="701">
                        <c:v>40178</c:v>
                      </c:pt>
                      <c:pt idx="702">
                        <c:v>40179</c:v>
                      </c:pt>
                      <c:pt idx="703">
                        <c:v>40180</c:v>
                      </c:pt>
                      <c:pt idx="704">
                        <c:v>40181</c:v>
                      </c:pt>
                      <c:pt idx="705">
                        <c:v>40182</c:v>
                      </c:pt>
                      <c:pt idx="706">
                        <c:v>40183</c:v>
                      </c:pt>
                      <c:pt idx="707">
                        <c:v>40184</c:v>
                      </c:pt>
                      <c:pt idx="708">
                        <c:v>40185</c:v>
                      </c:pt>
                      <c:pt idx="709">
                        <c:v>40186</c:v>
                      </c:pt>
                      <c:pt idx="710">
                        <c:v>40187</c:v>
                      </c:pt>
                      <c:pt idx="711">
                        <c:v>40188</c:v>
                      </c:pt>
                      <c:pt idx="712">
                        <c:v>40189</c:v>
                      </c:pt>
                      <c:pt idx="713">
                        <c:v>40190</c:v>
                      </c:pt>
                      <c:pt idx="714">
                        <c:v>40191</c:v>
                      </c:pt>
                      <c:pt idx="715">
                        <c:v>40192</c:v>
                      </c:pt>
                      <c:pt idx="716">
                        <c:v>40193</c:v>
                      </c:pt>
                      <c:pt idx="717">
                        <c:v>40194</c:v>
                      </c:pt>
                      <c:pt idx="718">
                        <c:v>40195</c:v>
                      </c:pt>
                      <c:pt idx="719">
                        <c:v>40196</c:v>
                      </c:pt>
                      <c:pt idx="720">
                        <c:v>40197</c:v>
                      </c:pt>
                      <c:pt idx="721">
                        <c:v>40198</c:v>
                      </c:pt>
                      <c:pt idx="722">
                        <c:v>40199</c:v>
                      </c:pt>
                      <c:pt idx="723">
                        <c:v>40200</c:v>
                      </c:pt>
                      <c:pt idx="724">
                        <c:v>40201</c:v>
                      </c:pt>
                      <c:pt idx="725">
                        <c:v>40202</c:v>
                      </c:pt>
                      <c:pt idx="726">
                        <c:v>40203</c:v>
                      </c:pt>
                      <c:pt idx="727">
                        <c:v>40204</c:v>
                      </c:pt>
                      <c:pt idx="728">
                        <c:v>40205</c:v>
                      </c:pt>
                      <c:pt idx="729">
                        <c:v>40206</c:v>
                      </c:pt>
                      <c:pt idx="730">
                        <c:v>40207</c:v>
                      </c:pt>
                      <c:pt idx="731">
                        <c:v>40208</c:v>
                      </c:pt>
                      <c:pt idx="732">
                        <c:v>40209</c:v>
                      </c:pt>
                      <c:pt idx="733">
                        <c:v>40210</c:v>
                      </c:pt>
                      <c:pt idx="734">
                        <c:v>40211</c:v>
                      </c:pt>
                      <c:pt idx="735">
                        <c:v>40212</c:v>
                      </c:pt>
                      <c:pt idx="736">
                        <c:v>40213</c:v>
                      </c:pt>
                      <c:pt idx="737">
                        <c:v>40214</c:v>
                      </c:pt>
                      <c:pt idx="738">
                        <c:v>40215</c:v>
                      </c:pt>
                      <c:pt idx="739">
                        <c:v>40216</c:v>
                      </c:pt>
                      <c:pt idx="740">
                        <c:v>40217</c:v>
                      </c:pt>
                      <c:pt idx="741">
                        <c:v>40218</c:v>
                      </c:pt>
                      <c:pt idx="742">
                        <c:v>40219</c:v>
                      </c:pt>
                      <c:pt idx="743">
                        <c:v>40220</c:v>
                      </c:pt>
                      <c:pt idx="744">
                        <c:v>40221</c:v>
                      </c:pt>
                      <c:pt idx="745">
                        <c:v>40222</c:v>
                      </c:pt>
                      <c:pt idx="746">
                        <c:v>40223</c:v>
                      </c:pt>
                      <c:pt idx="747">
                        <c:v>40224</c:v>
                      </c:pt>
                      <c:pt idx="748">
                        <c:v>40225</c:v>
                      </c:pt>
                      <c:pt idx="749">
                        <c:v>40226</c:v>
                      </c:pt>
                      <c:pt idx="750">
                        <c:v>40227</c:v>
                      </c:pt>
                      <c:pt idx="751">
                        <c:v>40228</c:v>
                      </c:pt>
                      <c:pt idx="752">
                        <c:v>40229</c:v>
                      </c:pt>
                      <c:pt idx="753">
                        <c:v>40230</c:v>
                      </c:pt>
                      <c:pt idx="754">
                        <c:v>40231</c:v>
                      </c:pt>
                      <c:pt idx="755">
                        <c:v>40232</c:v>
                      </c:pt>
                      <c:pt idx="756">
                        <c:v>40233</c:v>
                      </c:pt>
                      <c:pt idx="757">
                        <c:v>40234</c:v>
                      </c:pt>
                      <c:pt idx="758">
                        <c:v>40235</c:v>
                      </c:pt>
                      <c:pt idx="759">
                        <c:v>40236</c:v>
                      </c:pt>
                      <c:pt idx="760">
                        <c:v>40237</c:v>
                      </c:pt>
                      <c:pt idx="761">
                        <c:v>40238</c:v>
                      </c:pt>
                      <c:pt idx="762">
                        <c:v>40239</c:v>
                      </c:pt>
                      <c:pt idx="763">
                        <c:v>40240</c:v>
                      </c:pt>
                      <c:pt idx="764">
                        <c:v>40241</c:v>
                      </c:pt>
                      <c:pt idx="765">
                        <c:v>40242</c:v>
                      </c:pt>
                      <c:pt idx="766">
                        <c:v>40243</c:v>
                      </c:pt>
                      <c:pt idx="767">
                        <c:v>40244</c:v>
                      </c:pt>
                      <c:pt idx="768">
                        <c:v>40245</c:v>
                      </c:pt>
                      <c:pt idx="769">
                        <c:v>40246</c:v>
                      </c:pt>
                      <c:pt idx="770">
                        <c:v>40247</c:v>
                      </c:pt>
                      <c:pt idx="771">
                        <c:v>40248</c:v>
                      </c:pt>
                      <c:pt idx="772">
                        <c:v>40249</c:v>
                      </c:pt>
                      <c:pt idx="773">
                        <c:v>40250</c:v>
                      </c:pt>
                      <c:pt idx="774">
                        <c:v>40251</c:v>
                      </c:pt>
                      <c:pt idx="775">
                        <c:v>40252</c:v>
                      </c:pt>
                      <c:pt idx="776">
                        <c:v>40253</c:v>
                      </c:pt>
                      <c:pt idx="777">
                        <c:v>40254</c:v>
                      </c:pt>
                      <c:pt idx="778">
                        <c:v>40255</c:v>
                      </c:pt>
                      <c:pt idx="779">
                        <c:v>40256</c:v>
                      </c:pt>
                      <c:pt idx="780">
                        <c:v>40257</c:v>
                      </c:pt>
                      <c:pt idx="781">
                        <c:v>40258</c:v>
                      </c:pt>
                      <c:pt idx="782">
                        <c:v>40259</c:v>
                      </c:pt>
                      <c:pt idx="783">
                        <c:v>40260</c:v>
                      </c:pt>
                      <c:pt idx="784">
                        <c:v>40261</c:v>
                      </c:pt>
                      <c:pt idx="785">
                        <c:v>40262</c:v>
                      </c:pt>
                      <c:pt idx="786">
                        <c:v>40263</c:v>
                      </c:pt>
                      <c:pt idx="787">
                        <c:v>40264</c:v>
                      </c:pt>
                      <c:pt idx="788">
                        <c:v>40265</c:v>
                      </c:pt>
                      <c:pt idx="789">
                        <c:v>40266</c:v>
                      </c:pt>
                      <c:pt idx="790">
                        <c:v>40267</c:v>
                      </c:pt>
                      <c:pt idx="791">
                        <c:v>40268</c:v>
                      </c:pt>
                      <c:pt idx="792">
                        <c:v>40269</c:v>
                      </c:pt>
                      <c:pt idx="793">
                        <c:v>40270</c:v>
                      </c:pt>
                      <c:pt idx="794">
                        <c:v>40271</c:v>
                      </c:pt>
                      <c:pt idx="795">
                        <c:v>40272</c:v>
                      </c:pt>
                      <c:pt idx="796">
                        <c:v>40273</c:v>
                      </c:pt>
                      <c:pt idx="797">
                        <c:v>40274</c:v>
                      </c:pt>
                      <c:pt idx="798">
                        <c:v>40275</c:v>
                      </c:pt>
                      <c:pt idx="799">
                        <c:v>40276</c:v>
                      </c:pt>
                      <c:pt idx="800">
                        <c:v>40277</c:v>
                      </c:pt>
                      <c:pt idx="801">
                        <c:v>40278</c:v>
                      </c:pt>
                      <c:pt idx="802">
                        <c:v>40279</c:v>
                      </c:pt>
                      <c:pt idx="803">
                        <c:v>40280</c:v>
                      </c:pt>
                      <c:pt idx="804">
                        <c:v>40281</c:v>
                      </c:pt>
                      <c:pt idx="805">
                        <c:v>40282</c:v>
                      </c:pt>
                      <c:pt idx="806">
                        <c:v>40283</c:v>
                      </c:pt>
                      <c:pt idx="807">
                        <c:v>40284</c:v>
                      </c:pt>
                      <c:pt idx="808">
                        <c:v>40285</c:v>
                      </c:pt>
                      <c:pt idx="809">
                        <c:v>40286</c:v>
                      </c:pt>
                      <c:pt idx="810">
                        <c:v>40287</c:v>
                      </c:pt>
                      <c:pt idx="811">
                        <c:v>40288</c:v>
                      </c:pt>
                      <c:pt idx="812">
                        <c:v>40289</c:v>
                      </c:pt>
                      <c:pt idx="813">
                        <c:v>40290</c:v>
                      </c:pt>
                      <c:pt idx="814">
                        <c:v>40291</c:v>
                      </c:pt>
                      <c:pt idx="815">
                        <c:v>40292</c:v>
                      </c:pt>
                      <c:pt idx="816">
                        <c:v>40293</c:v>
                      </c:pt>
                      <c:pt idx="817">
                        <c:v>40294</c:v>
                      </c:pt>
                      <c:pt idx="818">
                        <c:v>40295</c:v>
                      </c:pt>
                      <c:pt idx="819">
                        <c:v>40296</c:v>
                      </c:pt>
                      <c:pt idx="820">
                        <c:v>40297</c:v>
                      </c:pt>
                      <c:pt idx="821">
                        <c:v>40298</c:v>
                      </c:pt>
                      <c:pt idx="822">
                        <c:v>40299</c:v>
                      </c:pt>
                      <c:pt idx="823">
                        <c:v>40300</c:v>
                      </c:pt>
                      <c:pt idx="824">
                        <c:v>40301</c:v>
                      </c:pt>
                      <c:pt idx="825">
                        <c:v>40302</c:v>
                      </c:pt>
                      <c:pt idx="826">
                        <c:v>40303</c:v>
                      </c:pt>
                      <c:pt idx="827">
                        <c:v>40304</c:v>
                      </c:pt>
                      <c:pt idx="828">
                        <c:v>40305</c:v>
                      </c:pt>
                      <c:pt idx="829">
                        <c:v>40306</c:v>
                      </c:pt>
                      <c:pt idx="830">
                        <c:v>40307</c:v>
                      </c:pt>
                      <c:pt idx="831">
                        <c:v>40308</c:v>
                      </c:pt>
                      <c:pt idx="832">
                        <c:v>40309</c:v>
                      </c:pt>
                      <c:pt idx="833">
                        <c:v>40310</c:v>
                      </c:pt>
                      <c:pt idx="834">
                        <c:v>40311</c:v>
                      </c:pt>
                      <c:pt idx="835">
                        <c:v>40312</c:v>
                      </c:pt>
                      <c:pt idx="836">
                        <c:v>40313</c:v>
                      </c:pt>
                      <c:pt idx="837">
                        <c:v>40314</c:v>
                      </c:pt>
                      <c:pt idx="838">
                        <c:v>40315</c:v>
                      </c:pt>
                      <c:pt idx="839">
                        <c:v>40316</c:v>
                      </c:pt>
                      <c:pt idx="840">
                        <c:v>40317</c:v>
                      </c:pt>
                      <c:pt idx="841">
                        <c:v>40318</c:v>
                      </c:pt>
                      <c:pt idx="842">
                        <c:v>40319</c:v>
                      </c:pt>
                      <c:pt idx="843">
                        <c:v>40320</c:v>
                      </c:pt>
                      <c:pt idx="844">
                        <c:v>40321</c:v>
                      </c:pt>
                      <c:pt idx="845">
                        <c:v>40322</c:v>
                      </c:pt>
                      <c:pt idx="846">
                        <c:v>40323</c:v>
                      </c:pt>
                      <c:pt idx="847">
                        <c:v>40324</c:v>
                      </c:pt>
                      <c:pt idx="848">
                        <c:v>40325</c:v>
                      </c:pt>
                      <c:pt idx="849">
                        <c:v>40326</c:v>
                      </c:pt>
                      <c:pt idx="850">
                        <c:v>40327</c:v>
                      </c:pt>
                      <c:pt idx="851">
                        <c:v>40328</c:v>
                      </c:pt>
                      <c:pt idx="852">
                        <c:v>40329</c:v>
                      </c:pt>
                      <c:pt idx="853">
                        <c:v>40330</c:v>
                      </c:pt>
                      <c:pt idx="854">
                        <c:v>40331</c:v>
                      </c:pt>
                      <c:pt idx="855">
                        <c:v>40332</c:v>
                      </c:pt>
                      <c:pt idx="856">
                        <c:v>40333</c:v>
                      </c:pt>
                      <c:pt idx="857">
                        <c:v>40334</c:v>
                      </c:pt>
                      <c:pt idx="858">
                        <c:v>40335</c:v>
                      </c:pt>
                      <c:pt idx="859">
                        <c:v>40336</c:v>
                      </c:pt>
                      <c:pt idx="860">
                        <c:v>40337</c:v>
                      </c:pt>
                      <c:pt idx="861">
                        <c:v>40338</c:v>
                      </c:pt>
                      <c:pt idx="862">
                        <c:v>40339</c:v>
                      </c:pt>
                      <c:pt idx="863">
                        <c:v>40340</c:v>
                      </c:pt>
                      <c:pt idx="864">
                        <c:v>40341</c:v>
                      </c:pt>
                      <c:pt idx="865">
                        <c:v>40342</c:v>
                      </c:pt>
                      <c:pt idx="866">
                        <c:v>40343</c:v>
                      </c:pt>
                      <c:pt idx="867">
                        <c:v>40344</c:v>
                      </c:pt>
                      <c:pt idx="868">
                        <c:v>40345</c:v>
                      </c:pt>
                      <c:pt idx="869">
                        <c:v>40346</c:v>
                      </c:pt>
                      <c:pt idx="870">
                        <c:v>40347</c:v>
                      </c:pt>
                      <c:pt idx="871">
                        <c:v>40348</c:v>
                      </c:pt>
                      <c:pt idx="872">
                        <c:v>40349</c:v>
                      </c:pt>
                      <c:pt idx="873">
                        <c:v>40350</c:v>
                      </c:pt>
                      <c:pt idx="874">
                        <c:v>40351</c:v>
                      </c:pt>
                      <c:pt idx="875">
                        <c:v>40352</c:v>
                      </c:pt>
                      <c:pt idx="876">
                        <c:v>40353</c:v>
                      </c:pt>
                      <c:pt idx="877">
                        <c:v>40354</c:v>
                      </c:pt>
                      <c:pt idx="878">
                        <c:v>40355</c:v>
                      </c:pt>
                      <c:pt idx="879">
                        <c:v>40356</c:v>
                      </c:pt>
                      <c:pt idx="880">
                        <c:v>40357</c:v>
                      </c:pt>
                      <c:pt idx="881">
                        <c:v>40358</c:v>
                      </c:pt>
                      <c:pt idx="882">
                        <c:v>40359</c:v>
                      </c:pt>
                      <c:pt idx="883">
                        <c:v>40360</c:v>
                      </c:pt>
                      <c:pt idx="884">
                        <c:v>40361</c:v>
                      </c:pt>
                      <c:pt idx="885">
                        <c:v>40362</c:v>
                      </c:pt>
                      <c:pt idx="886">
                        <c:v>40363</c:v>
                      </c:pt>
                      <c:pt idx="887">
                        <c:v>40364</c:v>
                      </c:pt>
                      <c:pt idx="888">
                        <c:v>40365</c:v>
                      </c:pt>
                      <c:pt idx="889">
                        <c:v>40366</c:v>
                      </c:pt>
                      <c:pt idx="890">
                        <c:v>40367</c:v>
                      </c:pt>
                      <c:pt idx="891">
                        <c:v>40368</c:v>
                      </c:pt>
                      <c:pt idx="892">
                        <c:v>40369</c:v>
                      </c:pt>
                      <c:pt idx="893">
                        <c:v>40370</c:v>
                      </c:pt>
                      <c:pt idx="894">
                        <c:v>40371</c:v>
                      </c:pt>
                      <c:pt idx="895">
                        <c:v>40372</c:v>
                      </c:pt>
                      <c:pt idx="896">
                        <c:v>40373</c:v>
                      </c:pt>
                      <c:pt idx="897">
                        <c:v>40374</c:v>
                      </c:pt>
                      <c:pt idx="898">
                        <c:v>40375</c:v>
                      </c:pt>
                      <c:pt idx="899">
                        <c:v>40376</c:v>
                      </c:pt>
                      <c:pt idx="900">
                        <c:v>40377</c:v>
                      </c:pt>
                      <c:pt idx="901">
                        <c:v>40378</c:v>
                      </c:pt>
                      <c:pt idx="902">
                        <c:v>40379</c:v>
                      </c:pt>
                      <c:pt idx="903">
                        <c:v>40380</c:v>
                      </c:pt>
                      <c:pt idx="904">
                        <c:v>40381</c:v>
                      </c:pt>
                      <c:pt idx="905">
                        <c:v>40382</c:v>
                      </c:pt>
                      <c:pt idx="906">
                        <c:v>40383</c:v>
                      </c:pt>
                      <c:pt idx="907">
                        <c:v>40384</c:v>
                      </c:pt>
                      <c:pt idx="908">
                        <c:v>40385</c:v>
                      </c:pt>
                      <c:pt idx="909">
                        <c:v>40386</c:v>
                      </c:pt>
                      <c:pt idx="910">
                        <c:v>40387</c:v>
                      </c:pt>
                      <c:pt idx="911">
                        <c:v>40388</c:v>
                      </c:pt>
                      <c:pt idx="912">
                        <c:v>40389</c:v>
                      </c:pt>
                      <c:pt idx="913">
                        <c:v>40390</c:v>
                      </c:pt>
                      <c:pt idx="914">
                        <c:v>40391</c:v>
                      </c:pt>
                      <c:pt idx="915">
                        <c:v>40392</c:v>
                      </c:pt>
                      <c:pt idx="916">
                        <c:v>40393</c:v>
                      </c:pt>
                      <c:pt idx="917">
                        <c:v>40394</c:v>
                      </c:pt>
                      <c:pt idx="918">
                        <c:v>40395</c:v>
                      </c:pt>
                      <c:pt idx="919">
                        <c:v>40396</c:v>
                      </c:pt>
                      <c:pt idx="920">
                        <c:v>40397</c:v>
                      </c:pt>
                      <c:pt idx="921">
                        <c:v>40398</c:v>
                      </c:pt>
                      <c:pt idx="922">
                        <c:v>40399</c:v>
                      </c:pt>
                      <c:pt idx="923">
                        <c:v>40400</c:v>
                      </c:pt>
                      <c:pt idx="924">
                        <c:v>40401</c:v>
                      </c:pt>
                      <c:pt idx="925">
                        <c:v>40402</c:v>
                      </c:pt>
                      <c:pt idx="926">
                        <c:v>40403</c:v>
                      </c:pt>
                      <c:pt idx="927">
                        <c:v>40404</c:v>
                      </c:pt>
                      <c:pt idx="928">
                        <c:v>40405</c:v>
                      </c:pt>
                      <c:pt idx="929">
                        <c:v>40406</c:v>
                      </c:pt>
                      <c:pt idx="930">
                        <c:v>40407</c:v>
                      </c:pt>
                      <c:pt idx="931">
                        <c:v>40408</c:v>
                      </c:pt>
                      <c:pt idx="932">
                        <c:v>40409</c:v>
                      </c:pt>
                      <c:pt idx="933">
                        <c:v>40410</c:v>
                      </c:pt>
                      <c:pt idx="934">
                        <c:v>40411</c:v>
                      </c:pt>
                      <c:pt idx="935">
                        <c:v>40412</c:v>
                      </c:pt>
                      <c:pt idx="936">
                        <c:v>40413</c:v>
                      </c:pt>
                      <c:pt idx="937">
                        <c:v>40414</c:v>
                      </c:pt>
                      <c:pt idx="938">
                        <c:v>40415</c:v>
                      </c:pt>
                      <c:pt idx="939">
                        <c:v>40416</c:v>
                      </c:pt>
                      <c:pt idx="940">
                        <c:v>40417</c:v>
                      </c:pt>
                      <c:pt idx="941">
                        <c:v>40418</c:v>
                      </c:pt>
                      <c:pt idx="942">
                        <c:v>40419</c:v>
                      </c:pt>
                      <c:pt idx="943">
                        <c:v>40420</c:v>
                      </c:pt>
                      <c:pt idx="944">
                        <c:v>40421</c:v>
                      </c:pt>
                      <c:pt idx="945">
                        <c:v>40422</c:v>
                      </c:pt>
                      <c:pt idx="946">
                        <c:v>40423</c:v>
                      </c:pt>
                      <c:pt idx="947">
                        <c:v>40424</c:v>
                      </c:pt>
                      <c:pt idx="948">
                        <c:v>40425</c:v>
                      </c:pt>
                      <c:pt idx="949">
                        <c:v>40426</c:v>
                      </c:pt>
                      <c:pt idx="950">
                        <c:v>40427</c:v>
                      </c:pt>
                      <c:pt idx="951">
                        <c:v>40428</c:v>
                      </c:pt>
                      <c:pt idx="952">
                        <c:v>40429</c:v>
                      </c:pt>
                      <c:pt idx="953">
                        <c:v>40430</c:v>
                      </c:pt>
                      <c:pt idx="954">
                        <c:v>40431</c:v>
                      </c:pt>
                      <c:pt idx="955">
                        <c:v>40432</c:v>
                      </c:pt>
                      <c:pt idx="956">
                        <c:v>40433</c:v>
                      </c:pt>
                      <c:pt idx="957">
                        <c:v>40434</c:v>
                      </c:pt>
                      <c:pt idx="958">
                        <c:v>40435</c:v>
                      </c:pt>
                      <c:pt idx="959">
                        <c:v>40436</c:v>
                      </c:pt>
                      <c:pt idx="960">
                        <c:v>40437</c:v>
                      </c:pt>
                      <c:pt idx="961">
                        <c:v>40438</c:v>
                      </c:pt>
                      <c:pt idx="962">
                        <c:v>40439</c:v>
                      </c:pt>
                      <c:pt idx="963">
                        <c:v>40440</c:v>
                      </c:pt>
                      <c:pt idx="964">
                        <c:v>40441</c:v>
                      </c:pt>
                      <c:pt idx="965">
                        <c:v>40442</c:v>
                      </c:pt>
                      <c:pt idx="966">
                        <c:v>40443</c:v>
                      </c:pt>
                      <c:pt idx="967">
                        <c:v>40444</c:v>
                      </c:pt>
                      <c:pt idx="968">
                        <c:v>40445</c:v>
                      </c:pt>
                      <c:pt idx="969">
                        <c:v>40446</c:v>
                      </c:pt>
                      <c:pt idx="970">
                        <c:v>40447</c:v>
                      </c:pt>
                      <c:pt idx="971">
                        <c:v>40448</c:v>
                      </c:pt>
                      <c:pt idx="972">
                        <c:v>40449</c:v>
                      </c:pt>
                      <c:pt idx="973">
                        <c:v>40450</c:v>
                      </c:pt>
                      <c:pt idx="974">
                        <c:v>40451</c:v>
                      </c:pt>
                      <c:pt idx="975">
                        <c:v>40452</c:v>
                      </c:pt>
                      <c:pt idx="976">
                        <c:v>40453</c:v>
                      </c:pt>
                      <c:pt idx="977">
                        <c:v>40454</c:v>
                      </c:pt>
                      <c:pt idx="978">
                        <c:v>40455</c:v>
                      </c:pt>
                      <c:pt idx="979">
                        <c:v>40456</c:v>
                      </c:pt>
                      <c:pt idx="980">
                        <c:v>40457</c:v>
                      </c:pt>
                      <c:pt idx="981">
                        <c:v>40458</c:v>
                      </c:pt>
                      <c:pt idx="982">
                        <c:v>40459</c:v>
                      </c:pt>
                      <c:pt idx="983">
                        <c:v>40460</c:v>
                      </c:pt>
                      <c:pt idx="984">
                        <c:v>40461</c:v>
                      </c:pt>
                      <c:pt idx="985">
                        <c:v>40462</c:v>
                      </c:pt>
                      <c:pt idx="986">
                        <c:v>40463</c:v>
                      </c:pt>
                      <c:pt idx="987">
                        <c:v>40464</c:v>
                      </c:pt>
                      <c:pt idx="988">
                        <c:v>40465</c:v>
                      </c:pt>
                      <c:pt idx="989">
                        <c:v>40466</c:v>
                      </c:pt>
                      <c:pt idx="990">
                        <c:v>40467</c:v>
                      </c:pt>
                      <c:pt idx="991">
                        <c:v>40468</c:v>
                      </c:pt>
                      <c:pt idx="992">
                        <c:v>40469</c:v>
                      </c:pt>
                      <c:pt idx="993">
                        <c:v>40470</c:v>
                      </c:pt>
                      <c:pt idx="994">
                        <c:v>40471</c:v>
                      </c:pt>
                      <c:pt idx="995">
                        <c:v>40472</c:v>
                      </c:pt>
                      <c:pt idx="996">
                        <c:v>40473</c:v>
                      </c:pt>
                      <c:pt idx="997">
                        <c:v>40474</c:v>
                      </c:pt>
                      <c:pt idx="998">
                        <c:v>40475</c:v>
                      </c:pt>
                      <c:pt idx="999">
                        <c:v>40476</c:v>
                      </c:pt>
                      <c:pt idx="1000">
                        <c:v>40477</c:v>
                      </c:pt>
                      <c:pt idx="1001">
                        <c:v>40478</c:v>
                      </c:pt>
                      <c:pt idx="1002">
                        <c:v>40479</c:v>
                      </c:pt>
                      <c:pt idx="1003">
                        <c:v>40480</c:v>
                      </c:pt>
                      <c:pt idx="1004">
                        <c:v>40481</c:v>
                      </c:pt>
                      <c:pt idx="1005">
                        <c:v>40482</c:v>
                      </c:pt>
                      <c:pt idx="1006">
                        <c:v>40483</c:v>
                      </c:pt>
                      <c:pt idx="1007">
                        <c:v>40484</c:v>
                      </c:pt>
                      <c:pt idx="1008">
                        <c:v>40485</c:v>
                      </c:pt>
                      <c:pt idx="1009">
                        <c:v>40486</c:v>
                      </c:pt>
                      <c:pt idx="1010">
                        <c:v>40487</c:v>
                      </c:pt>
                      <c:pt idx="1011">
                        <c:v>40488</c:v>
                      </c:pt>
                      <c:pt idx="1012">
                        <c:v>40489</c:v>
                      </c:pt>
                      <c:pt idx="1013">
                        <c:v>40490</c:v>
                      </c:pt>
                      <c:pt idx="1014">
                        <c:v>40491</c:v>
                      </c:pt>
                      <c:pt idx="1015">
                        <c:v>40492</c:v>
                      </c:pt>
                      <c:pt idx="1016">
                        <c:v>40493</c:v>
                      </c:pt>
                      <c:pt idx="1017">
                        <c:v>40494</c:v>
                      </c:pt>
                      <c:pt idx="1018">
                        <c:v>40495</c:v>
                      </c:pt>
                      <c:pt idx="1019">
                        <c:v>40496</c:v>
                      </c:pt>
                      <c:pt idx="1020">
                        <c:v>40497</c:v>
                      </c:pt>
                      <c:pt idx="1021">
                        <c:v>40498</c:v>
                      </c:pt>
                      <c:pt idx="1022">
                        <c:v>40499</c:v>
                      </c:pt>
                      <c:pt idx="1023">
                        <c:v>40500</c:v>
                      </c:pt>
                      <c:pt idx="1024">
                        <c:v>40501</c:v>
                      </c:pt>
                      <c:pt idx="1025">
                        <c:v>40502</c:v>
                      </c:pt>
                      <c:pt idx="1026">
                        <c:v>40503</c:v>
                      </c:pt>
                      <c:pt idx="1027">
                        <c:v>40504</c:v>
                      </c:pt>
                      <c:pt idx="1028">
                        <c:v>40505</c:v>
                      </c:pt>
                      <c:pt idx="1029">
                        <c:v>40506</c:v>
                      </c:pt>
                      <c:pt idx="1030">
                        <c:v>40507</c:v>
                      </c:pt>
                      <c:pt idx="1031">
                        <c:v>40508</c:v>
                      </c:pt>
                      <c:pt idx="1032">
                        <c:v>40509</c:v>
                      </c:pt>
                      <c:pt idx="1033">
                        <c:v>40510</c:v>
                      </c:pt>
                      <c:pt idx="1034">
                        <c:v>40511</c:v>
                      </c:pt>
                      <c:pt idx="1035">
                        <c:v>40512</c:v>
                      </c:pt>
                      <c:pt idx="1036">
                        <c:v>40513</c:v>
                      </c:pt>
                      <c:pt idx="1037">
                        <c:v>40514</c:v>
                      </c:pt>
                      <c:pt idx="1038">
                        <c:v>40515</c:v>
                      </c:pt>
                      <c:pt idx="1039">
                        <c:v>40516</c:v>
                      </c:pt>
                      <c:pt idx="1040">
                        <c:v>40517</c:v>
                      </c:pt>
                      <c:pt idx="1041">
                        <c:v>40518</c:v>
                      </c:pt>
                      <c:pt idx="1042">
                        <c:v>40519</c:v>
                      </c:pt>
                      <c:pt idx="1043">
                        <c:v>40520</c:v>
                      </c:pt>
                      <c:pt idx="1044">
                        <c:v>40521</c:v>
                      </c:pt>
                      <c:pt idx="1045">
                        <c:v>40522</c:v>
                      </c:pt>
                      <c:pt idx="1046">
                        <c:v>40523</c:v>
                      </c:pt>
                      <c:pt idx="1047">
                        <c:v>40524</c:v>
                      </c:pt>
                      <c:pt idx="1048">
                        <c:v>40525</c:v>
                      </c:pt>
                      <c:pt idx="1049">
                        <c:v>40526</c:v>
                      </c:pt>
                      <c:pt idx="1050">
                        <c:v>40527</c:v>
                      </c:pt>
                      <c:pt idx="1051">
                        <c:v>40528</c:v>
                      </c:pt>
                      <c:pt idx="1052">
                        <c:v>40529</c:v>
                      </c:pt>
                      <c:pt idx="1053">
                        <c:v>40530</c:v>
                      </c:pt>
                      <c:pt idx="1054">
                        <c:v>40531</c:v>
                      </c:pt>
                      <c:pt idx="1055">
                        <c:v>40532</c:v>
                      </c:pt>
                      <c:pt idx="1056">
                        <c:v>40533</c:v>
                      </c:pt>
                      <c:pt idx="1057">
                        <c:v>40534</c:v>
                      </c:pt>
                      <c:pt idx="1058">
                        <c:v>40535</c:v>
                      </c:pt>
                      <c:pt idx="1059">
                        <c:v>40536</c:v>
                      </c:pt>
                      <c:pt idx="1060">
                        <c:v>40537</c:v>
                      </c:pt>
                      <c:pt idx="1061">
                        <c:v>40538</c:v>
                      </c:pt>
                      <c:pt idx="1062">
                        <c:v>40539</c:v>
                      </c:pt>
                      <c:pt idx="1063">
                        <c:v>40540</c:v>
                      </c:pt>
                      <c:pt idx="1064">
                        <c:v>40541</c:v>
                      </c:pt>
                      <c:pt idx="1065">
                        <c:v>40542</c:v>
                      </c:pt>
                      <c:pt idx="1066">
                        <c:v>40543</c:v>
                      </c:pt>
                      <c:pt idx="1067">
                        <c:v>40544</c:v>
                      </c:pt>
                      <c:pt idx="1068">
                        <c:v>40545</c:v>
                      </c:pt>
                      <c:pt idx="1069">
                        <c:v>40546</c:v>
                      </c:pt>
                      <c:pt idx="1070">
                        <c:v>40547</c:v>
                      </c:pt>
                      <c:pt idx="1071">
                        <c:v>40548</c:v>
                      </c:pt>
                      <c:pt idx="1072">
                        <c:v>40549</c:v>
                      </c:pt>
                      <c:pt idx="1073">
                        <c:v>40550</c:v>
                      </c:pt>
                      <c:pt idx="1074">
                        <c:v>40551</c:v>
                      </c:pt>
                      <c:pt idx="1075">
                        <c:v>40552</c:v>
                      </c:pt>
                      <c:pt idx="1076">
                        <c:v>40553</c:v>
                      </c:pt>
                      <c:pt idx="1077">
                        <c:v>40554</c:v>
                      </c:pt>
                      <c:pt idx="1078">
                        <c:v>40555</c:v>
                      </c:pt>
                      <c:pt idx="1079">
                        <c:v>40556</c:v>
                      </c:pt>
                      <c:pt idx="1080">
                        <c:v>40557</c:v>
                      </c:pt>
                      <c:pt idx="1081">
                        <c:v>40558</c:v>
                      </c:pt>
                      <c:pt idx="1082">
                        <c:v>40559</c:v>
                      </c:pt>
                      <c:pt idx="1083">
                        <c:v>40560</c:v>
                      </c:pt>
                      <c:pt idx="1084">
                        <c:v>40561</c:v>
                      </c:pt>
                      <c:pt idx="1085">
                        <c:v>40562</c:v>
                      </c:pt>
                      <c:pt idx="1086">
                        <c:v>40563</c:v>
                      </c:pt>
                      <c:pt idx="1087">
                        <c:v>40564</c:v>
                      </c:pt>
                      <c:pt idx="1088">
                        <c:v>40565</c:v>
                      </c:pt>
                      <c:pt idx="1089">
                        <c:v>40566</c:v>
                      </c:pt>
                      <c:pt idx="1090">
                        <c:v>40567</c:v>
                      </c:pt>
                      <c:pt idx="1091">
                        <c:v>40568</c:v>
                      </c:pt>
                      <c:pt idx="1092">
                        <c:v>40569</c:v>
                      </c:pt>
                      <c:pt idx="1093">
                        <c:v>40570</c:v>
                      </c:pt>
                      <c:pt idx="1094">
                        <c:v>40571</c:v>
                      </c:pt>
                      <c:pt idx="1095">
                        <c:v>40572</c:v>
                      </c:pt>
                      <c:pt idx="1096">
                        <c:v>40573</c:v>
                      </c:pt>
                      <c:pt idx="1097">
                        <c:v>40574</c:v>
                      </c:pt>
                      <c:pt idx="1098">
                        <c:v>40575</c:v>
                      </c:pt>
                      <c:pt idx="1099">
                        <c:v>40576</c:v>
                      </c:pt>
                      <c:pt idx="1100">
                        <c:v>40577</c:v>
                      </c:pt>
                      <c:pt idx="1101">
                        <c:v>40578</c:v>
                      </c:pt>
                      <c:pt idx="1102">
                        <c:v>40579</c:v>
                      </c:pt>
                      <c:pt idx="1103">
                        <c:v>40580</c:v>
                      </c:pt>
                      <c:pt idx="1104">
                        <c:v>40581</c:v>
                      </c:pt>
                      <c:pt idx="1105">
                        <c:v>40582</c:v>
                      </c:pt>
                      <c:pt idx="1106">
                        <c:v>40583</c:v>
                      </c:pt>
                      <c:pt idx="1107">
                        <c:v>40584</c:v>
                      </c:pt>
                      <c:pt idx="1108">
                        <c:v>40585</c:v>
                      </c:pt>
                      <c:pt idx="1109">
                        <c:v>40586</c:v>
                      </c:pt>
                      <c:pt idx="1110">
                        <c:v>40587</c:v>
                      </c:pt>
                      <c:pt idx="1111">
                        <c:v>40588</c:v>
                      </c:pt>
                      <c:pt idx="1112">
                        <c:v>40589</c:v>
                      </c:pt>
                      <c:pt idx="1113">
                        <c:v>40590</c:v>
                      </c:pt>
                      <c:pt idx="1114">
                        <c:v>40591</c:v>
                      </c:pt>
                      <c:pt idx="1115">
                        <c:v>40592</c:v>
                      </c:pt>
                      <c:pt idx="1116">
                        <c:v>40593</c:v>
                      </c:pt>
                      <c:pt idx="1117">
                        <c:v>40594</c:v>
                      </c:pt>
                      <c:pt idx="1118">
                        <c:v>40595</c:v>
                      </c:pt>
                      <c:pt idx="1119">
                        <c:v>40596</c:v>
                      </c:pt>
                      <c:pt idx="1120">
                        <c:v>40597</c:v>
                      </c:pt>
                      <c:pt idx="1121">
                        <c:v>40598</c:v>
                      </c:pt>
                      <c:pt idx="1122">
                        <c:v>40599</c:v>
                      </c:pt>
                      <c:pt idx="1123">
                        <c:v>40600</c:v>
                      </c:pt>
                      <c:pt idx="1124">
                        <c:v>40601</c:v>
                      </c:pt>
                      <c:pt idx="1125">
                        <c:v>40602</c:v>
                      </c:pt>
                      <c:pt idx="1126">
                        <c:v>40603</c:v>
                      </c:pt>
                      <c:pt idx="1127">
                        <c:v>40604</c:v>
                      </c:pt>
                      <c:pt idx="1128">
                        <c:v>40605</c:v>
                      </c:pt>
                      <c:pt idx="1129">
                        <c:v>40606</c:v>
                      </c:pt>
                      <c:pt idx="1130">
                        <c:v>40607</c:v>
                      </c:pt>
                      <c:pt idx="1131">
                        <c:v>40608</c:v>
                      </c:pt>
                      <c:pt idx="1132">
                        <c:v>40609</c:v>
                      </c:pt>
                      <c:pt idx="1133">
                        <c:v>40610</c:v>
                      </c:pt>
                      <c:pt idx="1134">
                        <c:v>40611</c:v>
                      </c:pt>
                      <c:pt idx="1135">
                        <c:v>40612</c:v>
                      </c:pt>
                      <c:pt idx="1136">
                        <c:v>40613</c:v>
                      </c:pt>
                      <c:pt idx="1137">
                        <c:v>40614</c:v>
                      </c:pt>
                      <c:pt idx="1138">
                        <c:v>40615</c:v>
                      </c:pt>
                      <c:pt idx="1139">
                        <c:v>40616</c:v>
                      </c:pt>
                      <c:pt idx="1140">
                        <c:v>40617</c:v>
                      </c:pt>
                      <c:pt idx="1141">
                        <c:v>40618</c:v>
                      </c:pt>
                      <c:pt idx="1142">
                        <c:v>40619</c:v>
                      </c:pt>
                      <c:pt idx="1143">
                        <c:v>40620</c:v>
                      </c:pt>
                      <c:pt idx="1144">
                        <c:v>40621</c:v>
                      </c:pt>
                      <c:pt idx="1145">
                        <c:v>40622</c:v>
                      </c:pt>
                      <c:pt idx="1146">
                        <c:v>40623</c:v>
                      </c:pt>
                      <c:pt idx="1147">
                        <c:v>40624</c:v>
                      </c:pt>
                      <c:pt idx="1148">
                        <c:v>40625</c:v>
                      </c:pt>
                      <c:pt idx="1149">
                        <c:v>40626</c:v>
                      </c:pt>
                      <c:pt idx="1150">
                        <c:v>40627</c:v>
                      </c:pt>
                      <c:pt idx="1151">
                        <c:v>40628</c:v>
                      </c:pt>
                      <c:pt idx="1152">
                        <c:v>40629</c:v>
                      </c:pt>
                      <c:pt idx="1153">
                        <c:v>40630</c:v>
                      </c:pt>
                      <c:pt idx="1154">
                        <c:v>40631</c:v>
                      </c:pt>
                      <c:pt idx="1155">
                        <c:v>40632</c:v>
                      </c:pt>
                      <c:pt idx="1156">
                        <c:v>40633</c:v>
                      </c:pt>
                      <c:pt idx="1157">
                        <c:v>40634</c:v>
                      </c:pt>
                      <c:pt idx="1158">
                        <c:v>40635</c:v>
                      </c:pt>
                      <c:pt idx="1159">
                        <c:v>40636</c:v>
                      </c:pt>
                      <c:pt idx="1160">
                        <c:v>40637</c:v>
                      </c:pt>
                      <c:pt idx="1161">
                        <c:v>40638</c:v>
                      </c:pt>
                      <c:pt idx="1162">
                        <c:v>40639</c:v>
                      </c:pt>
                      <c:pt idx="1163">
                        <c:v>40640</c:v>
                      </c:pt>
                      <c:pt idx="1164">
                        <c:v>40641</c:v>
                      </c:pt>
                      <c:pt idx="1165">
                        <c:v>40642</c:v>
                      </c:pt>
                      <c:pt idx="1166">
                        <c:v>40643</c:v>
                      </c:pt>
                      <c:pt idx="1167">
                        <c:v>40644</c:v>
                      </c:pt>
                      <c:pt idx="1168">
                        <c:v>40645</c:v>
                      </c:pt>
                      <c:pt idx="1169">
                        <c:v>40646</c:v>
                      </c:pt>
                      <c:pt idx="1170">
                        <c:v>40647</c:v>
                      </c:pt>
                      <c:pt idx="1171">
                        <c:v>40648</c:v>
                      </c:pt>
                      <c:pt idx="1172">
                        <c:v>40649</c:v>
                      </c:pt>
                      <c:pt idx="1173">
                        <c:v>40650</c:v>
                      </c:pt>
                      <c:pt idx="1174">
                        <c:v>40651</c:v>
                      </c:pt>
                      <c:pt idx="1175">
                        <c:v>40652</c:v>
                      </c:pt>
                      <c:pt idx="1176">
                        <c:v>40653</c:v>
                      </c:pt>
                      <c:pt idx="1177">
                        <c:v>40654</c:v>
                      </c:pt>
                      <c:pt idx="1178">
                        <c:v>40655</c:v>
                      </c:pt>
                      <c:pt idx="1179">
                        <c:v>40656</c:v>
                      </c:pt>
                      <c:pt idx="1180">
                        <c:v>40657</c:v>
                      </c:pt>
                      <c:pt idx="1181">
                        <c:v>40658</c:v>
                      </c:pt>
                      <c:pt idx="1182">
                        <c:v>40659</c:v>
                      </c:pt>
                      <c:pt idx="1183">
                        <c:v>40660</c:v>
                      </c:pt>
                      <c:pt idx="1184">
                        <c:v>40661</c:v>
                      </c:pt>
                      <c:pt idx="1185">
                        <c:v>40662</c:v>
                      </c:pt>
                      <c:pt idx="1186">
                        <c:v>40663</c:v>
                      </c:pt>
                      <c:pt idx="1187">
                        <c:v>40664</c:v>
                      </c:pt>
                      <c:pt idx="1188">
                        <c:v>40665</c:v>
                      </c:pt>
                      <c:pt idx="1189">
                        <c:v>40666</c:v>
                      </c:pt>
                      <c:pt idx="1190">
                        <c:v>40667</c:v>
                      </c:pt>
                      <c:pt idx="1191">
                        <c:v>40668</c:v>
                      </c:pt>
                      <c:pt idx="1192">
                        <c:v>40669</c:v>
                      </c:pt>
                      <c:pt idx="1193">
                        <c:v>40670</c:v>
                      </c:pt>
                      <c:pt idx="1194">
                        <c:v>40671</c:v>
                      </c:pt>
                      <c:pt idx="1195">
                        <c:v>40672</c:v>
                      </c:pt>
                      <c:pt idx="1196">
                        <c:v>40673</c:v>
                      </c:pt>
                      <c:pt idx="1197">
                        <c:v>40674</c:v>
                      </c:pt>
                      <c:pt idx="1198">
                        <c:v>40675</c:v>
                      </c:pt>
                      <c:pt idx="1199">
                        <c:v>40676</c:v>
                      </c:pt>
                      <c:pt idx="1200">
                        <c:v>40677</c:v>
                      </c:pt>
                      <c:pt idx="1201">
                        <c:v>40678</c:v>
                      </c:pt>
                      <c:pt idx="1202">
                        <c:v>40679</c:v>
                      </c:pt>
                      <c:pt idx="1203">
                        <c:v>40680</c:v>
                      </c:pt>
                      <c:pt idx="1204">
                        <c:v>40681</c:v>
                      </c:pt>
                      <c:pt idx="1205">
                        <c:v>40682</c:v>
                      </c:pt>
                      <c:pt idx="1206">
                        <c:v>40683</c:v>
                      </c:pt>
                      <c:pt idx="1207">
                        <c:v>40684</c:v>
                      </c:pt>
                      <c:pt idx="1208">
                        <c:v>40685</c:v>
                      </c:pt>
                      <c:pt idx="1209">
                        <c:v>40686</c:v>
                      </c:pt>
                      <c:pt idx="1210">
                        <c:v>40687</c:v>
                      </c:pt>
                      <c:pt idx="1211">
                        <c:v>40688</c:v>
                      </c:pt>
                      <c:pt idx="1212">
                        <c:v>40689</c:v>
                      </c:pt>
                      <c:pt idx="1213">
                        <c:v>40690</c:v>
                      </c:pt>
                      <c:pt idx="1214">
                        <c:v>40691</c:v>
                      </c:pt>
                      <c:pt idx="1215">
                        <c:v>40692</c:v>
                      </c:pt>
                      <c:pt idx="1216">
                        <c:v>40693</c:v>
                      </c:pt>
                      <c:pt idx="1217">
                        <c:v>40694</c:v>
                      </c:pt>
                      <c:pt idx="1218">
                        <c:v>40695</c:v>
                      </c:pt>
                      <c:pt idx="1219">
                        <c:v>40696</c:v>
                      </c:pt>
                      <c:pt idx="1220">
                        <c:v>40697</c:v>
                      </c:pt>
                      <c:pt idx="1221">
                        <c:v>40698</c:v>
                      </c:pt>
                      <c:pt idx="1222">
                        <c:v>40699</c:v>
                      </c:pt>
                      <c:pt idx="1223">
                        <c:v>40700</c:v>
                      </c:pt>
                      <c:pt idx="1224">
                        <c:v>40701</c:v>
                      </c:pt>
                      <c:pt idx="1225">
                        <c:v>40702</c:v>
                      </c:pt>
                      <c:pt idx="1226">
                        <c:v>40703</c:v>
                      </c:pt>
                      <c:pt idx="1227">
                        <c:v>40704</c:v>
                      </c:pt>
                      <c:pt idx="1228">
                        <c:v>40705</c:v>
                      </c:pt>
                      <c:pt idx="1229">
                        <c:v>40706</c:v>
                      </c:pt>
                      <c:pt idx="1230">
                        <c:v>40707</c:v>
                      </c:pt>
                      <c:pt idx="1231">
                        <c:v>40708</c:v>
                      </c:pt>
                      <c:pt idx="1232">
                        <c:v>40709</c:v>
                      </c:pt>
                      <c:pt idx="1233">
                        <c:v>40710</c:v>
                      </c:pt>
                      <c:pt idx="1234">
                        <c:v>40711</c:v>
                      </c:pt>
                      <c:pt idx="1235">
                        <c:v>40712</c:v>
                      </c:pt>
                      <c:pt idx="1236">
                        <c:v>40713</c:v>
                      </c:pt>
                      <c:pt idx="1237">
                        <c:v>40714</c:v>
                      </c:pt>
                      <c:pt idx="1238">
                        <c:v>40715</c:v>
                      </c:pt>
                      <c:pt idx="1239">
                        <c:v>40716</c:v>
                      </c:pt>
                      <c:pt idx="1240">
                        <c:v>40717</c:v>
                      </c:pt>
                      <c:pt idx="1241">
                        <c:v>40718</c:v>
                      </c:pt>
                      <c:pt idx="1242">
                        <c:v>40719</c:v>
                      </c:pt>
                      <c:pt idx="1243">
                        <c:v>40720</c:v>
                      </c:pt>
                      <c:pt idx="1244">
                        <c:v>40721</c:v>
                      </c:pt>
                      <c:pt idx="1245">
                        <c:v>40722</c:v>
                      </c:pt>
                      <c:pt idx="1246">
                        <c:v>40723</c:v>
                      </c:pt>
                      <c:pt idx="1247">
                        <c:v>40724</c:v>
                      </c:pt>
                      <c:pt idx="1248">
                        <c:v>40725</c:v>
                      </c:pt>
                      <c:pt idx="1249">
                        <c:v>40726</c:v>
                      </c:pt>
                      <c:pt idx="1250">
                        <c:v>40727</c:v>
                      </c:pt>
                      <c:pt idx="1251">
                        <c:v>40728</c:v>
                      </c:pt>
                      <c:pt idx="1252">
                        <c:v>40729</c:v>
                      </c:pt>
                      <c:pt idx="1253">
                        <c:v>40730</c:v>
                      </c:pt>
                      <c:pt idx="1254">
                        <c:v>40731</c:v>
                      </c:pt>
                      <c:pt idx="1255">
                        <c:v>40732</c:v>
                      </c:pt>
                      <c:pt idx="1256">
                        <c:v>40733</c:v>
                      </c:pt>
                      <c:pt idx="1257">
                        <c:v>40734</c:v>
                      </c:pt>
                      <c:pt idx="1258">
                        <c:v>40735</c:v>
                      </c:pt>
                      <c:pt idx="1259">
                        <c:v>40736</c:v>
                      </c:pt>
                      <c:pt idx="1260">
                        <c:v>40737</c:v>
                      </c:pt>
                      <c:pt idx="1261">
                        <c:v>40738</c:v>
                      </c:pt>
                      <c:pt idx="1262">
                        <c:v>40739</c:v>
                      </c:pt>
                      <c:pt idx="1263">
                        <c:v>40740</c:v>
                      </c:pt>
                      <c:pt idx="1264">
                        <c:v>40741</c:v>
                      </c:pt>
                      <c:pt idx="1265">
                        <c:v>40742</c:v>
                      </c:pt>
                      <c:pt idx="1266">
                        <c:v>40743</c:v>
                      </c:pt>
                      <c:pt idx="1267">
                        <c:v>40744</c:v>
                      </c:pt>
                      <c:pt idx="1268">
                        <c:v>40745</c:v>
                      </c:pt>
                      <c:pt idx="1269">
                        <c:v>40746</c:v>
                      </c:pt>
                      <c:pt idx="1270">
                        <c:v>40747</c:v>
                      </c:pt>
                      <c:pt idx="1271">
                        <c:v>40748</c:v>
                      </c:pt>
                      <c:pt idx="1272">
                        <c:v>40749</c:v>
                      </c:pt>
                      <c:pt idx="1273">
                        <c:v>40750</c:v>
                      </c:pt>
                      <c:pt idx="1274">
                        <c:v>40751</c:v>
                      </c:pt>
                      <c:pt idx="1275">
                        <c:v>40752</c:v>
                      </c:pt>
                      <c:pt idx="1276">
                        <c:v>40753</c:v>
                      </c:pt>
                      <c:pt idx="1277">
                        <c:v>40754</c:v>
                      </c:pt>
                      <c:pt idx="1278">
                        <c:v>40755</c:v>
                      </c:pt>
                      <c:pt idx="1279">
                        <c:v>40756</c:v>
                      </c:pt>
                      <c:pt idx="1280">
                        <c:v>40757</c:v>
                      </c:pt>
                      <c:pt idx="1281">
                        <c:v>40758</c:v>
                      </c:pt>
                      <c:pt idx="1282">
                        <c:v>40759</c:v>
                      </c:pt>
                      <c:pt idx="1283">
                        <c:v>40760</c:v>
                      </c:pt>
                      <c:pt idx="1284">
                        <c:v>40761</c:v>
                      </c:pt>
                      <c:pt idx="1285">
                        <c:v>40762</c:v>
                      </c:pt>
                      <c:pt idx="1286">
                        <c:v>40763</c:v>
                      </c:pt>
                      <c:pt idx="1287">
                        <c:v>40764</c:v>
                      </c:pt>
                      <c:pt idx="1288">
                        <c:v>40765</c:v>
                      </c:pt>
                      <c:pt idx="1289">
                        <c:v>40766</c:v>
                      </c:pt>
                      <c:pt idx="1290">
                        <c:v>40767</c:v>
                      </c:pt>
                      <c:pt idx="1291">
                        <c:v>40768</c:v>
                      </c:pt>
                      <c:pt idx="1292">
                        <c:v>40769</c:v>
                      </c:pt>
                      <c:pt idx="1293">
                        <c:v>40770</c:v>
                      </c:pt>
                      <c:pt idx="1294">
                        <c:v>40771</c:v>
                      </c:pt>
                      <c:pt idx="1295">
                        <c:v>40772</c:v>
                      </c:pt>
                      <c:pt idx="1296">
                        <c:v>40773</c:v>
                      </c:pt>
                      <c:pt idx="1297">
                        <c:v>40774</c:v>
                      </c:pt>
                      <c:pt idx="1298">
                        <c:v>40775</c:v>
                      </c:pt>
                      <c:pt idx="1299">
                        <c:v>40776</c:v>
                      </c:pt>
                      <c:pt idx="1300">
                        <c:v>40777</c:v>
                      </c:pt>
                      <c:pt idx="1301">
                        <c:v>40778</c:v>
                      </c:pt>
                      <c:pt idx="1302">
                        <c:v>40779</c:v>
                      </c:pt>
                      <c:pt idx="1303">
                        <c:v>40780</c:v>
                      </c:pt>
                      <c:pt idx="1304">
                        <c:v>40781</c:v>
                      </c:pt>
                      <c:pt idx="1305">
                        <c:v>40782</c:v>
                      </c:pt>
                      <c:pt idx="1306">
                        <c:v>40783</c:v>
                      </c:pt>
                      <c:pt idx="1307">
                        <c:v>40784</c:v>
                      </c:pt>
                      <c:pt idx="1308">
                        <c:v>40785</c:v>
                      </c:pt>
                      <c:pt idx="1309">
                        <c:v>40786</c:v>
                      </c:pt>
                      <c:pt idx="1310">
                        <c:v>40787</c:v>
                      </c:pt>
                      <c:pt idx="1311">
                        <c:v>40788</c:v>
                      </c:pt>
                      <c:pt idx="1312">
                        <c:v>40789</c:v>
                      </c:pt>
                      <c:pt idx="1313">
                        <c:v>40790</c:v>
                      </c:pt>
                      <c:pt idx="1314">
                        <c:v>40791</c:v>
                      </c:pt>
                      <c:pt idx="1315">
                        <c:v>40792</c:v>
                      </c:pt>
                      <c:pt idx="1316">
                        <c:v>40793</c:v>
                      </c:pt>
                      <c:pt idx="1317">
                        <c:v>40794</c:v>
                      </c:pt>
                      <c:pt idx="1318">
                        <c:v>40795</c:v>
                      </c:pt>
                      <c:pt idx="1319">
                        <c:v>40796</c:v>
                      </c:pt>
                      <c:pt idx="1320">
                        <c:v>40797</c:v>
                      </c:pt>
                      <c:pt idx="1321">
                        <c:v>40798</c:v>
                      </c:pt>
                      <c:pt idx="1322">
                        <c:v>40799</c:v>
                      </c:pt>
                      <c:pt idx="1323">
                        <c:v>40800</c:v>
                      </c:pt>
                      <c:pt idx="1324">
                        <c:v>40801</c:v>
                      </c:pt>
                      <c:pt idx="1325">
                        <c:v>40802</c:v>
                      </c:pt>
                      <c:pt idx="1326">
                        <c:v>40803</c:v>
                      </c:pt>
                      <c:pt idx="1327">
                        <c:v>40804</c:v>
                      </c:pt>
                      <c:pt idx="1328">
                        <c:v>40805</c:v>
                      </c:pt>
                      <c:pt idx="1329">
                        <c:v>40806</c:v>
                      </c:pt>
                      <c:pt idx="1330">
                        <c:v>40807</c:v>
                      </c:pt>
                      <c:pt idx="1331">
                        <c:v>40808</c:v>
                      </c:pt>
                      <c:pt idx="1332">
                        <c:v>40809</c:v>
                      </c:pt>
                      <c:pt idx="1333">
                        <c:v>40810</c:v>
                      </c:pt>
                      <c:pt idx="1334">
                        <c:v>40811</c:v>
                      </c:pt>
                      <c:pt idx="1335">
                        <c:v>40812</c:v>
                      </c:pt>
                      <c:pt idx="1336">
                        <c:v>40813</c:v>
                      </c:pt>
                      <c:pt idx="1337">
                        <c:v>40814</c:v>
                      </c:pt>
                      <c:pt idx="1338">
                        <c:v>40815</c:v>
                      </c:pt>
                      <c:pt idx="1339">
                        <c:v>40816</c:v>
                      </c:pt>
                      <c:pt idx="1340">
                        <c:v>40817</c:v>
                      </c:pt>
                      <c:pt idx="1341">
                        <c:v>40818</c:v>
                      </c:pt>
                      <c:pt idx="1342">
                        <c:v>40819</c:v>
                      </c:pt>
                      <c:pt idx="1343">
                        <c:v>40820</c:v>
                      </c:pt>
                      <c:pt idx="1344">
                        <c:v>40821</c:v>
                      </c:pt>
                      <c:pt idx="1345">
                        <c:v>40822</c:v>
                      </c:pt>
                      <c:pt idx="1346">
                        <c:v>40823</c:v>
                      </c:pt>
                      <c:pt idx="1347">
                        <c:v>40824</c:v>
                      </c:pt>
                      <c:pt idx="1348">
                        <c:v>40825</c:v>
                      </c:pt>
                      <c:pt idx="1349">
                        <c:v>40826</c:v>
                      </c:pt>
                      <c:pt idx="1350">
                        <c:v>40827</c:v>
                      </c:pt>
                      <c:pt idx="1351">
                        <c:v>40828</c:v>
                      </c:pt>
                      <c:pt idx="1352">
                        <c:v>40829</c:v>
                      </c:pt>
                      <c:pt idx="1353">
                        <c:v>40830</c:v>
                      </c:pt>
                      <c:pt idx="1354">
                        <c:v>40831</c:v>
                      </c:pt>
                      <c:pt idx="1355">
                        <c:v>40832</c:v>
                      </c:pt>
                      <c:pt idx="1356">
                        <c:v>40833</c:v>
                      </c:pt>
                      <c:pt idx="1357">
                        <c:v>40834</c:v>
                      </c:pt>
                      <c:pt idx="1358">
                        <c:v>40835</c:v>
                      </c:pt>
                      <c:pt idx="1359">
                        <c:v>40836</c:v>
                      </c:pt>
                      <c:pt idx="1360">
                        <c:v>40837</c:v>
                      </c:pt>
                      <c:pt idx="1361">
                        <c:v>40838</c:v>
                      </c:pt>
                      <c:pt idx="1362">
                        <c:v>40839</c:v>
                      </c:pt>
                      <c:pt idx="1363">
                        <c:v>40840</c:v>
                      </c:pt>
                      <c:pt idx="1364">
                        <c:v>40841</c:v>
                      </c:pt>
                      <c:pt idx="1365">
                        <c:v>40842</c:v>
                      </c:pt>
                      <c:pt idx="1366">
                        <c:v>40843</c:v>
                      </c:pt>
                      <c:pt idx="1367">
                        <c:v>40844</c:v>
                      </c:pt>
                      <c:pt idx="1368">
                        <c:v>40845</c:v>
                      </c:pt>
                      <c:pt idx="1369">
                        <c:v>40846</c:v>
                      </c:pt>
                      <c:pt idx="1370">
                        <c:v>40847</c:v>
                      </c:pt>
                      <c:pt idx="1371">
                        <c:v>40848</c:v>
                      </c:pt>
                      <c:pt idx="1372">
                        <c:v>40849</c:v>
                      </c:pt>
                      <c:pt idx="1373">
                        <c:v>40850</c:v>
                      </c:pt>
                      <c:pt idx="1374">
                        <c:v>40851</c:v>
                      </c:pt>
                      <c:pt idx="1375">
                        <c:v>40852</c:v>
                      </c:pt>
                      <c:pt idx="1376">
                        <c:v>40853</c:v>
                      </c:pt>
                      <c:pt idx="1377">
                        <c:v>40854</c:v>
                      </c:pt>
                      <c:pt idx="1378">
                        <c:v>40855</c:v>
                      </c:pt>
                      <c:pt idx="1379">
                        <c:v>40856</c:v>
                      </c:pt>
                      <c:pt idx="1380">
                        <c:v>40857</c:v>
                      </c:pt>
                      <c:pt idx="1381">
                        <c:v>40858</c:v>
                      </c:pt>
                      <c:pt idx="1382">
                        <c:v>40859</c:v>
                      </c:pt>
                      <c:pt idx="1383">
                        <c:v>40860</c:v>
                      </c:pt>
                      <c:pt idx="1384">
                        <c:v>40861</c:v>
                      </c:pt>
                      <c:pt idx="1385">
                        <c:v>40862</c:v>
                      </c:pt>
                      <c:pt idx="1386">
                        <c:v>40863</c:v>
                      </c:pt>
                      <c:pt idx="1387">
                        <c:v>40864</c:v>
                      </c:pt>
                      <c:pt idx="1388">
                        <c:v>40865</c:v>
                      </c:pt>
                      <c:pt idx="1389">
                        <c:v>40866</c:v>
                      </c:pt>
                      <c:pt idx="1390">
                        <c:v>40867</c:v>
                      </c:pt>
                      <c:pt idx="1391">
                        <c:v>40868</c:v>
                      </c:pt>
                      <c:pt idx="1392">
                        <c:v>40869</c:v>
                      </c:pt>
                      <c:pt idx="1393">
                        <c:v>40870</c:v>
                      </c:pt>
                      <c:pt idx="1394">
                        <c:v>40871</c:v>
                      </c:pt>
                      <c:pt idx="1395">
                        <c:v>40872</c:v>
                      </c:pt>
                      <c:pt idx="1396">
                        <c:v>40873</c:v>
                      </c:pt>
                      <c:pt idx="1397">
                        <c:v>40874</c:v>
                      </c:pt>
                      <c:pt idx="1398">
                        <c:v>40875</c:v>
                      </c:pt>
                      <c:pt idx="1399">
                        <c:v>40876</c:v>
                      </c:pt>
                      <c:pt idx="1400">
                        <c:v>40877</c:v>
                      </c:pt>
                      <c:pt idx="1401">
                        <c:v>40878</c:v>
                      </c:pt>
                      <c:pt idx="1402">
                        <c:v>40879</c:v>
                      </c:pt>
                      <c:pt idx="1403">
                        <c:v>40880</c:v>
                      </c:pt>
                      <c:pt idx="1404">
                        <c:v>40881</c:v>
                      </c:pt>
                      <c:pt idx="1405">
                        <c:v>40882</c:v>
                      </c:pt>
                      <c:pt idx="1406">
                        <c:v>40883</c:v>
                      </c:pt>
                      <c:pt idx="1407">
                        <c:v>40884</c:v>
                      </c:pt>
                      <c:pt idx="1408">
                        <c:v>40885</c:v>
                      </c:pt>
                      <c:pt idx="1409">
                        <c:v>40886</c:v>
                      </c:pt>
                      <c:pt idx="1410">
                        <c:v>40887</c:v>
                      </c:pt>
                      <c:pt idx="1411">
                        <c:v>40888</c:v>
                      </c:pt>
                      <c:pt idx="1412">
                        <c:v>40889</c:v>
                      </c:pt>
                      <c:pt idx="1413">
                        <c:v>40890</c:v>
                      </c:pt>
                      <c:pt idx="1414">
                        <c:v>40891</c:v>
                      </c:pt>
                      <c:pt idx="1415">
                        <c:v>40892</c:v>
                      </c:pt>
                      <c:pt idx="1416">
                        <c:v>40893</c:v>
                      </c:pt>
                      <c:pt idx="1417">
                        <c:v>40894</c:v>
                      </c:pt>
                      <c:pt idx="1418">
                        <c:v>40895</c:v>
                      </c:pt>
                      <c:pt idx="1419">
                        <c:v>40896</c:v>
                      </c:pt>
                      <c:pt idx="1420">
                        <c:v>40897</c:v>
                      </c:pt>
                      <c:pt idx="1421">
                        <c:v>40898</c:v>
                      </c:pt>
                      <c:pt idx="1422">
                        <c:v>40899</c:v>
                      </c:pt>
                      <c:pt idx="1423">
                        <c:v>40900</c:v>
                      </c:pt>
                      <c:pt idx="1424">
                        <c:v>40901</c:v>
                      </c:pt>
                      <c:pt idx="1425">
                        <c:v>40902</c:v>
                      </c:pt>
                      <c:pt idx="1426">
                        <c:v>40903</c:v>
                      </c:pt>
                      <c:pt idx="1427">
                        <c:v>40904</c:v>
                      </c:pt>
                      <c:pt idx="1428">
                        <c:v>40905</c:v>
                      </c:pt>
                      <c:pt idx="1429">
                        <c:v>40906</c:v>
                      </c:pt>
                      <c:pt idx="1430">
                        <c:v>40907</c:v>
                      </c:pt>
                      <c:pt idx="1431">
                        <c:v>40908</c:v>
                      </c:pt>
                      <c:pt idx="1432">
                        <c:v>40909</c:v>
                      </c:pt>
                      <c:pt idx="1433">
                        <c:v>40910</c:v>
                      </c:pt>
                      <c:pt idx="1434">
                        <c:v>40911</c:v>
                      </c:pt>
                      <c:pt idx="1435">
                        <c:v>40912</c:v>
                      </c:pt>
                      <c:pt idx="1436">
                        <c:v>40913</c:v>
                      </c:pt>
                      <c:pt idx="1437">
                        <c:v>40914</c:v>
                      </c:pt>
                      <c:pt idx="1438">
                        <c:v>40915</c:v>
                      </c:pt>
                      <c:pt idx="1439">
                        <c:v>40916</c:v>
                      </c:pt>
                      <c:pt idx="1440">
                        <c:v>40917</c:v>
                      </c:pt>
                      <c:pt idx="1441">
                        <c:v>40918</c:v>
                      </c:pt>
                      <c:pt idx="1442">
                        <c:v>40919</c:v>
                      </c:pt>
                      <c:pt idx="1443">
                        <c:v>40920</c:v>
                      </c:pt>
                      <c:pt idx="1444">
                        <c:v>40921</c:v>
                      </c:pt>
                      <c:pt idx="1445">
                        <c:v>40922</c:v>
                      </c:pt>
                      <c:pt idx="1446">
                        <c:v>40923</c:v>
                      </c:pt>
                      <c:pt idx="1447">
                        <c:v>40924</c:v>
                      </c:pt>
                      <c:pt idx="1448">
                        <c:v>40925</c:v>
                      </c:pt>
                      <c:pt idx="1449">
                        <c:v>40926</c:v>
                      </c:pt>
                      <c:pt idx="1450">
                        <c:v>40927</c:v>
                      </c:pt>
                      <c:pt idx="1451">
                        <c:v>40928</c:v>
                      </c:pt>
                      <c:pt idx="1452">
                        <c:v>40929</c:v>
                      </c:pt>
                      <c:pt idx="1453">
                        <c:v>40930</c:v>
                      </c:pt>
                      <c:pt idx="1454">
                        <c:v>40931</c:v>
                      </c:pt>
                      <c:pt idx="1455">
                        <c:v>40932</c:v>
                      </c:pt>
                      <c:pt idx="1456">
                        <c:v>40933</c:v>
                      </c:pt>
                      <c:pt idx="1457">
                        <c:v>40934</c:v>
                      </c:pt>
                      <c:pt idx="1458">
                        <c:v>40935</c:v>
                      </c:pt>
                      <c:pt idx="1459">
                        <c:v>40936</c:v>
                      </c:pt>
                      <c:pt idx="1460">
                        <c:v>40937</c:v>
                      </c:pt>
                      <c:pt idx="1461">
                        <c:v>40938</c:v>
                      </c:pt>
                      <c:pt idx="1462">
                        <c:v>40939</c:v>
                      </c:pt>
                      <c:pt idx="1463">
                        <c:v>40940</c:v>
                      </c:pt>
                      <c:pt idx="1464">
                        <c:v>40941</c:v>
                      </c:pt>
                      <c:pt idx="1465">
                        <c:v>40942</c:v>
                      </c:pt>
                      <c:pt idx="1466">
                        <c:v>40943</c:v>
                      </c:pt>
                      <c:pt idx="1467">
                        <c:v>40944</c:v>
                      </c:pt>
                      <c:pt idx="1468">
                        <c:v>40945</c:v>
                      </c:pt>
                      <c:pt idx="1469">
                        <c:v>40946</c:v>
                      </c:pt>
                      <c:pt idx="1470">
                        <c:v>40947</c:v>
                      </c:pt>
                      <c:pt idx="1471">
                        <c:v>40948</c:v>
                      </c:pt>
                      <c:pt idx="1472">
                        <c:v>40949</c:v>
                      </c:pt>
                      <c:pt idx="1473">
                        <c:v>40950</c:v>
                      </c:pt>
                      <c:pt idx="1474">
                        <c:v>40951</c:v>
                      </c:pt>
                      <c:pt idx="1475">
                        <c:v>40952</c:v>
                      </c:pt>
                      <c:pt idx="1476">
                        <c:v>40953</c:v>
                      </c:pt>
                      <c:pt idx="1477">
                        <c:v>40954</c:v>
                      </c:pt>
                      <c:pt idx="1478">
                        <c:v>40955</c:v>
                      </c:pt>
                      <c:pt idx="1479">
                        <c:v>40956</c:v>
                      </c:pt>
                      <c:pt idx="1480">
                        <c:v>40957</c:v>
                      </c:pt>
                      <c:pt idx="1481">
                        <c:v>40958</c:v>
                      </c:pt>
                      <c:pt idx="1482">
                        <c:v>40959</c:v>
                      </c:pt>
                      <c:pt idx="1483">
                        <c:v>40960</c:v>
                      </c:pt>
                      <c:pt idx="1484">
                        <c:v>40961</c:v>
                      </c:pt>
                      <c:pt idx="1485">
                        <c:v>40962</c:v>
                      </c:pt>
                      <c:pt idx="1486">
                        <c:v>40963</c:v>
                      </c:pt>
                      <c:pt idx="1487">
                        <c:v>40964</c:v>
                      </c:pt>
                      <c:pt idx="1488">
                        <c:v>40965</c:v>
                      </c:pt>
                      <c:pt idx="1489">
                        <c:v>40966</c:v>
                      </c:pt>
                      <c:pt idx="1490">
                        <c:v>40967</c:v>
                      </c:pt>
                      <c:pt idx="1491">
                        <c:v>40968</c:v>
                      </c:pt>
                      <c:pt idx="1492">
                        <c:v>40969</c:v>
                      </c:pt>
                      <c:pt idx="1493">
                        <c:v>40970</c:v>
                      </c:pt>
                      <c:pt idx="1494">
                        <c:v>40971</c:v>
                      </c:pt>
                      <c:pt idx="1495">
                        <c:v>40972</c:v>
                      </c:pt>
                      <c:pt idx="1496">
                        <c:v>40973</c:v>
                      </c:pt>
                      <c:pt idx="1497">
                        <c:v>40974</c:v>
                      </c:pt>
                      <c:pt idx="1498">
                        <c:v>40975</c:v>
                      </c:pt>
                      <c:pt idx="1499">
                        <c:v>40976</c:v>
                      </c:pt>
                      <c:pt idx="1500">
                        <c:v>40977</c:v>
                      </c:pt>
                      <c:pt idx="1501">
                        <c:v>40978</c:v>
                      </c:pt>
                      <c:pt idx="1502">
                        <c:v>40979</c:v>
                      </c:pt>
                      <c:pt idx="1503">
                        <c:v>40980</c:v>
                      </c:pt>
                      <c:pt idx="1504">
                        <c:v>40981</c:v>
                      </c:pt>
                      <c:pt idx="1505">
                        <c:v>40982</c:v>
                      </c:pt>
                      <c:pt idx="1506">
                        <c:v>40983</c:v>
                      </c:pt>
                      <c:pt idx="1507">
                        <c:v>40984</c:v>
                      </c:pt>
                      <c:pt idx="1508">
                        <c:v>40985</c:v>
                      </c:pt>
                      <c:pt idx="1509">
                        <c:v>40986</c:v>
                      </c:pt>
                      <c:pt idx="1510">
                        <c:v>40987</c:v>
                      </c:pt>
                      <c:pt idx="1511">
                        <c:v>40988</c:v>
                      </c:pt>
                      <c:pt idx="1512">
                        <c:v>40989</c:v>
                      </c:pt>
                      <c:pt idx="1513">
                        <c:v>40990</c:v>
                      </c:pt>
                      <c:pt idx="1514">
                        <c:v>40991</c:v>
                      </c:pt>
                      <c:pt idx="1515">
                        <c:v>40992</c:v>
                      </c:pt>
                      <c:pt idx="1516">
                        <c:v>40993</c:v>
                      </c:pt>
                      <c:pt idx="1517">
                        <c:v>40994</c:v>
                      </c:pt>
                      <c:pt idx="1518">
                        <c:v>40995</c:v>
                      </c:pt>
                      <c:pt idx="1519">
                        <c:v>40996</c:v>
                      </c:pt>
                      <c:pt idx="1520">
                        <c:v>40997</c:v>
                      </c:pt>
                      <c:pt idx="1521">
                        <c:v>40998</c:v>
                      </c:pt>
                      <c:pt idx="1522">
                        <c:v>40999</c:v>
                      </c:pt>
                      <c:pt idx="1523">
                        <c:v>41000</c:v>
                      </c:pt>
                      <c:pt idx="1524">
                        <c:v>41001</c:v>
                      </c:pt>
                      <c:pt idx="1525">
                        <c:v>41002</c:v>
                      </c:pt>
                      <c:pt idx="1526">
                        <c:v>41003</c:v>
                      </c:pt>
                      <c:pt idx="1527">
                        <c:v>41004</c:v>
                      </c:pt>
                      <c:pt idx="1528">
                        <c:v>41005</c:v>
                      </c:pt>
                      <c:pt idx="1529">
                        <c:v>41006</c:v>
                      </c:pt>
                      <c:pt idx="1530">
                        <c:v>41007</c:v>
                      </c:pt>
                      <c:pt idx="1531">
                        <c:v>41008</c:v>
                      </c:pt>
                      <c:pt idx="1532">
                        <c:v>41009</c:v>
                      </c:pt>
                      <c:pt idx="1533">
                        <c:v>41010</c:v>
                      </c:pt>
                      <c:pt idx="1534">
                        <c:v>41011</c:v>
                      </c:pt>
                      <c:pt idx="1535">
                        <c:v>41012</c:v>
                      </c:pt>
                      <c:pt idx="1536">
                        <c:v>41013</c:v>
                      </c:pt>
                      <c:pt idx="1537">
                        <c:v>41014</c:v>
                      </c:pt>
                      <c:pt idx="1538">
                        <c:v>41015</c:v>
                      </c:pt>
                      <c:pt idx="1539">
                        <c:v>41016</c:v>
                      </c:pt>
                      <c:pt idx="1540">
                        <c:v>41017</c:v>
                      </c:pt>
                      <c:pt idx="1541">
                        <c:v>41018</c:v>
                      </c:pt>
                      <c:pt idx="1542">
                        <c:v>41019</c:v>
                      </c:pt>
                      <c:pt idx="1543">
                        <c:v>41020</c:v>
                      </c:pt>
                      <c:pt idx="1544">
                        <c:v>41021</c:v>
                      </c:pt>
                      <c:pt idx="1545">
                        <c:v>41022</c:v>
                      </c:pt>
                      <c:pt idx="1546">
                        <c:v>41023</c:v>
                      </c:pt>
                      <c:pt idx="1547">
                        <c:v>41024</c:v>
                      </c:pt>
                      <c:pt idx="1548">
                        <c:v>41025</c:v>
                      </c:pt>
                      <c:pt idx="1549">
                        <c:v>41026</c:v>
                      </c:pt>
                      <c:pt idx="1550">
                        <c:v>41027</c:v>
                      </c:pt>
                      <c:pt idx="1551">
                        <c:v>41028</c:v>
                      </c:pt>
                      <c:pt idx="1552">
                        <c:v>41029</c:v>
                      </c:pt>
                      <c:pt idx="1553">
                        <c:v>41030</c:v>
                      </c:pt>
                      <c:pt idx="1554">
                        <c:v>41031</c:v>
                      </c:pt>
                      <c:pt idx="1555">
                        <c:v>41032</c:v>
                      </c:pt>
                      <c:pt idx="1556">
                        <c:v>41033</c:v>
                      </c:pt>
                      <c:pt idx="1557">
                        <c:v>41034</c:v>
                      </c:pt>
                      <c:pt idx="1558">
                        <c:v>41035</c:v>
                      </c:pt>
                      <c:pt idx="1559">
                        <c:v>41036</c:v>
                      </c:pt>
                      <c:pt idx="1560">
                        <c:v>41037</c:v>
                      </c:pt>
                      <c:pt idx="1561">
                        <c:v>41038</c:v>
                      </c:pt>
                      <c:pt idx="1562">
                        <c:v>41039</c:v>
                      </c:pt>
                      <c:pt idx="1563">
                        <c:v>41040</c:v>
                      </c:pt>
                      <c:pt idx="1564">
                        <c:v>41041</c:v>
                      </c:pt>
                      <c:pt idx="1565">
                        <c:v>41042</c:v>
                      </c:pt>
                      <c:pt idx="1566">
                        <c:v>41043</c:v>
                      </c:pt>
                      <c:pt idx="1567">
                        <c:v>41044</c:v>
                      </c:pt>
                      <c:pt idx="1568">
                        <c:v>41045</c:v>
                      </c:pt>
                      <c:pt idx="1569">
                        <c:v>41046</c:v>
                      </c:pt>
                      <c:pt idx="1570">
                        <c:v>41047</c:v>
                      </c:pt>
                      <c:pt idx="1571">
                        <c:v>41048</c:v>
                      </c:pt>
                      <c:pt idx="1572">
                        <c:v>41049</c:v>
                      </c:pt>
                      <c:pt idx="1573">
                        <c:v>41050</c:v>
                      </c:pt>
                      <c:pt idx="1574">
                        <c:v>41051</c:v>
                      </c:pt>
                      <c:pt idx="1575">
                        <c:v>41052</c:v>
                      </c:pt>
                      <c:pt idx="1576">
                        <c:v>41053</c:v>
                      </c:pt>
                      <c:pt idx="1577">
                        <c:v>41054</c:v>
                      </c:pt>
                      <c:pt idx="1578">
                        <c:v>41055</c:v>
                      </c:pt>
                      <c:pt idx="1579">
                        <c:v>41056</c:v>
                      </c:pt>
                      <c:pt idx="1580">
                        <c:v>41057</c:v>
                      </c:pt>
                      <c:pt idx="1581">
                        <c:v>41058</c:v>
                      </c:pt>
                      <c:pt idx="1582">
                        <c:v>41059</c:v>
                      </c:pt>
                      <c:pt idx="1583">
                        <c:v>41060</c:v>
                      </c:pt>
                      <c:pt idx="1584">
                        <c:v>41061</c:v>
                      </c:pt>
                      <c:pt idx="1585">
                        <c:v>41062</c:v>
                      </c:pt>
                      <c:pt idx="1586">
                        <c:v>41063</c:v>
                      </c:pt>
                      <c:pt idx="1587">
                        <c:v>41064</c:v>
                      </c:pt>
                      <c:pt idx="1588">
                        <c:v>41065</c:v>
                      </c:pt>
                      <c:pt idx="1589">
                        <c:v>41066</c:v>
                      </c:pt>
                      <c:pt idx="1590">
                        <c:v>41067</c:v>
                      </c:pt>
                      <c:pt idx="1591">
                        <c:v>41068</c:v>
                      </c:pt>
                      <c:pt idx="1592">
                        <c:v>41069</c:v>
                      </c:pt>
                      <c:pt idx="1593">
                        <c:v>41070</c:v>
                      </c:pt>
                      <c:pt idx="1594">
                        <c:v>41071</c:v>
                      </c:pt>
                      <c:pt idx="1595">
                        <c:v>41072</c:v>
                      </c:pt>
                      <c:pt idx="1596">
                        <c:v>41073</c:v>
                      </c:pt>
                      <c:pt idx="1597">
                        <c:v>41074</c:v>
                      </c:pt>
                      <c:pt idx="1598">
                        <c:v>41075</c:v>
                      </c:pt>
                      <c:pt idx="1599">
                        <c:v>41076</c:v>
                      </c:pt>
                      <c:pt idx="1600">
                        <c:v>41077</c:v>
                      </c:pt>
                      <c:pt idx="1601">
                        <c:v>41078</c:v>
                      </c:pt>
                      <c:pt idx="1602">
                        <c:v>41079</c:v>
                      </c:pt>
                      <c:pt idx="1603">
                        <c:v>41080</c:v>
                      </c:pt>
                      <c:pt idx="1604">
                        <c:v>41081</c:v>
                      </c:pt>
                      <c:pt idx="1605">
                        <c:v>41082</c:v>
                      </c:pt>
                      <c:pt idx="1606">
                        <c:v>41083</c:v>
                      </c:pt>
                      <c:pt idx="1607">
                        <c:v>41084</c:v>
                      </c:pt>
                      <c:pt idx="1608">
                        <c:v>41085</c:v>
                      </c:pt>
                      <c:pt idx="1609">
                        <c:v>41086</c:v>
                      </c:pt>
                      <c:pt idx="1610">
                        <c:v>41087</c:v>
                      </c:pt>
                      <c:pt idx="1611">
                        <c:v>41088</c:v>
                      </c:pt>
                      <c:pt idx="1612">
                        <c:v>41089</c:v>
                      </c:pt>
                      <c:pt idx="1613">
                        <c:v>41090</c:v>
                      </c:pt>
                      <c:pt idx="1614">
                        <c:v>41091</c:v>
                      </c:pt>
                      <c:pt idx="1615">
                        <c:v>41092</c:v>
                      </c:pt>
                      <c:pt idx="1616">
                        <c:v>41093</c:v>
                      </c:pt>
                      <c:pt idx="1617">
                        <c:v>41094</c:v>
                      </c:pt>
                      <c:pt idx="1618">
                        <c:v>41095</c:v>
                      </c:pt>
                      <c:pt idx="1619">
                        <c:v>41096</c:v>
                      </c:pt>
                      <c:pt idx="1620">
                        <c:v>41097</c:v>
                      </c:pt>
                      <c:pt idx="1621">
                        <c:v>41098</c:v>
                      </c:pt>
                      <c:pt idx="1622">
                        <c:v>41099</c:v>
                      </c:pt>
                      <c:pt idx="1623">
                        <c:v>41100</c:v>
                      </c:pt>
                      <c:pt idx="1624">
                        <c:v>41101</c:v>
                      </c:pt>
                      <c:pt idx="1625">
                        <c:v>41102</c:v>
                      </c:pt>
                      <c:pt idx="1626">
                        <c:v>41103</c:v>
                      </c:pt>
                      <c:pt idx="1627">
                        <c:v>41104</c:v>
                      </c:pt>
                      <c:pt idx="1628">
                        <c:v>41105</c:v>
                      </c:pt>
                      <c:pt idx="1629">
                        <c:v>41106</c:v>
                      </c:pt>
                      <c:pt idx="1630">
                        <c:v>41107</c:v>
                      </c:pt>
                      <c:pt idx="1631">
                        <c:v>41108</c:v>
                      </c:pt>
                      <c:pt idx="1632">
                        <c:v>41109</c:v>
                      </c:pt>
                      <c:pt idx="1633">
                        <c:v>41110</c:v>
                      </c:pt>
                      <c:pt idx="1634">
                        <c:v>41111</c:v>
                      </c:pt>
                      <c:pt idx="1635">
                        <c:v>41112</c:v>
                      </c:pt>
                      <c:pt idx="1636">
                        <c:v>41113</c:v>
                      </c:pt>
                      <c:pt idx="1637">
                        <c:v>41114</c:v>
                      </c:pt>
                      <c:pt idx="1638">
                        <c:v>41115</c:v>
                      </c:pt>
                      <c:pt idx="1639">
                        <c:v>41116</c:v>
                      </c:pt>
                      <c:pt idx="1640">
                        <c:v>41117</c:v>
                      </c:pt>
                      <c:pt idx="1641">
                        <c:v>41118</c:v>
                      </c:pt>
                      <c:pt idx="1642">
                        <c:v>41119</c:v>
                      </c:pt>
                      <c:pt idx="1643">
                        <c:v>41120</c:v>
                      </c:pt>
                      <c:pt idx="1644">
                        <c:v>41121</c:v>
                      </c:pt>
                      <c:pt idx="1645">
                        <c:v>41122</c:v>
                      </c:pt>
                      <c:pt idx="1646">
                        <c:v>41123</c:v>
                      </c:pt>
                      <c:pt idx="1647">
                        <c:v>41124</c:v>
                      </c:pt>
                      <c:pt idx="1648">
                        <c:v>41125</c:v>
                      </c:pt>
                      <c:pt idx="1649">
                        <c:v>41126</c:v>
                      </c:pt>
                      <c:pt idx="1650">
                        <c:v>41127</c:v>
                      </c:pt>
                      <c:pt idx="1651">
                        <c:v>41128</c:v>
                      </c:pt>
                      <c:pt idx="1652">
                        <c:v>41129</c:v>
                      </c:pt>
                      <c:pt idx="1653">
                        <c:v>41130</c:v>
                      </c:pt>
                      <c:pt idx="1654">
                        <c:v>41131</c:v>
                      </c:pt>
                      <c:pt idx="1655">
                        <c:v>41132</c:v>
                      </c:pt>
                      <c:pt idx="1656">
                        <c:v>41133</c:v>
                      </c:pt>
                      <c:pt idx="1657">
                        <c:v>41134</c:v>
                      </c:pt>
                      <c:pt idx="1658">
                        <c:v>41135</c:v>
                      </c:pt>
                      <c:pt idx="1659">
                        <c:v>41136</c:v>
                      </c:pt>
                      <c:pt idx="1660">
                        <c:v>41137</c:v>
                      </c:pt>
                      <c:pt idx="1661">
                        <c:v>41138</c:v>
                      </c:pt>
                      <c:pt idx="1662">
                        <c:v>41139</c:v>
                      </c:pt>
                      <c:pt idx="1663">
                        <c:v>41140</c:v>
                      </c:pt>
                      <c:pt idx="1664">
                        <c:v>41141</c:v>
                      </c:pt>
                      <c:pt idx="1665">
                        <c:v>41142</c:v>
                      </c:pt>
                      <c:pt idx="1666">
                        <c:v>41143</c:v>
                      </c:pt>
                      <c:pt idx="1667">
                        <c:v>41144</c:v>
                      </c:pt>
                      <c:pt idx="1668">
                        <c:v>41145</c:v>
                      </c:pt>
                      <c:pt idx="1669">
                        <c:v>41146</c:v>
                      </c:pt>
                      <c:pt idx="1670">
                        <c:v>41147</c:v>
                      </c:pt>
                      <c:pt idx="1671">
                        <c:v>41148</c:v>
                      </c:pt>
                      <c:pt idx="1672">
                        <c:v>41149</c:v>
                      </c:pt>
                      <c:pt idx="1673">
                        <c:v>41150</c:v>
                      </c:pt>
                      <c:pt idx="1674">
                        <c:v>41151</c:v>
                      </c:pt>
                      <c:pt idx="1675">
                        <c:v>41152</c:v>
                      </c:pt>
                      <c:pt idx="1676">
                        <c:v>41153</c:v>
                      </c:pt>
                      <c:pt idx="1677">
                        <c:v>41154</c:v>
                      </c:pt>
                      <c:pt idx="1678">
                        <c:v>41155</c:v>
                      </c:pt>
                      <c:pt idx="1679">
                        <c:v>41156</c:v>
                      </c:pt>
                      <c:pt idx="1680">
                        <c:v>41157</c:v>
                      </c:pt>
                      <c:pt idx="1681">
                        <c:v>41158</c:v>
                      </c:pt>
                      <c:pt idx="1682">
                        <c:v>41159</c:v>
                      </c:pt>
                      <c:pt idx="1683">
                        <c:v>41160</c:v>
                      </c:pt>
                      <c:pt idx="1684">
                        <c:v>41161</c:v>
                      </c:pt>
                      <c:pt idx="1685">
                        <c:v>41162</c:v>
                      </c:pt>
                      <c:pt idx="1686">
                        <c:v>41163</c:v>
                      </c:pt>
                      <c:pt idx="1687">
                        <c:v>41164</c:v>
                      </c:pt>
                      <c:pt idx="1688">
                        <c:v>41165</c:v>
                      </c:pt>
                      <c:pt idx="1689">
                        <c:v>41166</c:v>
                      </c:pt>
                      <c:pt idx="1690">
                        <c:v>41167</c:v>
                      </c:pt>
                      <c:pt idx="1691">
                        <c:v>41168</c:v>
                      </c:pt>
                      <c:pt idx="1692">
                        <c:v>41169</c:v>
                      </c:pt>
                      <c:pt idx="1693">
                        <c:v>41170</c:v>
                      </c:pt>
                      <c:pt idx="1694">
                        <c:v>41171</c:v>
                      </c:pt>
                      <c:pt idx="1695">
                        <c:v>41172</c:v>
                      </c:pt>
                      <c:pt idx="1696">
                        <c:v>41173</c:v>
                      </c:pt>
                      <c:pt idx="1697">
                        <c:v>41174</c:v>
                      </c:pt>
                      <c:pt idx="1698">
                        <c:v>41175</c:v>
                      </c:pt>
                      <c:pt idx="1699">
                        <c:v>41176</c:v>
                      </c:pt>
                      <c:pt idx="1700">
                        <c:v>41177</c:v>
                      </c:pt>
                      <c:pt idx="1701">
                        <c:v>41178</c:v>
                      </c:pt>
                      <c:pt idx="1702">
                        <c:v>41179</c:v>
                      </c:pt>
                      <c:pt idx="1703">
                        <c:v>41180</c:v>
                      </c:pt>
                      <c:pt idx="1704">
                        <c:v>41181</c:v>
                      </c:pt>
                      <c:pt idx="1705">
                        <c:v>41182</c:v>
                      </c:pt>
                      <c:pt idx="1706">
                        <c:v>41183</c:v>
                      </c:pt>
                      <c:pt idx="1707">
                        <c:v>41184</c:v>
                      </c:pt>
                      <c:pt idx="1708">
                        <c:v>41185</c:v>
                      </c:pt>
                      <c:pt idx="1709">
                        <c:v>41186</c:v>
                      </c:pt>
                      <c:pt idx="1710">
                        <c:v>41187</c:v>
                      </c:pt>
                      <c:pt idx="1711">
                        <c:v>41188</c:v>
                      </c:pt>
                      <c:pt idx="1712">
                        <c:v>41189</c:v>
                      </c:pt>
                      <c:pt idx="1713">
                        <c:v>41190</c:v>
                      </c:pt>
                      <c:pt idx="1714">
                        <c:v>41191</c:v>
                      </c:pt>
                      <c:pt idx="1715">
                        <c:v>41192</c:v>
                      </c:pt>
                      <c:pt idx="1716">
                        <c:v>41193</c:v>
                      </c:pt>
                      <c:pt idx="1717">
                        <c:v>41194</c:v>
                      </c:pt>
                      <c:pt idx="1718">
                        <c:v>41195</c:v>
                      </c:pt>
                      <c:pt idx="1719">
                        <c:v>41196</c:v>
                      </c:pt>
                      <c:pt idx="1720">
                        <c:v>41197</c:v>
                      </c:pt>
                      <c:pt idx="1721">
                        <c:v>41198</c:v>
                      </c:pt>
                      <c:pt idx="1722">
                        <c:v>41199</c:v>
                      </c:pt>
                      <c:pt idx="1723">
                        <c:v>41200</c:v>
                      </c:pt>
                      <c:pt idx="1724">
                        <c:v>41201</c:v>
                      </c:pt>
                      <c:pt idx="1725">
                        <c:v>41202</c:v>
                      </c:pt>
                      <c:pt idx="1726">
                        <c:v>41203</c:v>
                      </c:pt>
                      <c:pt idx="1727">
                        <c:v>41204</c:v>
                      </c:pt>
                      <c:pt idx="1728">
                        <c:v>41205</c:v>
                      </c:pt>
                      <c:pt idx="1729">
                        <c:v>41206</c:v>
                      </c:pt>
                      <c:pt idx="1730">
                        <c:v>41207</c:v>
                      </c:pt>
                      <c:pt idx="1731">
                        <c:v>41208</c:v>
                      </c:pt>
                      <c:pt idx="1732">
                        <c:v>41209</c:v>
                      </c:pt>
                      <c:pt idx="1733">
                        <c:v>41210</c:v>
                      </c:pt>
                      <c:pt idx="1734">
                        <c:v>41211</c:v>
                      </c:pt>
                      <c:pt idx="1735">
                        <c:v>41212</c:v>
                      </c:pt>
                      <c:pt idx="1736">
                        <c:v>41213</c:v>
                      </c:pt>
                      <c:pt idx="1737">
                        <c:v>41214</c:v>
                      </c:pt>
                      <c:pt idx="1738">
                        <c:v>41215</c:v>
                      </c:pt>
                      <c:pt idx="1739">
                        <c:v>41216</c:v>
                      </c:pt>
                      <c:pt idx="1740">
                        <c:v>41217</c:v>
                      </c:pt>
                      <c:pt idx="1741">
                        <c:v>41218</c:v>
                      </c:pt>
                      <c:pt idx="1742">
                        <c:v>41219</c:v>
                      </c:pt>
                      <c:pt idx="1743">
                        <c:v>41220</c:v>
                      </c:pt>
                      <c:pt idx="1744">
                        <c:v>41221</c:v>
                      </c:pt>
                      <c:pt idx="1745">
                        <c:v>41222</c:v>
                      </c:pt>
                      <c:pt idx="1746">
                        <c:v>41223</c:v>
                      </c:pt>
                      <c:pt idx="1747">
                        <c:v>41224</c:v>
                      </c:pt>
                      <c:pt idx="1748">
                        <c:v>41225</c:v>
                      </c:pt>
                      <c:pt idx="1749">
                        <c:v>41226</c:v>
                      </c:pt>
                      <c:pt idx="1750">
                        <c:v>41227</c:v>
                      </c:pt>
                      <c:pt idx="1751">
                        <c:v>41228</c:v>
                      </c:pt>
                      <c:pt idx="1752">
                        <c:v>41229</c:v>
                      </c:pt>
                      <c:pt idx="1753">
                        <c:v>41230</c:v>
                      </c:pt>
                      <c:pt idx="1754">
                        <c:v>41231</c:v>
                      </c:pt>
                      <c:pt idx="1755">
                        <c:v>41232</c:v>
                      </c:pt>
                      <c:pt idx="1756">
                        <c:v>41233</c:v>
                      </c:pt>
                      <c:pt idx="1757">
                        <c:v>41234</c:v>
                      </c:pt>
                      <c:pt idx="1758">
                        <c:v>41235</c:v>
                      </c:pt>
                      <c:pt idx="1759">
                        <c:v>41236</c:v>
                      </c:pt>
                      <c:pt idx="1760">
                        <c:v>41237</c:v>
                      </c:pt>
                      <c:pt idx="1761">
                        <c:v>41238</c:v>
                      </c:pt>
                      <c:pt idx="1762">
                        <c:v>41239</c:v>
                      </c:pt>
                      <c:pt idx="1763">
                        <c:v>41240</c:v>
                      </c:pt>
                      <c:pt idx="1764">
                        <c:v>41241</c:v>
                      </c:pt>
                      <c:pt idx="1765">
                        <c:v>41242</c:v>
                      </c:pt>
                      <c:pt idx="1766">
                        <c:v>41243</c:v>
                      </c:pt>
                      <c:pt idx="1767">
                        <c:v>41244</c:v>
                      </c:pt>
                      <c:pt idx="1768">
                        <c:v>41245</c:v>
                      </c:pt>
                      <c:pt idx="1769">
                        <c:v>41246</c:v>
                      </c:pt>
                      <c:pt idx="1770">
                        <c:v>41247</c:v>
                      </c:pt>
                      <c:pt idx="1771">
                        <c:v>41248</c:v>
                      </c:pt>
                      <c:pt idx="1772">
                        <c:v>41249</c:v>
                      </c:pt>
                      <c:pt idx="1773">
                        <c:v>41250</c:v>
                      </c:pt>
                      <c:pt idx="1774">
                        <c:v>41251</c:v>
                      </c:pt>
                      <c:pt idx="1775">
                        <c:v>41252</c:v>
                      </c:pt>
                      <c:pt idx="1776">
                        <c:v>41253</c:v>
                      </c:pt>
                      <c:pt idx="1777">
                        <c:v>41254</c:v>
                      </c:pt>
                      <c:pt idx="1778">
                        <c:v>41255</c:v>
                      </c:pt>
                      <c:pt idx="1779">
                        <c:v>41256</c:v>
                      </c:pt>
                      <c:pt idx="1780">
                        <c:v>41257</c:v>
                      </c:pt>
                      <c:pt idx="1781">
                        <c:v>41258</c:v>
                      </c:pt>
                      <c:pt idx="1782">
                        <c:v>41259</c:v>
                      </c:pt>
                      <c:pt idx="1783">
                        <c:v>41260</c:v>
                      </c:pt>
                      <c:pt idx="1784">
                        <c:v>41261</c:v>
                      </c:pt>
                      <c:pt idx="1785">
                        <c:v>41262</c:v>
                      </c:pt>
                      <c:pt idx="1786">
                        <c:v>41263</c:v>
                      </c:pt>
                      <c:pt idx="1787">
                        <c:v>41264</c:v>
                      </c:pt>
                      <c:pt idx="1788">
                        <c:v>41265</c:v>
                      </c:pt>
                      <c:pt idx="1789">
                        <c:v>41266</c:v>
                      </c:pt>
                      <c:pt idx="1790">
                        <c:v>41267</c:v>
                      </c:pt>
                      <c:pt idx="1791">
                        <c:v>41268</c:v>
                      </c:pt>
                      <c:pt idx="1792">
                        <c:v>41269</c:v>
                      </c:pt>
                      <c:pt idx="1793">
                        <c:v>41270</c:v>
                      </c:pt>
                      <c:pt idx="1794">
                        <c:v>41271</c:v>
                      </c:pt>
                      <c:pt idx="1795">
                        <c:v>41272</c:v>
                      </c:pt>
                      <c:pt idx="1796">
                        <c:v>41273</c:v>
                      </c:pt>
                      <c:pt idx="1797">
                        <c:v>41274</c:v>
                      </c:pt>
                      <c:pt idx="1798">
                        <c:v>41275</c:v>
                      </c:pt>
                      <c:pt idx="1799">
                        <c:v>41276</c:v>
                      </c:pt>
                      <c:pt idx="1800">
                        <c:v>41277</c:v>
                      </c:pt>
                      <c:pt idx="1801">
                        <c:v>41278</c:v>
                      </c:pt>
                      <c:pt idx="1802">
                        <c:v>41279</c:v>
                      </c:pt>
                      <c:pt idx="1803">
                        <c:v>41280</c:v>
                      </c:pt>
                      <c:pt idx="1804">
                        <c:v>41281</c:v>
                      </c:pt>
                      <c:pt idx="1805">
                        <c:v>41282</c:v>
                      </c:pt>
                      <c:pt idx="1806">
                        <c:v>41283</c:v>
                      </c:pt>
                      <c:pt idx="1807">
                        <c:v>41284</c:v>
                      </c:pt>
                      <c:pt idx="1808">
                        <c:v>41285</c:v>
                      </c:pt>
                      <c:pt idx="1809">
                        <c:v>41286</c:v>
                      </c:pt>
                      <c:pt idx="1810">
                        <c:v>41287</c:v>
                      </c:pt>
                      <c:pt idx="1811">
                        <c:v>41288</c:v>
                      </c:pt>
                      <c:pt idx="1812">
                        <c:v>41289</c:v>
                      </c:pt>
                      <c:pt idx="1813">
                        <c:v>41290</c:v>
                      </c:pt>
                      <c:pt idx="1814">
                        <c:v>41291</c:v>
                      </c:pt>
                      <c:pt idx="1815">
                        <c:v>41292</c:v>
                      </c:pt>
                      <c:pt idx="1816">
                        <c:v>41293</c:v>
                      </c:pt>
                      <c:pt idx="1817">
                        <c:v>41294</c:v>
                      </c:pt>
                      <c:pt idx="1818">
                        <c:v>41295</c:v>
                      </c:pt>
                      <c:pt idx="1819">
                        <c:v>41296</c:v>
                      </c:pt>
                      <c:pt idx="1820">
                        <c:v>41297</c:v>
                      </c:pt>
                      <c:pt idx="1821">
                        <c:v>41298</c:v>
                      </c:pt>
                      <c:pt idx="1822">
                        <c:v>41299</c:v>
                      </c:pt>
                      <c:pt idx="1823">
                        <c:v>41300</c:v>
                      </c:pt>
                      <c:pt idx="1824">
                        <c:v>41301</c:v>
                      </c:pt>
                      <c:pt idx="1825">
                        <c:v>41302</c:v>
                      </c:pt>
                      <c:pt idx="1826">
                        <c:v>41303</c:v>
                      </c:pt>
                      <c:pt idx="1827">
                        <c:v>41304</c:v>
                      </c:pt>
                      <c:pt idx="1828">
                        <c:v>41305</c:v>
                      </c:pt>
                      <c:pt idx="1829">
                        <c:v>41306</c:v>
                      </c:pt>
                      <c:pt idx="1830">
                        <c:v>41307</c:v>
                      </c:pt>
                      <c:pt idx="1831">
                        <c:v>41308</c:v>
                      </c:pt>
                      <c:pt idx="1832">
                        <c:v>41309</c:v>
                      </c:pt>
                      <c:pt idx="1833">
                        <c:v>41310</c:v>
                      </c:pt>
                      <c:pt idx="1834">
                        <c:v>41311</c:v>
                      </c:pt>
                      <c:pt idx="1835">
                        <c:v>41312</c:v>
                      </c:pt>
                      <c:pt idx="1836">
                        <c:v>41313</c:v>
                      </c:pt>
                      <c:pt idx="1837">
                        <c:v>41314</c:v>
                      </c:pt>
                      <c:pt idx="1838">
                        <c:v>41315</c:v>
                      </c:pt>
                      <c:pt idx="1839">
                        <c:v>41316</c:v>
                      </c:pt>
                      <c:pt idx="1840">
                        <c:v>41317</c:v>
                      </c:pt>
                      <c:pt idx="1841">
                        <c:v>41318</c:v>
                      </c:pt>
                      <c:pt idx="1842">
                        <c:v>41319</c:v>
                      </c:pt>
                      <c:pt idx="1843">
                        <c:v>41320</c:v>
                      </c:pt>
                      <c:pt idx="1844">
                        <c:v>41321</c:v>
                      </c:pt>
                      <c:pt idx="1845">
                        <c:v>41322</c:v>
                      </c:pt>
                      <c:pt idx="1846">
                        <c:v>41323</c:v>
                      </c:pt>
                      <c:pt idx="1847">
                        <c:v>41324</c:v>
                      </c:pt>
                      <c:pt idx="1848">
                        <c:v>41325</c:v>
                      </c:pt>
                      <c:pt idx="1849">
                        <c:v>41326</c:v>
                      </c:pt>
                      <c:pt idx="1850">
                        <c:v>41327</c:v>
                      </c:pt>
                      <c:pt idx="1851">
                        <c:v>41328</c:v>
                      </c:pt>
                      <c:pt idx="1852">
                        <c:v>41329</c:v>
                      </c:pt>
                      <c:pt idx="1853">
                        <c:v>41330</c:v>
                      </c:pt>
                      <c:pt idx="1854">
                        <c:v>41331</c:v>
                      </c:pt>
                      <c:pt idx="1855">
                        <c:v>41332</c:v>
                      </c:pt>
                      <c:pt idx="1856">
                        <c:v>41333</c:v>
                      </c:pt>
                      <c:pt idx="1857">
                        <c:v>41334</c:v>
                      </c:pt>
                      <c:pt idx="1858">
                        <c:v>41335</c:v>
                      </c:pt>
                      <c:pt idx="1859">
                        <c:v>41336</c:v>
                      </c:pt>
                      <c:pt idx="1860">
                        <c:v>41337</c:v>
                      </c:pt>
                      <c:pt idx="1861">
                        <c:v>41338</c:v>
                      </c:pt>
                      <c:pt idx="1862">
                        <c:v>41339</c:v>
                      </c:pt>
                      <c:pt idx="1863">
                        <c:v>41340</c:v>
                      </c:pt>
                      <c:pt idx="1864">
                        <c:v>41341</c:v>
                      </c:pt>
                      <c:pt idx="1865">
                        <c:v>41342</c:v>
                      </c:pt>
                      <c:pt idx="1866">
                        <c:v>41343</c:v>
                      </c:pt>
                      <c:pt idx="1867">
                        <c:v>41344</c:v>
                      </c:pt>
                      <c:pt idx="1868">
                        <c:v>41345</c:v>
                      </c:pt>
                      <c:pt idx="1869">
                        <c:v>41346</c:v>
                      </c:pt>
                      <c:pt idx="1870">
                        <c:v>41347</c:v>
                      </c:pt>
                      <c:pt idx="1871">
                        <c:v>41348</c:v>
                      </c:pt>
                      <c:pt idx="1872">
                        <c:v>41349</c:v>
                      </c:pt>
                      <c:pt idx="1873">
                        <c:v>41350</c:v>
                      </c:pt>
                      <c:pt idx="1874">
                        <c:v>41351</c:v>
                      </c:pt>
                      <c:pt idx="1875">
                        <c:v>41352</c:v>
                      </c:pt>
                      <c:pt idx="1876">
                        <c:v>41353</c:v>
                      </c:pt>
                      <c:pt idx="1877">
                        <c:v>41354</c:v>
                      </c:pt>
                      <c:pt idx="1878">
                        <c:v>41355</c:v>
                      </c:pt>
                      <c:pt idx="1879">
                        <c:v>41356</c:v>
                      </c:pt>
                      <c:pt idx="1880">
                        <c:v>41357</c:v>
                      </c:pt>
                      <c:pt idx="1881">
                        <c:v>41358</c:v>
                      </c:pt>
                      <c:pt idx="1882">
                        <c:v>41359</c:v>
                      </c:pt>
                      <c:pt idx="1883">
                        <c:v>41360</c:v>
                      </c:pt>
                      <c:pt idx="1884">
                        <c:v>41361</c:v>
                      </c:pt>
                      <c:pt idx="1885">
                        <c:v>41362</c:v>
                      </c:pt>
                      <c:pt idx="1886">
                        <c:v>41363</c:v>
                      </c:pt>
                      <c:pt idx="1887">
                        <c:v>41364</c:v>
                      </c:pt>
                      <c:pt idx="1888">
                        <c:v>41365</c:v>
                      </c:pt>
                      <c:pt idx="1889">
                        <c:v>41366</c:v>
                      </c:pt>
                      <c:pt idx="1890">
                        <c:v>41367</c:v>
                      </c:pt>
                      <c:pt idx="1891">
                        <c:v>41368</c:v>
                      </c:pt>
                      <c:pt idx="1892">
                        <c:v>41369</c:v>
                      </c:pt>
                      <c:pt idx="1893">
                        <c:v>41370</c:v>
                      </c:pt>
                      <c:pt idx="1894">
                        <c:v>41371</c:v>
                      </c:pt>
                      <c:pt idx="1895">
                        <c:v>41372</c:v>
                      </c:pt>
                      <c:pt idx="1896">
                        <c:v>41373</c:v>
                      </c:pt>
                      <c:pt idx="1897">
                        <c:v>41374</c:v>
                      </c:pt>
                      <c:pt idx="1898">
                        <c:v>41375</c:v>
                      </c:pt>
                      <c:pt idx="1899">
                        <c:v>41376</c:v>
                      </c:pt>
                      <c:pt idx="1900">
                        <c:v>41377</c:v>
                      </c:pt>
                      <c:pt idx="1901">
                        <c:v>41378</c:v>
                      </c:pt>
                      <c:pt idx="1902">
                        <c:v>41379</c:v>
                      </c:pt>
                      <c:pt idx="1903">
                        <c:v>41380</c:v>
                      </c:pt>
                      <c:pt idx="1904">
                        <c:v>41381</c:v>
                      </c:pt>
                      <c:pt idx="1905">
                        <c:v>41382</c:v>
                      </c:pt>
                      <c:pt idx="1906">
                        <c:v>41383</c:v>
                      </c:pt>
                      <c:pt idx="1907">
                        <c:v>41384</c:v>
                      </c:pt>
                      <c:pt idx="1908">
                        <c:v>41385</c:v>
                      </c:pt>
                      <c:pt idx="1909">
                        <c:v>41386</c:v>
                      </c:pt>
                      <c:pt idx="1910">
                        <c:v>41387</c:v>
                      </c:pt>
                      <c:pt idx="1911">
                        <c:v>41388</c:v>
                      </c:pt>
                      <c:pt idx="1912">
                        <c:v>41389</c:v>
                      </c:pt>
                      <c:pt idx="1913">
                        <c:v>41390</c:v>
                      </c:pt>
                      <c:pt idx="1914">
                        <c:v>41391</c:v>
                      </c:pt>
                      <c:pt idx="1915">
                        <c:v>41392</c:v>
                      </c:pt>
                      <c:pt idx="1916">
                        <c:v>41393</c:v>
                      </c:pt>
                      <c:pt idx="1917">
                        <c:v>41394</c:v>
                      </c:pt>
                      <c:pt idx="1918">
                        <c:v>41395</c:v>
                      </c:pt>
                      <c:pt idx="1919">
                        <c:v>41396</c:v>
                      </c:pt>
                      <c:pt idx="1920">
                        <c:v>41397</c:v>
                      </c:pt>
                      <c:pt idx="1921">
                        <c:v>41398</c:v>
                      </c:pt>
                      <c:pt idx="1922">
                        <c:v>41399</c:v>
                      </c:pt>
                      <c:pt idx="1923">
                        <c:v>41400</c:v>
                      </c:pt>
                      <c:pt idx="1924">
                        <c:v>41401</c:v>
                      </c:pt>
                      <c:pt idx="1925">
                        <c:v>41402</c:v>
                      </c:pt>
                      <c:pt idx="1926">
                        <c:v>41403</c:v>
                      </c:pt>
                      <c:pt idx="1927">
                        <c:v>41404</c:v>
                      </c:pt>
                      <c:pt idx="1928">
                        <c:v>41405</c:v>
                      </c:pt>
                      <c:pt idx="1929">
                        <c:v>41406</c:v>
                      </c:pt>
                      <c:pt idx="1930">
                        <c:v>41407</c:v>
                      </c:pt>
                      <c:pt idx="1931">
                        <c:v>41408</c:v>
                      </c:pt>
                      <c:pt idx="1932">
                        <c:v>41409</c:v>
                      </c:pt>
                      <c:pt idx="1933">
                        <c:v>41410</c:v>
                      </c:pt>
                      <c:pt idx="1934">
                        <c:v>41411</c:v>
                      </c:pt>
                      <c:pt idx="1935">
                        <c:v>41412</c:v>
                      </c:pt>
                      <c:pt idx="1936">
                        <c:v>41413</c:v>
                      </c:pt>
                      <c:pt idx="1937">
                        <c:v>41414</c:v>
                      </c:pt>
                      <c:pt idx="1938">
                        <c:v>41415</c:v>
                      </c:pt>
                      <c:pt idx="1939">
                        <c:v>41416</c:v>
                      </c:pt>
                      <c:pt idx="1940">
                        <c:v>41417</c:v>
                      </c:pt>
                      <c:pt idx="1941">
                        <c:v>41418</c:v>
                      </c:pt>
                      <c:pt idx="1942">
                        <c:v>41419</c:v>
                      </c:pt>
                      <c:pt idx="1943">
                        <c:v>41420</c:v>
                      </c:pt>
                      <c:pt idx="1944">
                        <c:v>41421</c:v>
                      </c:pt>
                      <c:pt idx="1945">
                        <c:v>41422</c:v>
                      </c:pt>
                      <c:pt idx="1946">
                        <c:v>41423</c:v>
                      </c:pt>
                      <c:pt idx="1947">
                        <c:v>41424</c:v>
                      </c:pt>
                      <c:pt idx="1948">
                        <c:v>41425</c:v>
                      </c:pt>
                      <c:pt idx="1949">
                        <c:v>41426</c:v>
                      </c:pt>
                      <c:pt idx="1950">
                        <c:v>41427</c:v>
                      </c:pt>
                      <c:pt idx="1951">
                        <c:v>41428</c:v>
                      </c:pt>
                      <c:pt idx="1952">
                        <c:v>41429</c:v>
                      </c:pt>
                      <c:pt idx="1953">
                        <c:v>41430</c:v>
                      </c:pt>
                      <c:pt idx="1954">
                        <c:v>41431</c:v>
                      </c:pt>
                      <c:pt idx="1955">
                        <c:v>41432</c:v>
                      </c:pt>
                      <c:pt idx="1956">
                        <c:v>41433</c:v>
                      </c:pt>
                      <c:pt idx="1957">
                        <c:v>41434</c:v>
                      </c:pt>
                      <c:pt idx="1958">
                        <c:v>41435</c:v>
                      </c:pt>
                      <c:pt idx="1959">
                        <c:v>41436</c:v>
                      </c:pt>
                      <c:pt idx="1960">
                        <c:v>41437</c:v>
                      </c:pt>
                      <c:pt idx="1961">
                        <c:v>41438</c:v>
                      </c:pt>
                      <c:pt idx="1962">
                        <c:v>41439</c:v>
                      </c:pt>
                      <c:pt idx="1963">
                        <c:v>41440</c:v>
                      </c:pt>
                      <c:pt idx="1964">
                        <c:v>41441</c:v>
                      </c:pt>
                      <c:pt idx="1965">
                        <c:v>41442</c:v>
                      </c:pt>
                      <c:pt idx="1966">
                        <c:v>41443</c:v>
                      </c:pt>
                      <c:pt idx="1967">
                        <c:v>41444</c:v>
                      </c:pt>
                      <c:pt idx="1968">
                        <c:v>41445</c:v>
                      </c:pt>
                      <c:pt idx="1969">
                        <c:v>41446</c:v>
                      </c:pt>
                      <c:pt idx="1970">
                        <c:v>41447</c:v>
                      </c:pt>
                      <c:pt idx="1971">
                        <c:v>41448</c:v>
                      </c:pt>
                      <c:pt idx="1972">
                        <c:v>41449</c:v>
                      </c:pt>
                      <c:pt idx="1973">
                        <c:v>41450</c:v>
                      </c:pt>
                      <c:pt idx="1974">
                        <c:v>41451</c:v>
                      </c:pt>
                      <c:pt idx="1975">
                        <c:v>41452</c:v>
                      </c:pt>
                      <c:pt idx="1976">
                        <c:v>41453</c:v>
                      </c:pt>
                      <c:pt idx="1977">
                        <c:v>41454</c:v>
                      </c:pt>
                      <c:pt idx="1978">
                        <c:v>41455</c:v>
                      </c:pt>
                      <c:pt idx="1979">
                        <c:v>41456</c:v>
                      </c:pt>
                      <c:pt idx="1980">
                        <c:v>41457</c:v>
                      </c:pt>
                      <c:pt idx="1981">
                        <c:v>41458</c:v>
                      </c:pt>
                      <c:pt idx="1982">
                        <c:v>41459</c:v>
                      </c:pt>
                      <c:pt idx="1983">
                        <c:v>41460</c:v>
                      </c:pt>
                      <c:pt idx="1984">
                        <c:v>41461</c:v>
                      </c:pt>
                      <c:pt idx="1985">
                        <c:v>41462</c:v>
                      </c:pt>
                      <c:pt idx="1986">
                        <c:v>41463</c:v>
                      </c:pt>
                      <c:pt idx="1987">
                        <c:v>41464</c:v>
                      </c:pt>
                      <c:pt idx="1988">
                        <c:v>41465</c:v>
                      </c:pt>
                      <c:pt idx="1989">
                        <c:v>41466</c:v>
                      </c:pt>
                      <c:pt idx="1990">
                        <c:v>41467</c:v>
                      </c:pt>
                      <c:pt idx="1991">
                        <c:v>41468</c:v>
                      </c:pt>
                      <c:pt idx="1992">
                        <c:v>41469</c:v>
                      </c:pt>
                      <c:pt idx="1993">
                        <c:v>41470</c:v>
                      </c:pt>
                      <c:pt idx="1994">
                        <c:v>41471</c:v>
                      </c:pt>
                      <c:pt idx="1995">
                        <c:v>41472</c:v>
                      </c:pt>
                      <c:pt idx="1996">
                        <c:v>41473</c:v>
                      </c:pt>
                      <c:pt idx="1997">
                        <c:v>41474</c:v>
                      </c:pt>
                      <c:pt idx="1998">
                        <c:v>41475</c:v>
                      </c:pt>
                      <c:pt idx="1999">
                        <c:v>41476</c:v>
                      </c:pt>
                      <c:pt idx="2000">
                        <c:v>41477</c:v>
                      </c:pt>
                      <c:pt idx="2001">
                        <c:v>41478</c:v>
                      </c:pt>
                      <c:pt idx="2002">
                        <c:v>41479</c:v>
                      </c:pt>
                      <c:pt idx="2003">
                        <c:v>41480</c:v>
                      </c:pt>
                      <c:pt idx="2004">
                        <c:v>41481</c:v>
                      </c:pt>
                      <c:pt idx="2005">
                        <c:v>41482</c:v>
                      </c:pt>
                      <c:pt idx="2006">
                        <c:v>41483</c:v>
                      </c:pt>
                      <c:pt idx="2007">
                        <c:v>41484</c:v>
                      </c:pt>
                      <c:pt idx="2008">
                        <c:v>41485</c:v>
                      </c:pt>
                      <c:pt idx="2009">
                        <c:v>41486</c:v>
                      </c:pt>
                      <c:pt idx="2010">
                        <c:v>41487</c:v>
                      </c:pt>
                      <c:pt idx="2011">
                        <c:v>41488</c:v>
                      </c:pt>
                      <c:pt idx="2012">
                        <c:v>41489</c:v>
                      </c:pt>
                      <c:pt idx="2013">
                        <c:v>41490</c:v>
                      </c:pt>
                      <c:pt idx="2014">
                        <c:v>41491</c:v>
                      </c:pt>
                      <c:pt idx="2015">
                        <c:v>41492</c:v>
                      </c:pt>
                      <c:pt idx="2016">
                        <c:v>41493</c:v>
                      </c:pt>
                      <c:pt idx="2017">
                        <c:v>41494</c:v>
                      </c:pt>
                      <c:pt idx="2018">
                        <c:v>41495</c:v>
                      </c:pt>
                      <c:pt idx="2019">
                        <c:v>41496</c:v>
                      </c:pt>
                      <c:pt idx="2020">
                        <c:v>41497</c:v>
                      </c:pt>
                      <c:pt idx="2021">
                        <c:v>41498</c:v>
                      </c:pt>
                      <c:pt idx="2022">
                        <c:v>41499</c:v>
                      </c:pt>
                      <c:pt idx="2023">
                        <c:v>41500</c:v>
                      </c:pt>
                      <c:pt idx="2024">
                        <c:v>41501</c:v>
                      </c:pt>
                      <c:pt idx="2025">
                        <c:v>41502</c:v>
                      </c:pt>
                      <c:pt idx="2026">
                        <c:v>41503</c:v>
                      </c:pt>
                      <c:pt idx="2027">
                        <c:v>41504</c:v>
                      </c:pt>
                      <c:pt idx="2028">
                        <c:v>41505</c:v>
                      </c:pt>
                      <c:pt idx="2029">
                        <c:v>41506</c:v>
                      </c:pt>
                      <c:pt idx="2030">
                        <c:v>41507</c:v>
                      </c:pt>
                      <c:pt idx="2031">
                        <c:v>41508</c:v>
                      </c:pt>
                      <c:pt idx="2032">
                        <c:v>41509</c:v>
                      </c:pt>
                      <c:pt idx="2033">
                        <c:v>41510</c:v>
                      </c:pt>
                      <c:pt idx="2034">
                        <c:v>41511</c:v>
                      </c:pt>
                      <c:pt idx="2035">
                        <c:v>41512</c:v>
                      </c:pt>
                      <c:pt idx="2036">
                        <c:v>41513</c:v>
                      </c:pt>
                      <c:pt idx="2037">
                        <c:v>41514</c:v>
                      </c:pt>
                      <c:pt idx="2038">
                        <c:v>41515</c:v>
                      </c:pt>
                      <c:pt idx="2039">
                        <c:v>41516</c:v>
                      </c:pt>
                      <c:pt idx="2040">
                        <c:v>41517</c:v>
                      </c:pt>
                      <c:pt idx="2041">
                        <c:v>41518</c:v>
                      </c:pt>
                      <c:pt idx="2042">
                        <c:v>41519</c:v>
                      </c:pt>
                      <c:pt idx="2043">
                        <c:v>41520</c:v>
                      </c:pt>
                      <c:pt idx="2044">
                        <c:v>41521</c:v>
                      </c:pt>
                      <c:pt idx="2045">
                        <c:v>41522</c:v>
                      </c:pt>
                      <c:pt idx="2046">
                        <c:v>41523</c:v>
                      </c:pt>
                      <c:pt idx="2047">
                        <c:v>41524</c:v>
                      </c:pt>
                      <c:pt idx="2048">
                        <c:v>41525</c:v>
                      </c:pt>
                      <c:pt idx="2049">
                        <c:v>41526</c:v>
                      </c:pt>
                      <c:pt idx="2050">
                        <c:v>41527</c:v>
                      </c:pt>
                      <c:pt idx="2051">
                        <c:v>41528</c:v>
                      </c:pt>
                      <c:pt idx="2052">
                        <c:v>41529</c:v>
                      </c:pt>
                      <c:pt idx="2053">
                        <c:v>41530</c:v>
                      </c:pt>
                      <c:pt idx="2054">
                        <c:v>41531</c:v>
                      </c:pt>
                      <c:pt idx="2055">
                        <c:v>41532</c:v>
                      </c:pt>
                      <c:pt idx="2056">
                        <c:v>41533</c:v>
                      </c:pt>
                      <c:pt idx="2057">
                        <c:v>41534</c:v>
                      </c:pt>
                      <c:pt idx="2058">
                        <c:v>41535</c:v>
                      </c:pt>
                      <c:pt idx="2059">
                        <c:v>41536</c:v>
                      </c:pt>
                      <c:pt idx="2060">
                        <c:v>41537</c:v>
                      </c:pt>
                      <c:pt idx="2061">
                        <c:v>41538</c:v>
                      </c:pt>
                      <c:pt idx="2062">
                        <c:v>41539</c:v>
                      </c:pt>
                      <c:pt idx="2063">
                        <c:v>41540</c:v>
                      </c:pt>
                      <c:pt idx="2064">
                        <c:v>41541</c:v>
                      </c:pt>
                      <c:pt idx="2065">
                        <c:v>41542</c:v>
                      </c:pt>
                      <c:pt idx="2066">
                        <c:v>41543</c:v>
                      </c:pt>
                      <c:pt idx="2067">
                        <c:v>41544</c:v>
                      </c:pt>
                      <c:pt idx="2068">
                        <c:v>41545</c:v>
                      </c:pt>
                      <c:pt idx="2069">
                        <c:v>41546</c:v>
                      </c:pt>
                      <c:pt idx="2070">
                        <c:v>41547</c:v>
                      </c:pt>
                      <c:pt idx="2071">
                        <c:v>41548</c:v>
                      </c:pt>
                      <c:pt idx="2072">
                        <c:v>41549</c:v>
                      </c:pt>
                      <c:pt idx="2073">
                        <c:v>41550</c:v>
                      </c:pt>
                      <c:pt idx="2074">
                        <c:v>41551</c:v>
                      </c:pt>
                      <c:pt idx="2075">
                        <c:v>41552</c:v>
                      </c:pt>
                      <c:pt idx="2076">
                        <c:v>41553</c:v>
                      </c:pt>
                      <c:pt idx="2077">
                        <c:v>41554</c:v>
                      </c:pt>
                      <c:pt idx="2078">
                        <c:v>41555</c:v>
                      </c:pt>
                      <c:pt idx="2079">
                        <c:v>41556</c:v>
                      </c:pt>
                      <c:pt idx="2080">
                        <c:v>41557</c:v>
                      </c:pt>
                      <c:pt idx="2081">
                        <c:v>41558</c:v>
                      </c:pt>
                      <c:pt idx="2082">
                        <c:v>41559</c:v>
                      </c:pt>
                      <c:pt idx="2083">
                        <c:v>41560</c:v>
                      </c:pt>
                      <c:pt idx="2084">
                        <c:v>41561</c:v>
                      </c:pt>
                      <c:pt idx="2085">
                        <c:v>41562</c:v>
                      </c:pt>
                      <c:pt idx="2086">
                        <c:v>41563</c:v>
                      </c:pt>
                      <c:pt idx="2087">
                        <c:v>41564</c:v>
                      </c:pt>
                      <c:pt idx="2088">
                        <c:v>41565</c:v>
                      </c:pt>
                      <c:pt idx="2089">
                        <c:v>41566</c:v>
                      </c:pt>
                      <c:pt idx="2090">
                        <c:v>41567</c:v>
                      </c:pt>
                      <c:pt idx="2091">
                        <c:v>41568</c:v>
                      </c:pt>
                      <c:pt idx="2092">
                        <c:v>41569</c:v>
                      </c:pt>
                      <c:pt idx="2093">
                        <c:v>41570</c:v>
                      </c:pt>
                      <c:pt idx="2094">
                        <c:v>41571</c:v>
                      </c:pt>
                      <c:pt idx="2095">
                        <c:v>41572</c:v>
                      </c:pt>
                      <c:pt idx="2096">
                        <c:v>41573</c:v>
                      </c:pt>
                      <c:pt idx="2097">
                        <c:v>41574</c:v>
                      </c:pt>
                      <c:pt idx="2098">
                        <c:v>41575</c:v>
                      </c:pt>
                      <c:pt idx="2099">
                        <c:v>41576</c:v>
                      </c:pt>
                      <c:pt idx="2100">
                        <c:v>41577</c:v>
                      </c:pt>
                      <c:pt idx="2101">
                        <c:v>41578</c:v>
                      </c:pt>
                      <c:pt idx="2102">
                        <c:v>41579</c:v>
                      </c:pt>
                      <c:pt idx="2103">
                        <c:v>41580</c:v>
                      </c:pt>
                      <c:pt idx="2104">
                        <c:v>41581</c:v>
                      </c:pt>
                      <c:pt idx="2105">
                        <c:v>41582</c:v>
                      </c:pt>
                      <c:pt idx="2106">
                        <c:v>41583</c:v>
                      </c:pt>
                      <c:pt idx="2107">
                        <c:v>41584</c:v>
                      </c:pt>
                      <c:pt idx="2108">
                        <c:v>41585</c:v>
                      </c:pt>
                      <c:pt idx="2109">
                        <c:v>41586</c:v>
                      </c:pt>
                      <c:pt idx="2110">
                        <c:v>41587</c:v>
                      </c:pt>
                      <c:pt idx="2111">
                        <c:v>41588</c:v>
                      </c:pt>
                      <c:pt idx="2112">
                        <c:v>41589</c:v>
                      </c:pt>
                      <c:pt idx="2113">
                        <c:v>41590</c:v>
                      </c:pt>
                      <c:pt idx="2114">
                        <c:v>41591</c:v>
                      </c:pt>
                      <c:pt idx="2115">
                        <c:v>41592</c:v>
                      </c:pt>
                      <c:pt idx="2116">
                        <c:v>41593</c:v>
                      </c:pt>
                      <c:pt idx="2117">
                        <c:v>41594</c:v>
                      </c:pt>
                      <c:pt idx="2118">
                        <c:v>41595</c:v>
                      </c:pt>
                      <c:pt idx="2119">
                        <c:v>41596</c:v>
                      </c:pt>
                      <c:pt idx="2120">
                        <c:v>41597</c:v>
                      </c:pt>
                      <c:pt idx="2121">
                        <c:v>41598</c:v>
                      </c:pt>
                      <c:pt idx="2122">
                        <c:v>41599</c:v>
                      </c:pt>
                      <c:pt idx="2123">
                        <c:v>41600</c:v>
                      </c:pt>
                      <c:pt idx="2124">
                        <c:v>41601</c:v>
                      </c:pt>
                      <c:pt idx="2125">
                        <c:v>41602</c:v>
                      </c:pt>
                      <c:pt idx="2126">
                        <c:v>41603</c:v>
                      </c:pt>
                      <c:pt idx="2127">
                        <c:v>41604</c:v>
                      </c:pt>
                      <c:pt idx="2128">
                        <c:v>41605</c:v>
                      </c:pt>
                      <c:pt idx="2129">
                        <c:v>41606</c:v>
                      </c:pt>
                      <c:pt idx="2130">
                        <c:v>41607</c:v>
                      </c:pt>
                      <c:pt idx="2131">
                        <c:v>41608</c:v>
                      </c:pt>
                      <c:pt idx="2132">
                        <c:v>41609</c:v>
                      </c:pt>
                      <c:pt idx="2133">
                        <c:v>41610</c:v>
                      </c:pt>
                      <c:pt idx="2134">
                        <c:v>41611</c:v>
                      </c:pt>
                      <c:pt idx="2135">
                        <c:v>41612</c:v>
                      </c:pt>
                      <c:pt idx="2136">
                        <c:v>41613</c:v>
                      </c:pt>
                      <c:pt idx="2137">
                        <c:v>41614</c:v>
                      </c:pt>
                      <c:pt idx="2138">
                        <c:v>41615</c:v>
                      </c:pt>
                      <c:pt idx="2139">
                        <c:v>41616</c:v>
                      </c:pt>
                      <c:pt idx="2140">
                        <c:v>41617</c:v>
                      </c:pt>
                      <c:pt idx="2141">
                        <c:v>41618</c:v>
                      </c:pt>
                      <c:pt idx="2142">
                        <c:v>41619</c:v>
                      </c:pt>
                      <c:pt idx="2143">
                        <c:v>41620</c:v>
                      </c:pt>
                      <c:pt idx="2144">
                        <c:v>41621</c:v>
                      </c:pt>
                      <c:pt idx="2145">
                        <c:v>41622</c:v>
                      </c:pt>
                      <c:pt idx="2146">
                        <c:v>41623</c:v>
                      </c:pt>
                      <c:pt idx="2147">
                        <c:v>41624</c:v>
                      </c:pt>
                      <c:pt idx="2148">
                        <c:v>41625</c:v>
                      </c:pt>
                      <c:pt idx="2149">
                        <c:v>41626</c:v>
                      </c:pt>
                      <c:pt idx="2150">
                        <c:v>41627</c:v>
                      </c:pt>
                      <c:pt idx="2151">
                        <c:v>41628</c:v>
                      </c:pt>
                      <c:pt idx="2152">
                        <c:v>41629</c:v>
                      </c:pt>
                      <c:pt idx="2153">
                        <c:v>41630</c:v>
                      </c:pt>
                      <c:pt idx="2154">
                        <c:v>41631</c:v>
                      </c:pt>
                      <c:pt idx="2155">
                        <c:v>41632</c:v>
                      </c:pt>
                      <c:pt idx="2156">
                        <c:v>41633</c:v>
                      </c:pt>
                      <c:pt idx="2157">
                        <c:v>41634</c:v>
                      </c:pt>
                      <c:pt idx="2158">
                        <c:v>41635</c:v>
                      </c:pt>
                      <c:pt idx="2159">
                        <c:v>41636</c:v>
                      </c:pt>
                      <c:pt idx="2160">
                        <c:v>41637</c:v>
                      </c:pt>
                      <c:pt idx="2161">
                        <c:v>41638</c:v>
                      </c:pt>
                      <c:pt idx="2162">
                        <c:v>41639</c:v>
                      </c:pt>
                      <c:pt idx="2163">
                        <c:v>41640</c:v>
                      </c:pt>
                      <c:pt idx="2164">
                        <c:v>41641</c:v>
                      </c:pt>
                      <c:pt idx="2165">
                        <c:v>41642</c:v>
                      </c:pt>
                      <c:pt idx="2166">
                        <c:v>41643</c:v>
                      </c:pt>
                      <c:pt idx="2167">
                        <c:v>41644</c:v>
                      </c:pt>
                      <c:pt idx="2168">
                        <c:v>41645</c:v>
                      </c:pt>
                      <c:pt idx="2169">
                        <c:v>41646</c:v>
                      </c:pt>
                      <c:pt idx="2170">
                        <c:v>41647</c:v>
                      </c:pt>
                      <c:pt idx="2171">
                        <c:v>41648</c:v>
                      </c:pt>
                      <c:pt idx="2172">
                        <c:v>41649</c:v>
                      </c:pt>
                      <c:pt idx="2173">
                        <c:v>41650</c:v>
                      </c:pt>
                      <c:pt idx="2174">
                        <c:v>41651</c:v>
                      </c:pt>
                      <c:pt idx="2175">
                        <c:v>41652</c:v>
                      </c:pt>
                      <c:pt idx="2176">
                        <c:v>41653</c:v>
                      </c:pt>
                      <c:pt idx="2177">
                        <c:v>41654</c:v>
                      </c:pt>
                      <c:pt idx="2178">
                        <c:v>41655</c:v>
                      </c:pt>
                      <c:pt idx="2179">
                        <c:v>41656</c:v>
                      </c:pt>
                      <c:pt idx="2180">
                        <c:v>41657</c:v>
                      </c:pt>
                      <c:pt idx="2181">
                        <c:v>41658</c:v>
                      </c:pt>
                      <c:pt idx="2182">
                        <c:v>41659</c:v>
                      </c:pt>
                      <c:pt idx="2183">
                        <c:v>41660</c:v>
                      </c:pt>
                      <c:pt idx="2184">
                        <c:v>41661</c:v>
                      </c:pt>
                      <c:pt idx="2185">
                        <c:v>41662</c:v>
                      </c:pt>
                      <c:pt idx="2186">
                        <c:v>41663</c:v>
                      </c:pt>
                      <c:pt idx="2187">
                        <c:v>41664</c:v>
                      </c:pt>
                      <c:pt idx="2188">
                        <c:v>41665</c:v>
                      </c:pt>
                      <c:pt idx="2189">
                        <c:v>41666</c:v>
                      </c:pt>
                      <c:pt idx="2190">
                        <c:v>41667</c:v>
                      </c:pt>
                      <c:pt idx="2191">
                        <c:v>41668</c:v>
                      </c:pt>
                      <c:pt idx="2192">
                        <c:v>41669</c:v>
                      </c:pt>
                      <c:pt idx="2193">
                        <c:v>41670</c:v>
                      </c:pt>
                      <c:pt idx="2194">
                        <c:v>41671</c:v>
                      </c:pt>
                      <c:pt idx="2195">
                        <c:v>41672</c:v>
                      </c:pt>
                      <c:pt idx="2196">
                        <c:v>41673</c:v>
                      </c:pt>
                      <c:pt idx="2197">
                        <c:v>41674</c:v>
                      </c:pt>
                      <c:pt idx="2198">
                        <c:v>41675</c:v>
                      </c:pt>
                      <c:pt idx="2199">
                        <c:v>41676</c:v>
                      </c:pt>
                      <c:pt idx="2200">
                        <c:v>41677</c:v>
                      </c:pt>
                      <c:pt idx="2201">
                        <c:v>41678</c:v>
                      </c:pt>
                      <c:pt idx="2202">
                        <c:v>41679</c:v>
                      </c:pt>
                      <c:pt idx="2203">
                        <c:v>41680</c:v>
                      </c:pt>
                      <c:pt idx="2204">
                        <c:v>41681</c:v>
                      </c:pt>
                      <c:pt idx="2205">
                        <c:v>41682</c:v>
                      </c:pt>
                      <c:pt idx="2206">
                        <c:v>41683</c:v>
                      </c:pt>
                      <c:pt idx="2207">
                        <c:v>41684</c:v>
                      </c:pt>
                      <c:pt idx="2208">
                        <c:v>41685</c:v>
                      </c:pt>
                      <c:pt idx="2209">
                        <c:v>41686</c:v>
                      </c:pt>
                      <c:pt idx="2210">
                        <c:v>41687</c:v>
                      </c:pt>
                      <c:pt idx="2211">
                        <c:v>41688</c:v>
                      </c:pt>
                      <c:pt idx="2212">
                        <c:v>41689</c:v>
                      </c:pt>
                      <c:pt idx="2213">
                        <c:v>41690</c:v>
                      </c:pt>
                      <c:pt idx="2214">
                        <c:v>41691</c:v>
                      </c:pt>
                      <c:pt idx="2215">
                        <c:v>41692</c:v>
                      </c:pt>
                      <c:pt idx="2216">
                        <c:v>41693</c:v>
                      </c:pt>
                      <c:pt idx="2217">
                        <c:v>41694</c:v>
                      </c:pt>
                      <c:pt idx="2218">
                        <c:v>41695</c:v>
                      </c:pt>
                      <c:pt idx="2219">
                        <c:v>41696</c:v>
                      </c:pt>
                      <c:pt idx="2220">
                        <c:v>41697</c:v>
                      </c:pt>
                      <c:pt idx="2221">
                        <c:v>41698</c:v>
                      </c:pt>
                      <c:pt idx="2222">
                        <c:v>41699</c:v>
                      </c:pt>
                      <c:pt idx="2223">
                        <c:v>41700</c:v>
                      </c:pt>
                      <c:pt idx="2224">
                        <c:v>41701</c:v>
                      </c:pt>
                      <c:pt idx="2225">
                        <c:v>41702</c:v>
                      </c:pt>
                      <c:pt idx="2226">
                        <c:v>41703</c:v>
                      </c:pt>
                      <c:pt idx="2227">
                        <c:v>41704</c:v>
                      </c:pt>
                      <c:pt idx="2228">
                        <c:v>41705</c:v>
                      </c:pt>
                      <c:pt idx="2229">
                        <c:v>41706</c:v>
                      </c:pt>
                      <c:pt idx="2230">
                        <c:v>41707</c:v>
                      </c:pt>
                      <c:pt idx="2231">
                        <c:v>41708</c:v>
                      </c:pt>
                      <c:pt idx="2232">
                        <c:v>41709</c:v>
                      </c:pt>
                      <c:pt idx="2233">
                        <c:v>41710</c:v>
                      </c:pt>
                      <c:pt idx="2234">
                        <c:v>41711</c:v>
                      </c:pt>
                      <c:pt idx="2235">
                        <c:v>41712</c:v>
                      </c:pt>
                      <c:pt idx="2236">
                        <c:v>41713</c:v>
                      </c:pt>
                      <c:pt idx="2237">
                        <c:v>41714</c:v>
                      </c:pt>
                      <c:pt idx="2238">
                        <c:v>41715</c:v>
                      </c:pt>
                      <c:pt idx="2239">
                        <c:v>41716</c:v>
                      </c:pt>
                      <c:pt idx="2240">
                        <c:v>41717</c:v>
                      </c:pt>
                      <c:pt idx="2241">
                        <c:v>41718</c:v>
                      </c:pt>
                      <c:pt idx="2242">
                        <c:v>41719</c:v>
                      </c:pt>
                      <c:pt idx="2243">
                        <c:v>41720</c:v>
                      </c:pt>
                      <c:pt idx="2244">
                        <c:v>41721</c:v>
                      </c:pt>
                      <c:pt idx="2245">
                        <c:v>41722</c:v>
                      </c:pt>
                      <c:pt idx="2246">
                        <c:v>41723</c:v>
                      </c:pt>
                      <c:pt idx="2247">
                        <c:v>41724</c:v>
                      </c:pt>
                      <c:pt idx="2248">
                        <c:v>41725</c:v>
                      </c:pt>
                      <c:pt idx="2249">
                        <c:v>41726</c:v>
                      </c:pt>
                      <c:pt idx="2250">
                        <c:v>41727</c:v>
                      </c:pt>
                      <c:pt idx="2251">
                        <c:v>41728</c:v>
                      </c:pt>
                      <c:pt idx="2252">
                        <c:v>41729</c:v>
                      </c:pt>
                      <c:pt idx="2253">
                        <c:v>41730</c:v>
                      </c:pt>
                      <c:pt idx="2254">
                        <c:v>41731</c:v>
                      </c:pt>
                      <c:pt idx="2255">
                        <c:v>41732</c:v>
                      </c:pt>
                      <c:pt idx="2256">
                        <c:v>41733</c:v>
                      </c:pt>
                      <c:pt idx="2257">
                        <c:v>41734</c:v>
                      </c:pt>
                      <c:pt idx="2258">
                        <c:v>41735</c:v>
                      </c:pt>
                      <c:pt idx="2259">
                        <c:v>41736</c:v>
                      </c:pt>
                      <c:pt idx="2260">
                        <c:v>41737</c:v>
                      </c:pt>
                      <c:pt idx="2261">
                        <c:v>41738</c:v>
                      </c:pt>
                      <c:pt idx="2262">
                        <c:v>41739</c:v>
                      </c:pt>
                      <c:pt idx="2263">
                        <c:v>41740</c:v>
                      </c:pt>
                      <c:pt idx="2264">
                        <c:v>41741</c:v>
                      </c:pt>
                      <c:pt idx="2265">
                        <c:v>41742</c:v>
                      </c:pt>
                      <c:pt idx="2266">
                        <c:v>41743</c:v>
                      </c:pt>
                      <c:pt idx="2267">
                        <c:v>41744</c:v>
                      </c:pt>
                      <c:pt idx="2268">
                        <c:v>41745</c:v>
                      </c:pt>
                      <c:pt idx="2269">
                        <c:v>41746</c:v>
                      </c:pt>
                      <c:pt idx="2270">
                        <c:v>41747</c:v>
                      </c:pt>
                      <c:pt idx="2271">
                        <c:v>41748</c:v>
                      </c:pt>
                      <c:pt idx="2272">
                        <c:v>41749</c:v>
                      </c:pt>
                      <c:pt idx="2273">
                        <c:v>41750</c:v>
                      </c:pt>
                      <c:pt idx="2274">
                        <c:v>41751</c:v>
                      </c:pt>
                      <c:pt idx="2275">
                        <c:v>41752</c:v>
                      </c:pt>
                      <c:pt idx="2276">
                        <c:v>41753</c:v>
                      </c:pt>
                      <c:pt idx="2277">
                        <c:v>41754</c:v>
                      </c:pt>
                      <c:pt idx="2278">
                        <c:v>41755</c:v>
                      </c:pt>
                      <c:pt idx="2279">
                        <c:v>41756</c:v>
                      </c:pt>
                      <c:pt idx="2280">
                        <c:v>41757</c:v>
                      </c:pt>
                      <c:pt idx="2281">
                        <c:v>41758</c:v>
                      </c:pt>
                      <c:pt idx="2282">
                        <c:v>41759</c:v>
                      </c:pt>
                      <c:pt idx="2283">
                        <c:v>41760</c:v>
                      </c:pt>
                      <c:pt idx="2284">
                        <c:v>41761</c:v>
                      </c:pt>
                      <c:pt idx="2285">
                        <c:v>41762</c:v>
                      </c:pt>
                      <c:pt idx="2286">
                        <c:v>41763</c:v>
                      </c:pt>
                      <c:pt idx="2287">
                        <c:v>41764</c:v>
                      </c:pt>
                      <c:pt idx="2288">
                        <c:v>41765</c:v>
                      </c:pt>
                      <c:pt idx="2289">
                        <c:v>41766</c:v>
                      </c:pt>
                      <c:pt idx="2290">
                        <c:v>41767</c:v>
                      </c:pt>
                      <c:pt idx="2291">
                        <c:v>41768</c:v>
                      </c:pt>
                      <c:pt idx="2292">
                        <c:v>41769</c:v>
                      </c:pt>
                      <c:pt idx="2293">
                        <c:v>41770</c:v>
                      </c:pt>
                      <c:pt idx="2294">
                        <c:v>41771</c:v>
                      </c:pt>
                      <c:pt idx="2295">
                        <c:v>41772</c:v>
                      </c:pt>
                      <c:pt idx="2296">
                        <c:v>41773</c:v>
                      </c:pt>
                      <c:pt idx="2297">
                        <c:v>41774</c:v>
                      </c:pt>
                      <c:pt idx="2298">
                        <c:v>41775</c:v>
                      </c:pt>
                      <c:pt idx="2299">
                        <c:v>41776</c:v>
                      </c:pt>
                      <c:pt idx="2300">
                        <c:v>41777</c:v>
                      </c:pt>
                      <c:pt idx="2301">
                        <c:v>41778</c:v>
                      </c:pt>
                      <c:pt idx="2302">
                        <c:v>41779</c:v>
                      </c:pt>
                      <c:pt idx="2303">
                        <c:v>41780</c:v>
                      </c:pt>
                      <c:pt idx="2304">
                        <c:v>41781</c:v>
                      </c:pt>
                      <c:pt idx="2305">
                        <c:v>41782</c:v>
                      </c:pt>
                      <c:pt idx="2306">
                        <c:v>41783</c:v>
                      </c:pt>
                      <c:pt idx="2307">
                        <c:v>41784</c:v>
                      </c:pt>
                      <c:pt idx="2308">
                        <c:v>41785</c:v>
                      </c:pt>
                      <c:pt idx="2309">
                        <c:v>41786</c:v>
                      </c:pt>
                      <c:pt idx="2310">
                        <c:v>41787</c:v>
                      </c:pt>
                      <c:pt idx="2311">
                        <c:v>41788</c:v>
                      </c:pt>
                      <c:pt idx="2312">
                        <c:v>41789</c:v>
                      </c:pt>
                      <c:pt idx="2313">
                        <c:v>41790</c:v>
                      </c:pt>
                      <c:pt idx="2314">
                        <c:v>41791</c:v>
                      </c:pt>
                      <c:pt idx="2315">
                        <c:v>41792</c:v>
                      </c:pt>
                      <c:pt idx="2316">
                        <c:v>41793</c:v>
                      </c:pt>
                      <c:pt idx="2317">
                        <c:v>41794</c:v>
                      </c:pt>
                      <c:pt idx="2318">
                        <c:v>41795</c:v>
                      </c:pt>
                      <c:pt idx="2319">
                        <c:v>41796</c:v>
                      </c:pt>
                      <c:pt idx="2320">
                        <c:v>41797</c:v>
                      </c:pt>
                      <c:pt idx="2321">
                        <c:v>41798</c:v>
                      </c:pt>
                      <c:pt idx="2322">
                        <c:v>41799</c:v>
                      </c:pt>
                      <c:pt idx="2323">
                        <c:v>41800</c:v>
                      </c:pt>
                      <c:pt idx="2324">
                        <c:v>41801</c:v>
                      </c:pt>
                      <c:pt idx="2325">
                        <c:v>41802</c:v>
                      </c:pt>
                      <c:pt idx="2326">
                        <c:v>41803</c:v>
                      </c:pt>
                      <c:pt idx="2327">
                        <c:v>41804</c:v>
                      </c:pt>
                      <c:pt idx="2328">
                        <c:v>41805</c:v>
                      </c:pt>
                      <c:pt idx="2329">
                        <c:v>41806</c:v>
                      </c:pt>
                      <c:pt idx="2330">
                        <c:v>41807</c:v>
                      </c:pt>
                      <c:pt idx="2331">
                        <c:v>41808</c:v>
                      </c:pt>
                      <c:pt idx="2332">
                        <c:v>41809</c:v>
                      </c:pt>
                      <c:pt idx="2333">
                        <c:v>41810</c:v>
                      </c:pt>
                      <c:pt idx="2334">
                        <c:v>41811</c:v>
                      </c:pt>
                      <c:pt idx="2335">
                        <c:v>41812</c:v>
                      </c:pt>
                      <c:pt idx="2336">
                        <c:v>41813</c:v>
                      </c:pt>
                      <c:pt idx="2337">
                        <c:v>41814</c:v>
                      </c:pt>
                      <c:pt idx="2338">
                        <c:v>41815</c:v>
                      </c:pt>
                      <c:pt idx="2339">
                        <c:v>41816</c:v>
                      </c:pt>
                      <c:pt idx="2340">
                        <c:v>41817</c:v>
                      </c:pt>
                      <c:pt idx="2341">
                        <c:v>41818</c:v>
                      </c:pt>
                      <c:pt idx="2342">
                        <c:v>41819</c:v>
                      </c:pt>
                      <c:pt idx="2343">
                        <c:v>41820</c:v>
                      </c:pt>
                      <c:pt idx="2344">
                        <c:v>41821</c:v>
                      </c:pt>
                      <c:pt idx="2345">
                        <c:v>41822</c:v>
                      </c:pt>
                      <c:pt idx="2346">
                        <c:v>41823</c:v>
                      </c:pt>
                      <c:pt idx="2347">
                        <c:v>41824</c:v>
                      </c:pt>
                      <c:pt idx="2348">
                        <c:v>41825</c:v>
                      </c:pt>
                      <c:pt idx="2349">
                        <c:v>41826</c:v>
                      </c:pt>
                      <c:pt idx="2350">
                        <c:v>41827</c:v>
                      </c:pt>
                      <c:pt idx="2351">
                        <c:v>41828</c:v>
                      </c:pt>
                      <c:pt idx="2352">
                        <c:v>41829</c:v>
                      </c:pt>
                      <c:pt idx="2353">
                        <c:v>41830</c:v>
                      </c:pt>
                      <c:pt idx="2354">
                        <c:v>41831</c:v>
                      </c:pt>
                      <c:pt idx="2355">
                        <c:v>41832</c:v>
                      </c:pt>
                      <c:pt idx="2356">
                        <c:v>41833</c:v>
                      </c:pt>
                      <c:pt idx="2357">
                        <c:v>41834</c:v>
                      </c:pt>
                      <c:pt idx="2358">
                        <c:v>41835</c:v>
                      </c:pt>
                      <c:pt idx="2359">
                        <c:v>41836</c:v>
                      </c:pt>
                      <c:pt idx="2360">
                        <c:v>41837</c:v>
                      </c:pt>
                      <c:pt idx="2361">
                        <c:v>41838</c:v>
                      </c:pt>
                      <c:pt idx="2362">
                        <c:v>41839</c:v>
                      </c:pt>
                      <c:pt idx="2363">
                        <c:v>41840</c:v>
                      </c:pt>
                      <c:pt idx="2364">
                        <c:v>41841</c:v>
                      </c:pt>
                      <c:pt idx="2365">
                        <c:v>41842</c:v>
                      </c:pt>
                      <c:pt idx="2366">
                        <c:v>41843</c:v>
                      </c:pt>
                      <c:pt idx="2367">
                        <c:v>41844</c:v>
                      </c:pt>
                      <c:pt idx="2368">
                        <c:v>41845</c:v>
                      </c:pt>
                      <c:pt idx="2369">
                        <c:v>41846</c:v>
                      </c:pt>
                      <c:pt idx="2370">
                        <c:v>41847</c:v>
                      </c:pt>
                      <c:pt idx="2371">
                        <c:v>41848</c:v>
                      </c:pt>
                      <c:pt idx="2372">
                        <c:v>41849</c:v>
                      </c:pt>
                      <c:pt idx="2373">
                        <c:v>41850</c:v>
                      </c:pt>
                      <c:pt idx="2374">
                        <c:v>41851</c:v>
                      </c:pt>
                      <c:pt idx="2375">
                        <c:v>41852</c:v>
                      </c:pt>
                      <c:pt idx="2376">
                        <c:v>41853</c:v>
                      </c:pt>
                      <c:pt idx="2377">
                        <c:v>41854</c:v>
                      </c:pt>
                      <c:pt idx="2378">
                        <c:v>41855</c:v>
                      </c:pt>
                      <c:pt idx="2379">
                        <c:v>41856</c:v>
                      </c:pt>
                      <c:pt idx="2380">
                        <c:v>41857</c:v>
                      </c:pt>
                      <c:pt idx="2381">
                        <c:v>41858</c:v>
                      </c:pt>
                      <c:pt idx="2382">
                        <c:v>41859</c:v>
                      </c:pt>
                      <c:pt idx="2383">
                        <c:v>41860</c:v>
                      </c:pt>
                      <c:pt idx="2384">
                        <c:v>41861</c:v>
                      </c:pt>
                      <c:pt idx="2385">
                        <c:v>41862</c:v>
                      </c:pt>
                      <c:pt idx="2386">
                        <c:v>41863</c:v>
                      </c:pt>
                      <c:pt idx="2387">
                        <c:v>41864</c:v>
                      </c:pt>
                      <c:pt idx="2388">
                        <c:v>41865</c:v>
                      </c:pt>
                      <c:pt idx="2389">
                        <c:v>41866</c:v>
                      </c:pt>
                      <c:pt idx="2390">
                        <c:v>41867</c:v>
                      </c:pt>
                      <c:pt idx="2391">
                        <c:v>41868</c:v>
                      </c:pt>
                      <c:pt idx="2392">
                        <c:v>41869</c:v>
                      </c:pt>
                      <c:pt idx="2393">
                        <c:v>41870</c:v>
                      </c:pt>
                      <c:pt idx="2394">
                        <c:v>41871</c:v>
                      </c:pt>
                      <c:pt idx="2395">
                        <c:v>41872</c:v>
                      </c:pt>
                      <c:pt idx="2396">
                        <c:v>41873</c:v>
                      </c:pt>
                      <c:pt idx="2397">
                        <c:v>41874</c:v>
                      </c:pt>
                      <c:pt idx="2398">
                        <c:v>41875</c:v>
                      </c:pt>
                      <c:pt idx="2399">
                        <c:v>41876</c:v>
                      </c:pt>
                      <c:pt idx="2400">
                        <c:v>41877</c:v>
                      </c:pt>
                      <c:pt idx="2401">
                        <c:v>41878</c:v>
                      </c:pt>
                      <c:pt idx="2402">
                        <c:v>41879</c:v>
                      </c:pt>
                      <c:pt idx="2403">
                        <c:v>41880</c:v>
                      </c:pt>
                      <c:pt idx="2404">
                        <c:v>41881</c:v>
                      </c:pt>
                      <c:pt idx="2405">
                        <c:v>41882</c:v>
                      </c:pt>
                      <c:pt idx="2406">
                        <c:v>41883</c:v>
                      </c:pt>
                      <c:pt idx="2407">
                        <c:v>41884</c:v>
                      </c:pt>
                      <c:pt idx="2408">
                        <c:v>41885</c:v>
                      </c:pt>
                      <c:pt idx="2409">
                        <c:v>41886</c:v>
                      </c:pt>
                      <c:pt idx="2410">
                        <c:v>41887</c:v>
                      </c:pt>
                      <c:pt idx="2411">
                        <c:v>41888</c:v>
                      </c:pt>
                      <c:pt idx="2412">
                        <c:v>41889</c:v>
                      </c:pt>
                      <c:pt idx="2413">
                        <c:v>41890</c:v>
                      </c:pt>
                      <c:pt idx="2414">
                        <c:v>41891</c:v>
                      </c:pt>
                      <c:pt idx="2415">
                        <c:v>41892</c:v>
                      </c:pt>
                      <c:pt idx="2416">
                        <c:v>41893</c:v>
                      </c:pt>
                      <c:pt idx="2417">
                        <c:v>41894</c:v>
                      </c:pt>
                      <c:pt idx="2418">
                        <c:v>41895</c:v>
                      </c:pt>
                      <c:pt idx="2419">
                        <c:v>41896</c:v>
                      </c:pt>
                      <c:pt idx="2420">
                        <c:v>41897</c:v>
                      </c:pt>
                      <c:pt idx="2421">
                        <c:v>41898</c:v>
                      </c:pt>
                      <c:pt idx="2422">
                        <c:v>41899</c:v>
                      </c:pt>
                      <c:pt idx="2423">
                        <c:v>41900</c:v>
                      </c:pt>
                      <c:pt idx="2424">
                        <c:v>41901</c:v>
                      </c:pt>
                      <c:pt idx="2425">
                        <c:v>41902</c:v>
                      </c:pt>
                      <c:pt idx="2426">
                        <c:v>41903</c:v>
                      </c:pt>
                      <c:pt idx="2427">
                        <c:v>41904</c:v>
                      </c:pt>
                      <c:pt idx="2428">
                        <c:v>41905</c:v>
                      </c:pt>
                      <c:pt idx="2429">
                        <c:v>41906</c:v>
                      </c:pt>
                      <c:pt idx="2430">
                        <c:v>41907</c:v>
                      </c:pt>
                      <c:pt idx="2431">
                        <c:v>41908</c:v>
                      </c:pt>
                      <c:pt idx="2432">
                        <c:v>41909</c:v>
                      </c:pt>
                      <c:pt idx="2433">
                        <c:v>41910</c:v>
                      </c:pt>
                      <c:pt idx="2434">
                        <c:v>41911</c:v>
                      </c:pt>
                      <c:pt idx="2435">
                        <c:v>41912</c:v>
                      </c:pt>
                      <c:pt idx="2436">
                        <c:v>41913</c:v>
                      </c:pt>
                      <c:pt idx="2437">
                        <c:v>41914</c:v>
                      </c:pt>
                      <c:pt idx="2438">
                        <c:v>41915</c:v>
                      </c:pt>
                      <c:pt idx="2439">
                        <c:v>41916</c:v>
                      </c:pt>
                      <c:pt idx="2440">
                        <c:v>41917</c:v>
                      </c:pt>
                      <c:pt idx="2441">
                        <c:v>41918</c:v>
                      </c:pt>
                      <c:pt idx="2442">
                        <c:v>41919</c:v>
                      </c:pt>
                      <c:pt idx="2443">
                        <c:v>41920</c:v>
                      </c:pt>
                      <c:pt idx="2444">
                        <c:v>41921</c:v>
                      </c:pt>
                      <c:pt idx="2445">
                        <c:v>41922</c:v>
                      </c:pt>
                      <c:pt idx="2446">
                        <c:v>41923</c:v>
                      </c:pt>
                      <c:pt idx="2447">
                        <c:v>41924</c:v>
                      </c:pt>
                      <c:pt idx="2448">
                        <c:v>41925</c:v>
                      </c:pt>
                      <c:pt idx="2449">
                        <c:v>41926</c:v>
                      </c:pt>
                      <c:pt idx="2450">
                        <c:v>41927</c:v>
                      </c:pt>
                      <c:pt idx="2451">
                        <c:v>41928</c:v>
                      </c:pt>
                      <c:pt idx="2452">
                        <c:v>41929</c:v>
                      </c:pt>
                      <c:pt idx="2453">
                        <c:v>41930</c:v>
                      </c:pt>
                      <c:pt idx="2454">
                        <c:v>41931</c:v>
                      </c:pt>
                      <c:pt idx="2455">
                        <c:v>41932</c:v>
                      </c:pt>
                      <c:pt idx="2456">
                        <c:v>41933</c:v>
                      </c:pt>
                      <c:pt idx="2457">
                        <c:v>41934</c:v>
                      </c:pt>
                      <c:pt idx="2458">
                        <c:v>41935</c:v>
                      </c:pt>
                      <c:pt idx="2459">
                        <c:v>41936</c:v>
                      </c:pt>
                      <c:pt idx="2460">
                        <c:v>41937</c:v>
                      </c:pt>
                      <c:pt idx="2461">
                        <c:v>41938</c:v>
                      </c:pt>
                      <c:pt idx="2462">
                        <c:v>41939</c:v>
                      </c:pt>
                      <c:pt idx="2463">
                        <c:v>41940</c:v>
                      </c:pt>
                      <c:pt idx="2464">
                        <c:v>41941</c:v>
                      </c:pt>
                      <c:pt idx="2465">
                        <c:v>41942</c:v>
                      </c:pt>
                      <c:pt idx="2466">
                        <c:v>41943</c:v>
                      </c:pt>
                      <c:pt idx="2467">
                        <c:v>41944</c:v>
                      </c:pt>
                      <c:pt idx="2468">
                        <c:v>41945</c:v>
                      </c:pt>
                      <c:pt idx="2469">
                        <c:v>41946</c:v>
                      </c:pt>
                      <c:pt idx="2470">
                        <c:v>41947</c:v>
                      </c:pt>
                      <c:pt idx="2471">
                        <c:v>41948</c:v>
                      </c:pt>
                      <c:pt idx="2472">
                        <c:v>41949</c:v>
                      </c:pt>
                      <c:pt idx="2473">
                        <c:v>41950</c:v>
                      </c:pt>
                      <c:pt idx="2474">
                        <c:v>41951</c:v>
                      </c:pt>
                      <c:pt idx="2475">
                        <c:v>41952</c:v>
                      </c:pt>
                      <c:pt idx="2476">
                        <c:v>41953</c:v>
                      </c:pt>
                      <c:pt idx="2477">
                        <c:v>41954</c:v>
                      </c:pt>
                      <c:pt idx="2478">
                        <c:v>41955</c:v>
                      </c:pt>
                      <c:pt idx="2479">
                        <c:v>41956</c:v>
                      </c:pt>
                      <c:pt idx="2480">
                        <c:v>41957</c:v>
                      </c:pt>
                      <c:pt idx="2481">
                        <c:v>41958</c:v>
                      </c:pt>
                      <c:pt idx="2482">
                        <c:v>41959</c:v>
                      </c:pt>
                      <c:pt idx="2483">
                        <c:v>41960</c:v>
                      </c:pt>
                      <c:pt idx="2484">
                        <c:v>41961</c:v>
                      </c:pt>
                      <c:pt idx="2485">
                        <c:v>41962</c:v>
                      </c:pt>
                      <c:pt idx="2486">
                        <c:v>41963</c:v>
                      </c:pt>
                      <c:pt idx="2487">
                        <c:v>41964</c:v>
                      </c:pt>
                      <c:pt idx="2488">
                        <c:v>41965</c:v>
                      </c:pt>
                      <c:pt idx="2489">
                        <c:v>41966</c:v>
                      </c:pt>
                      <c:pt idx="2490">
                        <c:v>41967</c:v>
                      </c:pt>
                      <c:pt idx="2491">
                        <c:v>41968</c:v>
                      </c:pt>
                      <c:pt idx="2492">
                        <c:v>41969</c:v>
                      </c:pt>
                      <c:pt idx="2493">
                        <c:v>41970</c:v>
                      </c:pt>
                      <c:pt idx="2494">
                        <c:v>41971</c:v>
                      </c:pt>
                      <c:pt idx="2495">
                        <c:v>41972</c:v>
                      </c:pt>
                      <c:pt idx="2496">
                        <c:v>41973</c:v>
                      </c:pt>
                      <c:pt idx="2497">
                        <c:v>41974</c:v>
                      </c:pt>
                      <c:pt idx="2498">
                        <c:v>41975</c:v>
                      </c:pt>
                      <c:pt idx="2499">
                        <c:v>41976</c:v>
                      </c:pt>
                      <c:pt idx="2500">
                        <c:v>41977</c:v>
                      </c:pt>
                      <c:pt idx="2501">
                        <c:v>41978</c:v>
                      </c:pt>
                      <c:pt idx="2502">
                        <c:v>41979</c:v>
                      </c:pt>
                      <c:pt idx="2503">
                        <c:v>41980</c:v>
                      </c:pt>
                      <c:pt idx="2504">
                        <c:v>41981</c:v>
                      </c:pt>
                      <c:pt idx="2505">
                        <c:v>41982</c:v>
                      </c:pt>
                      <c:pt idx="2506">
                        <c:v>41983</c:v>
                      </c:pt>
                      <c:pt idx="2507">
                        <c:v>41984</c:v>
                      </c:pt>
                      <c:pt idx="2508">
                        <c:v>41985</c:v>
                      </c:pt>
                      <c:pt idx="2509">
                        <c:v>41986</c:v>
                      </c:pt>
                      <c:pt idx="2510">
                        <c:v>41987</c:v>
                      </c:pt>
                      <c:pt idx="2511">
                        <c:v>41988</c:v>
                      </c:pt>
                      <c:pt idx="2512">
                        <c:v>41989</c:v>
                      </c:pt>
                      <c:pt idx="2513">
                        <c:v>41990</c:v>
                      </c:pt>
                      <c:pt idx="2514">
                        <c:v>41991</c:v>
                      </c:pt>
                      <c:pt idx="2515">
                        <c:v>41992</c:v>
                      </c:pt>
                      <c:pt idx="2516">
                        <c:v>41993</c:v>
                      </c:pt>
                      <c:pt idx="2517">
                        <c:v>41994</c:v>
                      </c:pt>
                      <c:pt idx="2518">
                        <c:v>41995</c:v>
                      </c:pt>
                      <c:pt idx="2519">
                        <c:v>41996</c:v>
                      </c:pt>
                      <c:pt idx="2520">
                        <c:v>41997</c:v>
                      </c:pt>
                      <c:pt idx="2521">
                        <c:v>41998</c:v>
                      </c:pt>
                      <c:pt idx="2522">
                        <c:v>41999</c:v>
                      </c:pt>
                      <c:pt idx="2523">
                        <c:v>42000</c:v>
                      </c:pt>
                      <c:pt idx="2524">
                        <c:v>42001</c:v>
                      </c:pt>
                      <c:pt idx="2525">
                        <c:v>42002</c:v>
                      </c:pt>
                      <c:pt idx="2526">
                        <c:v>42003</c:v>
                      </c:pt>
                      <c:pt idx="2527">
                        <c:v>42004</c:v>
                      </c:pt>
                      <c:pt idx="2528">
                        <c:v>42005</c:v>
                      </c:pt>
                      <c:pt idx="2529">
                        <c:v>42006</c:v>
                      </c:pt>
                      <c:pt idx="2530">
                        <c:v>42007</c:v>
                      </c:pt>
                      <c:pt idx="2531">
                        <c:v>42008</c:v>
                      </c:pt>
                      <c:pt idx="2532">
                        <c:v>42009</c:v>
                      </c:pt>
                      <c:pt idx="2533">
                        <c:v>42010</c:v>
                      </c:pt>
                      <c:pt idx="2534">
                        <c:v>42011</c:v>
                      </c:pt>
                      <c:pt idx="2535">
                        <c:v>42012</c:v>
                      </c:pt>
                      <c:pt idx="2536">
                        <c:v>42013</c:v>
                      </c:pt>
                      <c:pt idx="2537">
                        <c:v>42014</c:v>
                      </c:pt>
                      <c:pt idx="2538">
                        <c:v>42015</c:v>
                      </c:pt>
                      <c:pt idx="2539">
                        <c:v>42016</c:v>
                      </c:pt>
                      <c:pt idx="2540">
                        <c:v>42017</c:v>
                      </c:pt>
                      <c:pt idx="2541">
                        <c:v>42018</c:v>
                      </c:pt>
                      <c:pt idx="2542">
                        <c:v>42019</c:v>
                      </c:pt>
                      <c:pt idx="2543">
                        <c:v>42020</c:v>
                      </c:pt>
                      <c:pt idx="2544">
                        <c:v>42021</c:v>
                      </c:pt>
                      <c:pt idx="2545">
                        <c:v>42022</c:v>
                      </c:pt>
                      <c:pt idx="2546">
                        <c:v>42023</c:v>
                      </c:pt>
                      <c:pt idx="2547">
                        <c:v>42024</c:v>
                      </c:pt>
                      <c:pt idx="2548">
                        <c:v>42025</c:v>
                      </c:pt>
                      <c:pt idx="2549">
                        <c:v>42026</c:v>
                      </c:pt>
                      <c:pt idx="2550">
                        <c:v>42027</c:v>
                      </c:pt>
                      <c:pt idx="2551">
                        <c:v>42028</c:v>
                      </c:pt>
                      <c:pt idx="2552">
                        <c:v>42029</c:v>
                      </c:pt>
                      <c:pt idx="2553">
                        <c:v>42030</c:v>
                      </c:pt>
                      <c:pt idx="2554">
                        <c:v>42031</c:v>
                      </c:pt>
                      <c:pt idx="2555">
                        <c:v>42032</c:v>
                      </c:pt>
                      <c:pt idx="2556">
                        <c:v>42033</c:v>
                      </c:pt>
                      <c:pt idx="2557">
                        <c:v>42034</c:v>
                      </c:pt>
                      <c:pt idx="2558">
                        <c:v>42035</c:v>
                      </c:pt>
                      <c:pt idx="2559">
                        <c:v>42036</c:v>
                      </c:pt>
                      <c:pt idx="2560">
                        <c:v>42037</c:v>
                      </c:pt>
                      <c:pt idx="2561">
                        <c:v>42038</c:v>
                      </c:pt>
                      <c:pt idx="2562">
                        <c:v>42039</c:v>
                      </c:pt>
                      <c:pt idx="2563">
                        <c:v>42040</c:v>
                      </c:pt>
                      <c:pt idx="2564">
                        <c:v>42041</c:v>
                      </c:pt>
                      <c:pt idx="2565">
                        <c:v>42042</c:v>
                      </c:pt>
                      <c:pt idx="2566">
                        <c:v>42043</c:v>
                      </c:pt>
                      <c:pt idx="2567">
                        <c:v>42044</c:v>
                      </c:pt>
                      <c:pt idx="2568">
                        <c:v>42045</c:v>
                      </c:pt>
                      <c:pt idx="2569">
                        <c:v>42046</c:v>
                      </c:pt>
                      <c:pt idx="2570">
                        <c:v>42047</c:v>
                      </c:pt>
                      <c:pt idx="2571">
                        <c:v>42048</c:v>
                      </c:pt>
                      <c:pt idx="2572">
                        <c:v>42049</c:v>
                      </c:pt>
                      <c:pt idx="2573">
                        <c:v>42050</c:v>
                      </c:pt>
                      <c:pt idx="2574">
                        <c:v>42051</c:v>
                      </c:pt>
                      <c:pt idx="2575">
                        <c:v>42052</c:v>
                      </c:pt>
                      <c:pt idx="2576">
                        <c:v>42053</c:v>
                      </c:pt>
                      <c:pt idx="2577">
                        <c:v>42054</c:v>
                      </c:pt>
                      <c:pt idx="2578">
                        <c:v>42055</c:v>
                      </c:pt>
                      <c:pt idx="2579">
                        <c:v>42056</c:v>
                      </c:pt>
                      <c:pt idx="2580">
                        <c:v>42057</c:v>
                      </c:pt>
                      <c:pt idx="2581">
                        <c:v>42058</c:v>
                      </c:pt>
                      <c:pt idx="2582">
                        <c:v>42059</c:v>
                      </c:pt>
                      <c:pt idx="2583">
                        <c:v>42060</c:v>
                      </c:pt>
                      <c:pt idx="2584">
                        <c:v>42061</c:v>
                      </c:pt>
                      <c:pt idx="2585">
                        <c:v>42062</c:v>
                      </c:pt>
                      <c:pt idx="2586">
                        <c:v>42063</c:v>
                      </c:pt>
                      <c:pt idx="2587">
                        <c:v>42064</c:v>
                      </c:pt>
                      <c:pt idx="2588">
                        <c:v>42065</c:v>
                      </c:pt>
                      <c:pt idx="2589">
                        <c:v>42066</c:v>
                      </c:pt>
                      <c:pt idx="2590">
                        <c:v>42067</c:v>
                      </c:pt>
                      <c:pt idx="2591">
                        <c:v>42068</c:v>
                      </c:pt>
                      <c:pt idx="2592">
                        <c:v>42069</c:v>
                      </c:pt>
                      <c:pt idx="2593">
                        <c:v>42070</c:v>
                      </c:pt>
                      <c:pt idx="2594">
                        <c:v>42071</c:v>
                      </c:pt>
                      <c:pt idx="2595">
                        <c:v>42072</c:v>
                      </c:pt>
                      <c:pt idx="2596">
                        <c:v>42073</c:v>
                      </c:pt>
                      <c:pt idx="2597">
                        <c:v>42074</c:v>
                      </c:pt>
                      <c:pt idx="2598">
                        <c:v>42075</c:v>
                      </c:pt>
                      <c:pt idx="2599">
                        <c:v>42076</c:v>
                      </c:pt>
                      <c:pt idx="2600">
                        <c:v>42077</c:v>
                      </c:pt>
                      <c:pt idx="2601">
                        <c:v>42078</c:v>
                      </c:pt>
                      <c:pt idx="2602">
                        <c:v>42079</c:v>
                      </c:pt>
                      <c:pt idx="2603">
                        <c:v>42080</c:v>
                      </c:pt>
                      <c:pt idx="2604">
                        <c:v>42081</c:v>
                      </c:pt>
                      <c:pt idx="2605">
                        <c:v>42082</c:v>
                      </c:pt>
                      <c:pt idx="2606">
                        <c:v>42083</c:v>
                      </c:pt>
                      <c:pt idx="2607">
                        <c:v>42084</c:v>
                      </c:pt>
                      <c:pt idx="2608">
                        <c:v>42085</c:v>
                      </c:pt>
                      <c:pt idx="2609">
                        <c:v>42086</c:v>
                      </c:pt>
                      <c:pt idx="2610">
                        <c:v>42087</c:v>
                      </c:pt>
                      <c:pt idx="2611">
                        <c:v>42088</c:v>
                      </c:pt>
                      <c:pt idx="2612">
                        <c:v>42089</c:v>
                      </c:pt>
                      <c:pt idx="2613">
                        <c:v>42090</c:v>
                      </c:pt>
                      <c:pt idx="2614">
                        <c:v>42091</c:v>
                      </c:pt>
                      <c:pt idx="2615">
                        <c:v>42092</c:v>
                      </c:pt>
                      <c:pt idx="2616">
                        <c:v>42093</c:v>
                      </c:pt>
                      <c:pt idx="2617">
                        <c:v>42094</c:v>
                      </c:pt>
                      <c:pt idx="2618">
                        <c:v>42095</c:v>
                      </c:pt>
                      <c:pt idx="2619">
                        <c:v>42096</c:v>
                      </c:pt>
                      <c:pt idx="2620">
                        <c:v>42097</c:v>
                      </c:pt>
                      <c:pt idx="2621">
                        <c:v>42098</c:v>
                      </c:pt>
                      <c:pt idx="2622">
                        <c:v>42099</c:v>
                      </c:pt>
                      <c:pt idx="2623">
                        <c:v>42100</c:v>
                      </c:pt>
                      <c:pt idx="2624">
                        <c:v>42101</c:v>
                      </c:pt>
                      <c:pt idx="2625">
                        <c:v>42102</c:v>
                      </c:pt>
                      <c:pt idx="2626">
                        <c:v>42103</c:v>
                      </c:pt>
                      <c:pt idx="2627">
                        <c:v>42104</c:v>
                      </c:pt>
                      <c:pt idx="2628">
                        <c:v>42105</c:v>
                      </c:pt>
                      <c:pt idx="2629">
                        <c:v>42106</c:v>
                      </c:pt>
                      <c:pt idx="2630">
                        <c:v>42107</c:v>
                      </c:pt>
                      <c:pt idx="2631">
                        <c:v>42108</c:v>
                      </c:pt>
                      <c:pt idx="2632">
                        <c:v>42109</c:v>
                      </c:pt>
                      <c:pt idx="2633">
                        <c:v>42110</c:v>
                      </c:pt>
                      <c:pt idx="2634">
                        <c:v>42111</c:v>
                      </c:pt>
                      <c:pt idx="2635">
                        <c:v>42112</c:v>
                      </c:pt>
                      <c:pt idx="2636">
                        <c:v>42113</c:v>
                      </c:pt>
                      <c:pt idx="2637">
                        <c:v>42114</c:v>
                      </c:pt>
                      <c:pt idx="2638">
                        <c:v>42115</c:v>
                      </c:pt>
                      <c:pt idx="2639">
                        <c:v>42116</c:v>
                      </c:pt>
                      <c:pt idx="2640">
                        <c:v>42117</c:v>
                      </c:pt>
                      <c:pt idx="2641">
                        <c:v>42118</c:v>
                      </c:pt>
                      <c:pt idx="2642">
                        <c:v>42119</c:v>
                      </c:pt>
                      <c:pt idx="2643">
                        <c:v>42120</c:v>
                      </c:pt>
                      <c:pt idx="2644">
                        <c:v>42121</c:v>
                      </c:pt>
                      <c:pt idx="2645">
                        <c:v>42122</c:v>
                      </c:pt>
                      <c:pt idx="2646">
                        <c:v>42123</c:v>
                      </c:pt>
                      <c:pt idx="2647">
                        <c:v>42124</c:v>
                      </c:pt>
                      <c:pt idx="2648">
                        <c:v>42125</c:v>
                      </c:pt>
                      <c:pt idx="2649">
                        <c:v>42126</c:v>
                      </c:pt>
                      <c:pt idx="2650">
                        <c:v>42127</c:v>
                      </c:pt>
                      <c:pt idx="2651">
                        <c:v>42128</c:v>
                      </c:pt>
                      <c:pt idx="2652">
                        <c:v>42129</c:v>
                      </c:pt>
                      <c:pt idx="2653">
                        <c:v>42130</c:v>
                      </c:pt>
                      <c:pt idx="2654">
                        <c:v>42131</c:v>
                      </c:pt>
                      <c:pt idx="2655">
                        <c:v>42132</c:v>
                      </c:pt>
                      <c:pt idx="2656">
                        <c:v>42133</c:v>
                      </c:pt>
                      <c:pt idx="2657">
                        <c:v>42134</c:v>
                      </c:pt>
                      <c:pt idx="2658">
                        <c:v>42135</c:v>
                      </c:pt>
                      <c:pt idx="2659">
                        <c:v>42136</c:v>
                      </c:pt>
                      <c:pt idx="2660">
                        <c:v>42137</c:v>
                      </c:pt>
                      <c:pt idx="2661">
                        <c:v>42138</c:v>
                      </c:pt>
                      <c:pt idx="2662">
                        <c:v>42139</c:v>
                      </c:pt>
                      <c:pt idx="2663">
                        <c:v>42140</c:v>
                      </c:pt>
                      <c:pt idx="2664">
                        <c:v>42141</c:v>
                      </c:pt>
                      <c:pt idx="2665">
                        <c:v>42142</c:v>
                      </c:pt>
                      <c:pt idx="2666">
                        <c:v>42143</c:v>
                      </c:pt>
                      <c:pt idx="2667">
                        <c:v>42144</c:v>
                      </c:pt>
                      <c:pt idx="2668">
                        <c:v>42145</c:v>
                      </c:pt>
                      <c:pt idx="2669">
                        <c:v>42146</c:v>
                      </c:pt>
                      <c:pt idx="2670">
                        <c:v>42147</c:v>
                      </c:pt>
                      <c:pt idx="2671">
                        <c:v>42148</c:v>
                      </c:pt>
                      <c:pt idx="2672">
                        <c:v>42149</c:v>
                      </c:pt>
                      <c:pt idx="2673">
                        <c:v>42150</c:v>
                      </c:pt>
                      <c:pt idx="2674">
                        <c:v>42151</c:v>
                      </c:pt>
                      <c:pt idx="2675">
                        <c:v>42152</c:v>
                      </c:pt>
                      <c:pt idx="2676">
                        <c:v>42153</c:v>
                      </c:pt>
                      <c:pt idx="2677">
                        <c:v>42154</c:v>
                      </c:pt>
                      <c:pt idx="2678">
                        <c:v>42155</c:v>
                      </c:pt>
                      <c:pt idx="2679">
                        <c:v>42156</c:v>
                      </c:pt>
                      <c:pt idx="2680">
                        <c:v>42157</c:v>
                      </c:pt>
                      <c:pt idx="2681">
                        <c:v>42158</c:v>
                      </c:pt>
                      <c:pt idx="2682">
                        <c:v>42159</c:v>
                      </c:pt>
                      <c:pt idx="2683">
                        <c:v>42160</c:v>
                      </c:pt>
                      <c:pt idx="2684">
                        <c:v>42161</c:v>
                      </c:pt>
                      <c:pt idx="2685">
                        <c:v>42162</c:v>
                      </c:pt>
                      <c:pt idx="2686">
                        <c:v>42163</c:v>
                      </c:pt>
                      <c:pt idx="2687">
                        <c:v>42164</c:v>
                      </c:pt>
                      <c:pt idx="2688">
                        <c:v>42165</c:v>
                      </c:pt>
                      <c:pt idx="2689">
                        <c:v>42166</c:v>
                      </c:pt>
                      <c:pt idx="2690">
                        <c:v>42167</c:v>
                      </c:pt>
                      <c:pt idx="2691">
                        <c:v>42168</c:v>
                      </c:pt>
                      <c:pt idx="2692">
                        <c:v>42169</c:v>
                      </c:pt>
                      <c:pt idx="2693">
                        <c:v>42170</c:v>
                      </c:pt>
                      <c:pt idx="2694">
                        <c:v>42171</c:v>
                      </c:pt>
                      <c:pt idx="2695">
                        <c:v>42172</c:v>
                      </c:pt>
                      <c:pt idx="2696">
                        <c:v>42173</c:v>
                      </c:pt>
                      <c:pt idx="2697">
                        <c:v>42174</c:v>
                      </c:pt>
                      <c:pt idx="2698">
                        <c:v>42175</c:v>
                      </c:pt>
                      <c:pt idx="2699">
                        <c:v>42176</c:v>
                      </c:pt>
                      <c:pt idx="2700">
                        <c:v>42177</c:v>
                      </c:pt>
                      <c:pt idx="2701">
                        <c:v>42178</c:v>
                      </c:pt>
                      <c:pt idx="2702">
                        <c:v>42179</c:v>
                      </c:pt>
                      <c:pt idx="2703">
                        <c:v>42180</c:v>
                      </c:pt>
                      <c:pt idx="2704">
                        <c:v>42181</c:v>
                      </c:pt>
                      <c:pt idx="2705">
                        <c:v>42182</c:v>
                      </c:pt>
                      <c:pt idx="2706">
                        <c:v>42183</c:v>
                      </c:pt>
                      <c:pt idx="2707">
                        <c:v>42184</c:v>
                      </c:pt>
                      <c:pt idx="2708">
                        <c:v>42185</c:v>
                      </c:pt>
                      <c:pt idx="2709">
                        <c:v>42186</c:v>
                      </c:pt>
                      <c:pt idx="2710">
                        <c:v>42187</c:v>
                      </c:pt>
                      <c:pt idx="2711">
                        <c:v>42188</c:v>
                      </c:pt>
                      <c:pt idx="2712">
                        <c:v>42189</c:v>
                      </c:pt>
                      <c:pt idx="2713">
                        <c:v>42190</c:v>
                      </c:pt>
                      <c:pt idx="2714">
                        <c:v>42191</c:v>
                      </c:pt>
                      <c:pt idx="2715">
                        <c:v>42192</c:v>
                      </c:pt>
                      <c:pt idx="2716">
                        <c:v>42193</c:v>
                      </c:pt>
                      <c:pt idx="2717">
                        <c:v>42194</c:v>
                      </c:pt>
                      <c:pt idx="2718">
                        <c:v>42195</c:v>
                      </c:pt>
                      <c:pt idx="2719">
                        <c:v>42196</c:v>
                      </c:pt>
                      <c:pt idx="2720">
                        <c:v>42197</c:v>
                      </c:pt>
                      <c:pt idx="2721">
                        <c:v>42198</c:v>
                      </c:pt>
                      <c:pt idx="2722">
                        <c:v>42199</c:v>
                      </c:pt>
                      <c:pt idx="2723">
                        <c:v>42200</c:v>
                      </c:pt>
                      <c:pt idx="2724">
                        <c:v>42201</c:v>
                      </c:pt>
                      <c:pt idx="2725">
                        <c:v>42202</c:v>
                      </c:pt>
                      <c:pt idx="2726">
                        <c:v>42203</c:v>
                      </c:pt>
                      <c:pt idx="2727">
                        <c:v>42204</c:v>
                      </c:pt>
                      <c:pt idx="2728">
                        <c:v>42205</c:v>
                      </c:pt>
                      <c:pt idx="2729">
                        <c:v>42206</c:v>
                      </c:pt>
                      <c:pt idx="2730">
                        <c:v>42207</c:v>
                      </c:pt>
                      <c:pt idx="2731">
                        <c:v>42208</c:v>
                      </c:pt>
                      <c:pt idx="2732">
                        <c:v>42209</c:v>
                      </c:pt>
                      <c:pt idx="2733">
                        <c:v>42210</c:v>
                      </c:pt>
                      <c:pt idx="2734">
                        <c:v>42211</c:v>
                      </c:pt>
                      <c:pt idx="2735">
                        <c:v>42212</c:v>
                      </c:pt>
                      <c:pt idx="2736">
                        <c:v>42213</c:v>
                      </c:pt>
                      <c:pt idx="2737">
                        <c:v>42214</c:v>
                      </c:pt>
                      <c:pt idx="2738">
                        <c:v>42215</c:v>
                      </c:pt>
                      <c:pt idx="2739">
                        <c:v>42216</c:v>
                      </c:pt>
                      <c:pt idx="2740">
                        <c:v>42217</c:v>
                      </c:pt>
                      <c:pt idx="2741">
                        <c:v>42218</c:v>
                      </c:pt>
                      <c:pt idx="2742">
                        <c:v>42219</c:v>
                      </c:pt>
                      <c:pt idx="2743">
                        <c:v>42220</c:v>
                      </c:pt>
                      <c:pt idx="2744">
                        <c:v>42221</c:v>
                      </c:pt>
                      <c:pt idx="2745">
                        <c:v>42222</c:v>
                      </c:pt>
                      <c:pt idx="2746">
                        <c:v>42223</c:v>
                      </c:pt>
                      <c:pt idx="2747">
                        <c:v>42224</c:v>
                      </c:pt>
                      <c:pt idx="2748">
                        <c:v>42225</c:v>
                      </c:pt>
                      <c:pt idx="2749">
                        <c:v>42226</c:v>
                      </c:pt>
                      <c:pt idx="2750">
                        <c:v>42227</c:v>
                      </c:pt>
                      <c:pt idx="2751">
                        <c:v>42228</c:v>
                      </c:pt>
                      <c:pt idx="2752">
                        <c:v>42229</c:v>
                      </c:pt>
                      <c:pt idx="2753">
                        <c:v>42230</c:v>
                      </c:pt>
                      <c:pt idx="2754">
                        <c:v>42231</c:v>
                      </c:pt>
                      <c:pt idx="2755">
                        <c:v>42232</c:v>
                      </c:pt>
                      <c:pt idx="2756">
                        <c:v>42233</c:v>
                      </c:pt>
                      <c:pt idx="2757">
                        <c:v>42234</c:v>
                      </c:pt>
                      <c:pt idx="2758">
                        <c:v>42235</c:v>
                      </c:pt>
                      <c:pt idx="2759">
                        <c:v>42236</c:v>
                      </c:pt>
                      <c:pt idx="2760">
                        <c:v>42237</c:v>
                      </c:pt>
                      <c:pt idx="2761">
                        <c:v>42238</c:v>
                      </c:pt>
                      <c:pt idx="2762">
                        <c:v>42239</c:v>
                      </c:pt>
                      <c:pt idx="2763">
                        <c:v>42240</c:v>
                      </c:pt>
                      <c:pt idx="2764">
                        <c:v>42241</c:v>
                      </c:pt>
                      <c:pt idx="2765">
                        <c:v>42242</c:v>
                      </c:pt>
                      <c:pt idx="2766">
                        <c:v>42243</c:v>
                      </c:pt>
                      <c:pt idx="2767">
                        <c:v>42244</c:v>
                      </c:pt>
                      <c:pt idx="2768">
                        <c:v>42245</c:v>
                      </c:pt>
                      <c:pt idx="2769">
                        <c:v>42246</c:v>
                      </c:pt>
                      <c:pt idx="2770">
                        <c:v>42247</c:v>
                      </c:pt>
                      <c:pt idx="2771">
                        <c:v>42248</c:v>
                      </c:pt>
                      <c:pt idx="2772">
                        <c:v>42249</c:v>
                      </c:pt>
                      <c:pt idx="2773">
                        <c:v>42250</c:v>
                      </c:pt>
                      <c:pt idx="2774">
                        <c:v>42251</c:v>
                      </c:pt>
                      <c:pt idx="2775">
                        <c:v>42252</c:v>
                      </c:pt>
                      <c:pt idx="2776">
                        <c:v>42253</c:v>
                      </c:pt>
                      <c:pt idx="2777">
                        <c:v>42254</c:v>
                      </c:pt>
                      <c:pt idx="2778">
                        <c:v>42255</c:v>
                      </c:pt>
                      <c:pt idx="2779">
                        <c:v>42256</c:v>
                      </c:pt>
                      <c:pt idx="2780">
                        <c:v>42257</c:v>
                      </c:pt>
                      <c:pt idx="2781">
                        <c:v>42258</c:v>
                      </c:pt>
                      <c:pt idx="2782">
                        <c:v>42259</c:v>
                      </c:pt>
                      <c:pt idx="2783">
                        <c:v>42260</c:v>
                      </c:pt>
                      <c:pt idx="2784">
                        <c:v>42261</c:v>
                      </c:pt>
                      <c:pt idx="2785">
                        <c:v>42262</c:v>
                      </c:pt>
                      <c:pt idx="2786">
                        <c:v>42263</c:v>
                      </c:pt>
                      <c:pt idx="2787">
                        <c:v>42264</c:v>
                      </c:pt>
                      <c:pt idx="2788">
                        <c:v>42265</c:v>
                      </c:pt>
                      <c:pt idx="2789">
                        <c:v>42266</c:v>
                      </c:pt>
                      <c:pt idx="2790">
                        <c:v>42267</c:v>
                      </c:pt>
                      <c:pt idx="2791">
                        <c:v>42268</c:v>
                      </c:pt>
                      <c:pt idx="2792">
                        <c:v>42269</c:v>
                      </c:pt>
                      <c:pt idx="2793">
                        <c:v>42270</c:v>
                      </c:pt>
                      <c:pt idx="2794">
                        <c:v>42271</c:v>
                      </c:pt>
                      <c:pt idx="2795">
                        <c:v>42272</c:v>
                      </c:pt>
                      <c:pt idx="2796">
                        <c:v>42273</c:v>
                      </c:pt>
                      <c:pt idx="2797">
                        <c:v>42274</c:v>
                      </c:pt>
                      <c:pt idx="2798">
                        <c:v>42275</c:v>
                      </c:pt>
                      <c:pt idx="2799">
                        <c:v>42276</c:v>
                      </c:pt>
                      <c:pt idx="2800">
                        <c:v>42277</c:v>
                      </c:pt>
                      <c:pt idx="2801">
                        <c:v>42278</c:v>
                      </c:pt>
                      <c:pt idx="2802">
                        <c:v>42279</c:v>
                      </c:pt>
                      <c:pt idx="2803">
                        <c:v>42280</c:v>
                      </c:pt>
                      <c:pt idx="2804">
                        <c:v>42281</c:v>
                      </c:pt>
                      <c:pt idx="2805">
                        <c:v>42282</c:v>
                      </c:pt>
                      <c:pt idx="2806">
                        <c:v>42283</c:v>
                      </c:pt>
                      <c:pt idx="2807">
                        <c:v>42284</c:v>
                      </c:pt>
                      <c:pt idx="2808">
                        <c:v>42285</c:v>
                      </c:pt>
                      <c:pt idx="2809">
                        <c:v>42286</c:v>
                      </c:pt>
                      <c:pt idx="2810">
                        <c:v>42287</c:v>
                      </c:pt>
                      <c:pt idx="2811">
                        <c:v>42288</c:v>
                      </c:pt>
                      <c:pt idx="2812">
                        <c:v>42289</c:v>
                      </c:pt>
                      <c:pt idx="2813">
                        <c:v>42290</c:v>
                      </c:pt>
                      <c:pt idx="2814">
                        <c:v>42291</c:v>
                      </c:pt>
                      <c:pt idx="2815">
                        <c:v>42292</c:v>
                      </c:pt>
                      <c:pt idx="2816">
                        <c:v>42293</c:v>
                      </c:pt>
                      <c:pt idx="2817">
                        <c:v>42294</c:v>
                      </c:pt>
                      <c:pt idx="2818">
                        <c:v>42295</c:v>
                      </c:pt>
                      <c:pt idx="2819">
                        <c:v>42296</c:v>
                      </c:pt>
                      <c:pt idx="2820">
                        <c:v>42297</c:v>
                      </c:pt>
                      <c:pt idx="2821">
                        <c:v>42298</c:v>
                      </c:pt>
                      <c:pt idx="2822">
                        <c:v>42299</c:v>
                      </c:pt>
                      <c:pt idx="2823">
                        <c:v>42300</c:v>
                      </c:pt>
                      <c:pt idx="2824">
                        <c:v>42301</c:v>
                      </c:pt>
                      <c:pt idx="2825">
                        <c:v>42302</c:v>
                      </c:pt>
                      <c:pt idx="2826">
                        <c:v>42303</c:v>
                      </c:pt>
                      <c:pt idx="2827">
                        <c:v>42304</c:v>
                      </c:pt>
                      <c:pt idx="2828">
                        <c:v>42305</c:v>
                      </c:pt>
                      <c:pt idx="2829">
                        <c:v>42306</c:v>
                      </c:pt>
                      <c:pt idx="2830">
                        <c:v>42307</c:v>
                      </c:pt>
                      <c:pt idx="2831">
                        <c:v>42308</c:v>
                      </c:pt>
                      <c:pt idx="2832">
                        <c:v>42309</c:v>
                      </c:pt>
                      <c:pt idx="2833">
                        <c:v>42310</c:v>
                      </c:pt>
                      <c:pt idx="2834">
                        <c:v>42311</c:v>
                      </c:pt>
                      <c:pt idx="2835">
                        <c:v>42312</c:v>
                      </c:pt>
                      <c:pt idx="2836">
                        <c:v>42313</c:v>
                      </c:pt>
                      <c:pt idx="2837">
                        <c:v>42314</c:v>
                      </c:pt>
                      <c:pt idx="2838">
                        <c:v>42315</c:v>
                      </c:pt>
                      <c:pt idx="2839">
                        <c:v>42316</c:v>
                      </c:pt>
                      <c:pt idx="2840">
                        <c:v>42317</c:v>
                      </c:pt>
                      <c:pt idx="2841">
                        <c:v>42318</c:v>
                      </c:pt>
                      <c:pt idx="2842">
                        <c:v>42319</c:v>
                      </c:pt>
                      <c:pt idx="2843">
                        <c:v>42320</c:v>
                      </c:pt>
                      <c:pt idx="2844">
                        <c:v>42321</c:v>
                      </c:pt>
                      <c:pt idx="2845">
                        <c:v>42322</c:v>
                      </c:pt>
                      <c:pt idx="2846">
                        <c:v>42323</c:v>
                      </c:pt>
                      <c:pt idx="2847">
                        <c:v>42324</c:v>
                      </c:pt>
                      <c:pt idx="2848">
                        <c:v>42325</c:v>
                      </c:pt>
                      <c:pt idx="2849">
                        <c:v>42326</c:v>
                      </c:pt>
                      <c:pt idx="2850">
                        <c:v>42327</c:v>
                      </c:pt>
                      <c:pt idx="2851">
                        <c:v>42328</c:v>
                      </c:pt>
                      <c:pt idx="2852">
                        <c:v>42329</c:v>
                      </c:pt>
                      <c:pt idx="2853">
                        <c:v>42330</c:v>
                      </c:pt>
                      <c:pt idx="2854">
                        <c:v>42331</c:v>
                      </c:pt>
                      <c:pt idx="2855">
                        <c:v>42332</c:v>
                      </c:pt>
                      <c:pt idx="2856">
                        <c:v>42333</c:v>
                      </c:pt>
                      <c:pt idx="2857">
                        <c:v>42334</c:v>
                      </c:pt>
                      <c:pt idx="2858">
                        <c:v>42335</c:v>
                      </c:pt>
                      <c:pt idx="2859">
                        <c:v>42336</c:v>
                      </c:pt>
                      <c:pt idx="2860">
                        <c:v>42337</c:v>
                      </c:pt>
                      <c:pt idx="2861">
                        <c:v>42338</c:v>
                      </c:pt>
                      <c:pt idx="2862">
                        <c:v>42339</c:v>
                      </c:pt>
                      <c:pt idx="2863">
                        <c:v>42340</c:v>
                      </c:pt>
                      <c:pt idx="2864">
                        <c:v>42341</c:v>
                      </c:pt>
                      <c:pt idx="2865">
                        <c:v>42342</c:v>
                      </c:pt>
                      <c:pt idx="2866">
                        <c:v>42343</c:v>
                      </c:pt>
                      <c:pt idx="2867">
                        <c:v>42344</c:v>
                      </c:pt>
                      <c:pt idx="2868">
                        <c:v>42345</c:v>
                      </c:pt>
                      <c:pt idx="2869">
                        <c:v>42346</c:v>
                      </c:pt>
                      <c:pt idx="2870">
                        <c:v>42347</c:v>
                      </c:pt>
                      <c:pt idx="2871">
                        <c:v>42348</c:v>
                      </c:pt>
                      <c:pt idx="2872">
                        <c:v>42349</c:v>
                      </c:pt>
                      <c:pt idx="2873">
                        <c:v>42350</c:v>
                      </c:pt>
                      <c:pt idx="2874">
                        <c:v>42351</c:v>
                      </c:pt>
                      <c:pt idx="2875">
                        <c:v>42352</c:v>
                      </c:pt>
                      <c:pt idx="2876">
                        <c:v>42353</c:v>
                      </c:pt>
                      <c:pt idx="2877">
                        <c:v>42354</c:v>
                      </c:pt>
                      <c:pt idx="2878">
                        <c:v>42355</c:v>
                      </c:pt>
                      <c:pt idx="2879">
                        <c:v>42356</c:v>
                      </c:pt>
                      <c:pt idx="2880">
                        <c:v>42357</c:v>
                      </c:pt>
                      <c:pt idx="2881">
                        <c:v>42358</c:v>
                      </c:pt>
                      <c:pt idx="2882">
                        <c:v>42359</c:v>
                      </c:pt>
                      <c:pt idx="2883">
                        <c:v>42360</c:v>
                      </c:pt>
                      <c:pt idx="2884">
                        <c:v>42361</c:v>
                      </c:pt>
                      <c:pt idx="2885">
                        <c:v>42362</c:v>
                      </c:pt>
                      <c:pt idx="2886">
                        <c:v>42363</c:v>
                      </c:pt>
                      <c:pt idx="2887">
                        <c:v>42364</c:v>
                      </c:pt>
                      <c:pt idx="2888">
                        <c:v>42365</c:v>
                      </c:pt>
                      <c:pt idx="2889">
                        <c:v>42366</c:v>
                      </c:pt>
                      <c:pt idx="2890">
                        <c:v>42367</c:v>
                      </c:pt>
                      <c:pt idx="2891">
                        <c:v>42368</c:v>
                      </c:pt>
                      <c:pt idx="2892">
                        <c:v>42369</c:v>
                      </c:pt>
                      <c:pt idx="2893">
                        <c:v>42370</c:v>
                      </c:pt>
                      <c:pt idx="2894">
                        <c:v>42371</c:v>
                      </c:pt>
                      <c:pt idx="2895">
                        <c:v>42372</c:v>
                      </c:pt>
                      <c:pt idx="2896">
                        <c:v>42373</c:v>
                      </c:pt>
                      <c:pt idx="2897">
                        <c:v>42374</c:v>
                      </c:pt>
                      <c:pt idx="2898">
                        <c:v>42375</c:v>
                      </c:pt>
                      <c:pt idx="2899">
                        <c:v>42376</c:v>
                      </c:pt>
                      <c:pt idx="2900">
                        <c:v>42377</c:v>
                      </c:pt>
                      <c:pt idx="2901">
                        <c:v>42378</c:v>
                      </c:pt>
                      <c:pt idx="2902">
                        <c:v>42379</c:v>
                      </c:pt>
                      <c:pt idx="2903">
                        <c:v>42380</c:v>
                      </c:pt>
                      <c:pt idx="2904">
                        <c:v>42381</c:v>
                      </c:pt>
                      <c:pt idx="2905">
                        <c:v>42382</c:v>
                      </c:pt>
                      <c:pt idx="2906">
                        <c:v>42383</c:v>
                      </c:pt>
                      <c:pt idx="2907">
                        <c:v>42384</c:v>
                      </c:pt>
                      <c:pt idx="2908">
                        <c:v>42385</c:v>
                      </c:pt>
                      <c:pt idx="2909">
                        <c:v>42386</c:v>
                      </c:pt>
                      <c:pt idx="2910">
                        <c:v>42387</c:v>
                      </c:pt>
                      <c:pt idx="2911">
                        <c:v>42388</c:v>
                      </c:pt>
                      <c:pt idx="2912">
                        <c:v>42389</c:v>
                      </c:pt>
                      <c:pt idx="2913">
                        <c:v>42390</c:v>
                      </c:pt>
                      <c:pt idx="2914">
                        <c:v>42391</c:v>
                      </c:pt>
                      <c:pt idx="2915">
                        <c:v>42392</c:v>
                      </c:pt>
                      <c:pt idx="2916">
                        <c:v>42393</c:v>
                      </c:pt>
                      <c:pt idx="2917">
                        <c:v>42394</c:v>
                      </c:pt>
                      <c:pt idx="2918">
                        <c:v>42395</c:v>
                      </c:pt>
                      <c:pt idx="2919">
                        <c:v>42396</c:v>
                      </c:pt>
                      <c:pt idx="2920">
                        <c:v>42397</c:v>
                      </c:pt>
                      <c:pt idx="2921">
                        <c:v>42398</c:v>
                      </c:pt>
                      <c:pt idx="2922">
                        <c:v>42399</c:v>
                      </c:pt>
                      <c:pt idx="2923">
                        <c:v>42400</c:v>
                      </c:pt>
                      <c:pt idx="2924">
                        <c:v>42401</c:v>
                      </c:pt>
                      <c:pt idx="2925">
                        <c:v>42402</c:v>
                      </c:pt>
                      <c:pt idx="2926">
                        <c:v>42403</c:v>
                      </c:pt>
                      <c:pt idx="2927">
                        <c:v>42404</c:v>
                      </c:pt>
                      <c:pt idx="2928">
                        <c:v>42405</c:v>
                      </c:pt>
                      <c:pt idx="2929">
                        <c:v>42406</c:v>
                      </c:pt>
                      <c:pt idx="2930">
                        <c:v>42407</c:v>
                      </c:pt>
                      <c:pt idx="2931">
                        <c:v>42408</c:v>
                      </c:pt>
                      <c:pt idx="2932">
                        <c:v>42409</c:v>
                      </c:pt>
                      <c:pt idx="2933">
                        <c:v>42410</c:v>
                      </c:pt>
                      <c:pt idx="2934">
                        <c:v>42411</c:v>
                      </c:pt>
                      <c:pt idx="2935">
                        <c:v>42412</c:v>
                      </c:pt>
                      <c:pt idx="2936">
                        <c:v>42413</c:v>
                      </c:pt>
                      <c:pt idx="2937">
                        <c:v>42414</c:v>
                      </c:pt>
                      <c:pt idx="2938">
                        <c:v>42415</c:v>
                      </c:pt>
                      <c:pt idx="2939">
                        <c:v>42416</c:v>
                      </c:pt>
                      <c:pt idx="2940">
                        <c:v>42417</c:v>
                      </c:pt>
                      <c:pt idx="2941">
                        <c:v>42418</c:v>
                      </c:pt>
                      <c:pt idx="2942">
                        <c:v>42419</c:v>
                      </c:pt>
                      <c:pt idx="2943">
                        <c:v>42420</c:v>
                      </c:pt>
                      <c:pt idx="2944">
                        <c:v>42421</c:v>
                      </c:pt>
                      <c:pt idx="2945">
                        <c:v>42422</c:v>
                      </c:pt>
                      <c:pt idx="2946">
                        <c:v>42423</c:v>
                      </c:pt>
                      <c:pt idx="2947">
                        <c:v>42424</c:v>
                      </c:pt>
                      <c:pt idx="2948">
                        <c:v>42425</c:v>
                      </c:pt>
                      <c:pt idx="2949">
                        <c:v>42426</c:v>
                      </c:pt>
                      <c:pt idx="2950">
                        <c:v>42427</c:v>
                      </c:pt>
                      <c:pt idx="2951">
                        <c:v>42428</c:v>
                      </c:pt>
                      <c:pt idx="2952">
                        <c:v>42429</c:v>
                      </c:pt>
                      <c:pt idx="2953">
                        <c:v>42430</c:v>
                      </c:pt>
                      <c:pt idx="2954">
                        <c:v>42431</c:v>
                      </c:pt>
                      <c:pt idx="2955">
                        <c:v>42432</c:v>
                      </c:pt>
                      <c:pt idx="2956">
                        <c:v>42433</c:v>
                      </c:pt>
                      <c:pt idx="2957">
                        <c:v>42434</c:v>
                      </c:pt>
                      <c:pt idx="2958">
                        <c:v>42435</c:v>
                      </c:pt>
                      <c:pt idx="2959">
                        <c:v>42436</c:v>
                      </c:pt>
                      <c:pt idx="2960">
                        <c:v>42437</c:v>
                      </c:pt>
                      <c:pt idx="2961">
                        <c:v>42438</c:v>
                      </c:pt>
                      <c:pt idx="2962">
                        <c:v>42439</c:v>
                      </c:pt>
                      <c:pt idx="2963">
                        <c:v>42440</c:v>
                      </c:pt>
                      <c:pt idx="2964">
                        <c:v>42441</c:v>
                      </c:pt>
                      <c:pt idx="2965">
                        <c:v>42442</c:v>
                      </c:pt>
                      <c:pt idx="2966">
                        <c:v>42443</c:v>
                      </c:pt>
                      <c:pt idx="2967">
                        <c:v>42444</c:v>
                      </c:pt>
                      <c:pt idx="2968">
                        <c:v>42445</c:v>
                      </c:pt>
                      <c:pt idx="2969">
                        <c:v>42446</c:v>
                      </c:pt>
                      <c:pt idx="2970">
                        <c:v>42447</c:v>
                      </c:pt>
                      <c:pt idx="2971">
                        <c:v>42448</c:v>
                      </c:pt>
                      <c:pt idx="2972">
                        <c:v>42449</c:v>
                      </c:pt>
                      <c:pt idx="2973">
                        <c:v>42450</c:v>
                      </c:pt>
                      <c:pt idx="2974">
                        <c:v>42451</c:v>
                      </c:pt>
                      <c:pt idx="2975">
                        <c:v>42452</c:v>
                      </c:pt>
                      <c:pt idx="2976">
                        <c:v>42453</c:v>
                      </c:pt>
                      <c:pt idx="2977">
                        <c:v>42454</c:v>
                      </c:pt>
                      <c:pt idx="2978">
                        <c:v>42455</c:v>
                      </c:pt>
                      <c:pt idx="2979">
                        <c:v>42456</c:v>
                      </c:pt>
                      <c:pt idx="2980">
                        <c:v>42457</c:v>
                      </c:pt>
                      <c:pt idx="2981">
                        <c:v>42458</c:v>
                      </c:pt>
                      <c:pt idx="2982">
                        <c:v>42459</c:v>
                      </c:pt>
                      <c:pt idx="2983">
                        <c:v>42460</c:v>
                      </c:pt>
                      <c:pt idx="2984">
                        <c:v>42461</c:v>
                      </c:pt>
                      <c:pt idx="2985">
                        <c:v>42462</c:v>
                      </c:pt>
                      <c:pt idx="2986">
                        <c:v>42463</c:v>
                      </c:pt>
                      <c:pt idx="2987">
                        <c:v>42464</c:v>
                      </c:pt>
                      <c:pt idx="2988">
                        <c:v>42465</c:v>
                      </c:pt>
                      <c:pt idx="2989">
                        <c:v>42466</c:v>
                      </c:pt>
                      <c:pt idx="2990">
                        <c:v>42467</c:v>
                      </c:pt>
                      <c:pt idx="2991">
                        <c:v>42468</c:v>
                      </c:pt>
                      <c:pt idx="2992">
                        <c:v>42469</c:v>
                      </c:pt>
                      <c:pt idx="2993">
                        <c:v>42470</c:v>
                      </c:pt>
                      <c:pt idx="2994">
                        <c:v>42471</c:v>
                      </c:pt>
                      <c:pt idx="2995">
                        <c:v>42472</c:v>
                      </c:pt>
                      <c:pt idx="2996">
                        <c:v>42473</c:v>
                      </c:pt>
                      <c:pt idx="2997">
                        <c:v>42474</c:v>
                      </c:pt>
                      <c:pt idx="2998">
                        <c:v>42475</c:v>
                      </c:pt>
                      <c:pt idx="2999">
                        <c:v>42476</c:v>
                      </c:pt>
                      <c:pt idx="3000">
                        <c:v>42477</c:v>
                      </c:pt>
                      <c:pt idx="3001">
                        <c:v>42478</c:v>
                      </c:pt>
                      <c:pt idx="3002">
                        <c:v>42479</c:v>
                      </c:pt>
                      <c:pt idx="3003">
                        <c:v>42480</c:v>
                      </c:pt>
                      <c:pt idx="3004">
                        <c:v>42481</c:v>
                      </c:pt>
                      <c:pt idx="3005">
                        <c:v>42482</c:v>
                      </c:pt>
                      <c:pt idx="3006">
                        <c:v>42483</c:v>
                      </c:pt>
                      <c:pt idx="3007">
                        <c:v>42484</c:v>
                      </c:pt>
                      <c:pt idx="3008">
                        <c:v>42485</c:v>
                      </c:pt>
                      <c:pt idx="3009">
                        <c:v>42486</c:v>
                      </c:pt>
                      <c:pt idx="3010">
                        <c:v>42487</c:v>
                      </c:pt>
                      <c:pt idx="3011">
                        <c:v>42488</c:v>
                      </c:pt>
                      <c:pt idx="3012">
                        <c:v>42489</c:v>
                      </c:pt>
                      <c:pt idx="3013">
                        <c:v>42490</c:v>
                      </c:pt>
                      <c:pt idx="3014">
                        <c:v>42491</c:v>
                      </c:pt>
                      <c:pt idx="3015">
                        <c:v>42492</c:v>
                      </c:pt>
                      <c:pt idx="3016">
                        <c:v>42493</c:v>
                      </c:pt>
                      <c:pt idx="3017">
                        <c:v>42494</c:v>
                      </c:pt>
                      <c:pt idx="3018">
                        <c:v>42495</c:v>
                      </c:pt>
                      <c:pt idx="3019">
                        <c:v>42496</c:v>
                      </c:pt>
                      <c:pt idx="3020">
                        <c:v>42497</c:v>
                      </c:pt>
                      <c:pt idx="3021">
                        <c:v>42498</c:v>
                      </c:pt>
                      <c:pt idx="3022">
                        <c:v>42499</c:v>
                      </c:pt>
                      <c:pt idx="3023">
                        <c:v>42500</c:v>
                      </c:pt>
                      <c:pt idx="3024">
                        <c:v>42501</c:v>
                      </c:pt>
                      <c:pt idx="3025">
                        <c:v>42502</c:v>
                      </c:pt>
                      <c:pt idx="3026">
                        <c:v>42503</c:v>
                      </c:pt>
                      <c:pt idx="3027">
                        <c:v>42504</c:v>
                      </c:pt>
                      <c:pt idx="3028">
                        <c:v>42505</c:v>
                      </c:pt>
                      <c:pt idx="3029">
                        <c:v>42506</c:v>
                      </c:pt>
                      <c:pt idx="3030">
                        <c:v>42507</c:v>
                      </c:pt>
                      <c:pt idx="3031">
                        <c:v>42508</c:v>
                      </c:pt>
                      <c:pt idx="3032">
                        <c:v>42509</c:v>
                      </c:pt>
                      <c:pt idx="3033">
                        <c:v>42510</c:v>
                      </c:pt>
                      <c:pt idx="3034">
                        <c:v>42511</c:v>
                      </c:pt>
                      <c:pt idx="3035">
                        <c:v>42512</c:v>
                      </c:pt>
                      <c:pt idx="3036">
                        <c:v>42513</c:v>
                      </c:pt>
                      <c:pt idx="3037">
                        <c:v>42514</c:v>
                      </c:pt>
                      <c:pt idx="3038">
                        <c:v>42515</c:v>
                      </c:pt>
                      <c:pt idx="3039">
                        <c:v>42516</c:v>
                      </c:pt>
                      <c:pt idx="3040">
                        <c:v>42517</c:v>
                      </c:pt>
                      <c:pt idx="3041">
                        <c:v>42518</c:v>
                      </c:pt>
                      <c:pt idx="3042">
                        <c:v>42519</c:v>
                      </c:pt>
                      <c:pt idx="3043">
                        <c:v>42520</c:v>
                      </c:pt>
                      <c:pt idx="3044">
                        <c:v>42521</c:v>
                      </c:pt>
                      <c:pt idx="3045">
                        <c:v>42522</c:v>
                      </c:pt>
                      <c:pt idx="3046">
                        <c:v>42523</c:v>
                      </c:pt>
                      <c:pt idx="3047">
                        <c:v>42524</c:v>
                      </c:pt>
                      <c:pt idx="3048">
                        <c:v>42525</c:v>
                      </c:pt>
                      <c:pt idx="3049">
                        <c:v>42526</c:v>
                      </c:pt>
                      <c:pt idx="3050">
                        <c:v>42527</c:v>
                      </c:pt>
                      <c:pt idx="3051">
                        <c:v>42528</c:v>
                      </c:pt>
                      <c:pt idx="3052">
                        <c:v>42529</c:v>
                      </c:pt>
                      <c:pt idx="3053">
                        <c:v>42530</c:v>
                      </c:pt>
                      <c:pt idx="3054">
                        <c:v>42531</c:v>
                      </c:pt>
                      <c:pt idx="3055">
                        <c:v>42532</c:v>
                      </c:pt>
                      <c:pt idx="3056">
                        <c:v>42533</c:v>
                      </c:pt>
                      <c:pt idx="3057">
                        <c:v>42534</c:v>
                      </c:pt>
                      <c:pt idx="3058">
                        <c:v>42535</c:v>
                      </c:pt>
                      <c:pt idx="3059">
                        <c:v>42536</c:v>
                      </c:pt>
                      <c:pt idx="3060">
                        <c:v>42537</c:v>
                      </c:pt>
                      <c:pt idx="3061">
                        <c:v>42538</c:v>
                      </c:pt>
                      <c:pt idx="3062">
                        <c:v>42539</c:v>
                      </c:pt>
                      <c:pt idx="3063">
                        <c:v>42540</c:v>
                      </c:pt>
                      <c:pt idx="3064">
                        <c:v>42541</c:v>
                      </c:pt>
                      <c:pt idx="3065">
                        <c:v>42542</c:v>
                      </c:pt>
                      <c:pt idx="3066">
                        <c:v>42543</c:v>
                      </c:pt>
                      <c:pt idx="3067">
                        <c:v>42544</c:v>
                      </c:pt>
                      <c:pt idx="3068">
                        <c:v>42545</c:v>
                      </c:pt>
                      <c:pt idx="3069">
                        <c:v>42546</c:v>
                      </c:pt>
                      <c:pt idx="3070">
                        <c:v>42547</c:v>
                      </c:pt>
                      <c:pt idx="3071">
                        <c:v>42548</c:v>
                      </c:pt>
                      <c:pt idx="3072">
                        <c:v>42549</c:v>
                      </c:pt>
                      <c:pt idx="3073">
                        <c:v>42550</c:v>
                      </c:pt>
                      <c:pt idx="3074">
                        <c:v>42551</c:v>
                      </c:pt>
                      <c:pt idx="3075">
                        <c:v>42552</c:v>
                      </c:pt>
                      <c:pt idx="3076">
                        <c:v>42553</c:v>
                      </c:pt>
                      <c:pt idx="3077">
                        <c:v>42554</c:v>
                      </c:pt>
                      <c:pt idx="3078">
                        <c:v>42555</c:v>
                      </c:pt>
                      <c:pt idx="3079">
                        <c:v>42556</c:v>
                      </c:pt>
                      <c:pt idx="3080">
                        <c:v>42557</c:v>
                      </c:pt>
                      <c:pt idx="3081">
                        <c:v>42558</c:v>
                      </c:pt>
                      <c:pt idx="3082">
                        <c:v>42559</c:v>
                      </c:pt>
                      <c:pt idx="3083">
                        <c:v>42560</c:v>
                      </c:pt>
                      <c:pt idx="3084">
                        <c:v>42561</c:v>
                      </c:pt>
                      <c:pt idx="3085">
                        <c:v>42562</c:v>
                      </c:pt>
                      <c:pt idx="3086">
                        <c:v>42563</c:v>
                      </c:pt>
                      <c:pt idx="3087">
                        <c:v>42564</c:v>
                      </c:pt>
                      <c:pt idx="3088">
                        <c:v>42565</c:v>
                      </c:pt>
                      <c:pt idx="3089">
                        <c:v>42566</c:v>
                      </c:pt>
                      <c:pt idx="3090">
                        <c:v>42567</c:v>
                      </c:pt>
                      <c:pt idx="3091">
                        <c:v>42568</c:v>
                      </c:pt>
                      <c:pt idx="3092">
                        <c:v>42569</c:v>
                      </c:pt>
                      <c:pt idx="3093">
                        <c:v>42570</c:v>
                      </c:pt>
                      <c:pt idx="3094">
                        <c:v>42571</c:v>
                      </c:pt>
                      <c:pt idx="3095">
                        <c:v>42572</c:v>
                      </c:pt>
                      <c:pt idx="3096">
                        <c:v>42573</c:v>
                      </c:pt>
                      <c:pt idx="3097">
                        <c:v>42574</c:v>
                      </c:pt>
                      <c:pt idx="3098">
                        <c:v>42575</c:v>
                      </c:pt>
                      <c:pt idx="3099">
                        <c:v>42576</c:v>
                      </c:pt>
                      <c:pt idx="3100">
                        <c:v>42577</c:v>
                      </c:pt>
                      <c:pt idx="3101">
                        <c:v>42578</c:v>
                      </c:pt>
                      <c:pt idx="3102">
                        <c:v>42579</c:v>
                      </c:pt>
                      <c:pt idx="3103">
                        <c:v>42580</c:v>
                      </c:pt>
                      <c:pt idx="3104">
                        <c:v>42581</c:v>
                      </c:pt>
                      <c:pt idx="3105">
                        <c:v>42582</c:v>
                      </c:pt>
                      <c:pt idx="3106">
                        <c:v>42583</c:v>
                      </c:pt>
                      <c:pt idx="3107">
                        <c:v>42584</c:v>
                      </c:pt>
                      <c:pt idx="3108">
                        <c:v>42585</c:v>
                      </c:pt>
                      <c:pt idx="3109">
                        <c:v>42586</c:v>
                      </c:pt>
                      <c:pt idx="3110">
                        <c:v>42587</c:v>
                      </c:pt>
                      <c:pt idx="3111">
                        <c:v>42588</c:v>
                      </c:pt>
                      <c:pt idx="3112">
                        <c:v>42589</c:v>
                      </c:pt>
                      <c:pt idx="3113">
                        <c:v>42590</c:v>
                      </c:pt>
                      <c:pt idx="3114">
                        <c:v>42591</c:v>
                      </c:pt>
                      <c:pt idx="3115">
                        <c:v>42592</c:v>
                      </c:pt>
                      <c:pt idx="3116">
                        <c:v>42593</c:v>
                      </c:pt>
                      <c:pt idx="3117">
                        <c:v>42594</c:v>
                      </c:pt>
                      <c:pt idx="3118">
                        <c:v>42595</c:v>
                      </c:pt>
                      <c:pt idx="3119">
                        <c:v>42596</c:v>
                      </c:pt>
                      <c:pt idx="3120">
                        <c:v>42597</c:v>
                      </c:pt>
                      <c:pt idx="3121">
                        <c:v>42598</c:v>
                      </c:pt>
                      <c:pt idx="3122">
                        <c:v>42599</c:v>
                      </c:pt>
                      <c:pt idx="3123">
                        <c:v>42600</c:v>
                      </c:pt>
                      <c:pt idx="3124">
                        <c:v>42601</c:v>
                      </c:pt>
                      <c:pt idx="3125">
                        <c:v>42602</c:v>
                      </c:pt>
                      <c:pt idx="3126">
                        <c:v>42603</c:v>
                      </c:pt>
                      <c:pt idx="3127">
                        <c:v>42604</c:v>
                      </c:pt>
                      <c:pt idx="3128">
                        <c:v>42605</c:v>
                      </c:pt>
                      <c:pt idx="3129">
                        <c:v>42606</c:v>
                      </c:pt>
                      <c:pt idx="3130">
                        <c:v>42607</c:v>
                      </c:pt>
                      <c:pt idx="3131">
                        <c:v>42608</c:v>
                      </c:pt>
                      <c:pt idx="3132">
                        <c:v>42609</c:v>
                      </c:pt>
                      <c:pt idx="3133">
                        <c:v>42610</c:v>
                      </c:pt>
                      <c:pt idx="3134">
                        <c:v>42611</c:v>
                      </c:pt>
                      <c:pt idx="3135">
                        <c:v>42612</c:v>
                      </c:pt>
                      <c:pt idx="3136">
                        <c:v>42613</c:v>
                      </c:pt>
                      <c:pt idx="3137">
                        <c:v>42614</c:v>
                      </c:pt>
                      <c:pt idx="3138">
                        <c:v>42615</c:v>
                      </c:pt>
                      <c:pt idx="3139">
                        <c:v>42616</c:v>
                      </c:pt>
                      <c:pt idx="3140">
                        <c:v>42617</c:v>
                      </c:pt>
                      <c:pt idx="3141">
                        <c:v>42618</c:v>
                      </c:pt>
                      <c:pt idx="3142">
                        <c:v>42619</c:v>
                      </c:pt>
                      <c:pt idx="3143">
                        <c:v>42620</c:v>
                      </c:pt>
                      <c:pt idx="3144">
                        <c:v>42621</c:v>
                      </c:pt>
                      <c:pt idx="3145">
                        <c:v>42622</c:v>
                      </c:pt>
                      <c:pt idx="3146">
                        <c:v>42623</c:v>
                      </c:pt>
                      <c:pt idx="3147">
                        <c:v>42624</c:v>
                      </c:pt>
                      <c:pt idx="3148">
                        <c:v>42625</c:v>
                      </c:pt>
                      <c:pt idx="3149">
                        <c:v>42626</c:v>
                      </c:pt>
                      <c:pt idx="3150">
                        <c:v>42627</c:v>
                      </c:pt>
                      <c:pt idx="3151">
                        <c:v>42628</c:v>
                      </c:pt>
                      <c:pt idx="3152">
                        <c:v>42629</c:v>
                      </c:pt>
                      <c:pt idx="3153">
                        <c:v>42630</c:v>
                      </c:pt>
                      <c:pt idx="3154">
                        <c:v>42631</c:v>
                      </c:pt>
                      <c:pt idx="3155">
                        <c:v>42632</c:v>
                      </c:pt>
                      <c:pt idx="3156">
                        <c:v>42633</c:v>
                      </c:pt>
                      <c:pt idx="3157">
                        <c:v>42634</c:v>
                      </c:pt>
                      <c:pt idx="3158">
                        <c:v>42635</c:v>
                      </c:pt>
                      <c:pt idx="3159">
                        <c:v>42636</c:v>
                      </c:pt>
                      <c:pt idx="3160">
                        <c:v>42637</c:v>
                      </c:pt>
                      <c:pt idx="3161">
                        <c:v>42638</c:v>
                      </c:pt>
                      <c:pt idx="3162">
                        <c:v>42639</c:v>
                      </c:pt>
                      <c:pt idx="3163">
                        <c:v>42640</c:v>
                      </c:pt>
                      <c:pt idx="3164">
                        <c:v>42641</c:v>
                      </c:pt>
                      <c:pt idx="3165">
                        <c:v>42642</c:v>
                      </c:pt>
                      <c:pt idx="3166">
                        <c:v>42643</c:v>
                      </c:pt>
                      <c:pt idx="3167">
                        <c:v>42644</c:v>
                      </c:pt>
                      <c:pt idx="3168">
                        <c:v>42645</c:v>
                      </c:pt>
                      <c:pt idx="3169">
                        <c:v>42646</c:v>
                      </c:pt>
                      <c:pt idx="3170">
                        <c:v>42647</c:v>
                      </c:pt>
                      <c:pt idx="3171">
                        <c:v>42648</c:v>
                      </c:pt>
                      <c:pt idx="3172">
                        <c:v>42649</c:v>
                      </c:pt>
                      <c:pt idx="3173">
                        <c:v>42650</c:v>
                      </c:pt>
                      <c:pt idx="3174">
                        <c:v>42651</c:v>
                      </c:pt>
                      <c:pt idx="3175">
                        <c:v>42652</c:v>
                      </c:pt>
                      <c:pt idx="3176">
                        <c:v>42653</c:v>
                      </c:pt>
                      <c:pt idx="3177">
                        <c:v>42654</c:v>
                      </c:pt>
                      <c:pt idx="3178">
                        <c:v>42655</c:v>
                      </c:pt>
                      <c:pt idx="3179">
                        <c:v>42656</c:v>
                      </c:pt>
                      <c:pt idx="3180">
                        <c:v>42657</c:v>
                      </c:pt>
                      <c:pt idx="3181">
                        <c:v>42658</c:v>
                      </c:pt>
                      <c:pt idx="3182">
                        <c:v>42659</c:v>
                      </c:pt>
                      <c:pt idx="3183">
                        <c:v>42660</c:v>
                      </c:pt>
                      <c:pt idx="3184">
                        <c:v>42661</c:v>
                      </c:pt>
                      <c:pt idx="3185">
                        <c:v>42662</c:v>
                      </c:pt>
                      <c:pt idx="3186">
                        <c:v>42663</c:v>
                      </c:pt>
                      <c:pt idx="3187">
                        <c:v>42664</c:v>
                      </c:pt>
                      <c:pt idx="3188">
                        <c:v>42665</c:v>
                      </c:pt>
                      <c:pt idx="3189">
                        <c:v>42666</c:v>
                      </c:pt>
                      <c:pt idx="3190">
                        <c:v>42667</c:v>
                      </c:pt>
                      <c:pt idx="3191">
                        <c:v>42668</c:v>
                      </c:pt>
                      <c:pt idx="3192">
                        <c:v>42669</c:v>
                      </c:pt>
                      <c:pt idx="3193">
                        <c:v>42670</c:v>
                      </c:pt>
                      <c:pt idx="3194">
                        <c:v>42671</c:v>
                      </c:pt>
                      <c:pt idx="3195">
                        <c:v>42672</c:v>
                      </c:pt>
                      <c:pt idx="3196">
                        <c:v>42673</c:v>
                      </c:pt>
                      <c:pt idx="3197">
                        <c:v>42674</c:v>
                      </c:pt>
                      <c:pt idx="3198">
                        <c:v>42675</c:v>
                      </c:pt>
                      <c:pt idx="3199">
                        <c:v>42676</c:v>
                      </c:pt>
                      <c:pt idx="3200">
                        <c:v>42677</c:v>
                      </c:pt>
                      <c:pt idx="3201">
                        <c:v>42678</c:v>
                      </c:pt>
                      <c:pt idx="3202">
                        <c:v>42679</c:v>
                      </c:pt>
                      <c:pt idx="3203">
                        <c:v>42680</c:v>
                      </c:pt>
                      <c:pt idx="3204">
                        <c:v>42681</c:v>
                      </c:pt>
                      <c:pt idx="3205">
                        <c:v>42682</c:v>
                      </c:pt>
                      <c:pt idx="3206">
                        <c:v>42683</c:v>
                      </c:pt>
                      <c:pt idx="3207">
                        <c:v>42684</c:v>
                      </c:pt>
                      <c:pt idx="3208">
                        <c:v>42685</c:v>
                      </c:pt>
                      <c:pt idx="3209">
                        <c:v>42686</c:v>
                      </c:pt>
                      <c:pt idx="3210">
                        <c:v>42687</c:v>
                      </c:pt>
                      <c:pt idx="3211">
                        <c:v>42688</c:v>
                      </c:pt>
                      <c:pt idx="3212">
                        <c:v>42689</c:v>
                      </c:pt>
                      <c:pt idx="3213">
                        <c:v>42690</c:v>
                      </c:pt>
                      <c:pt idx="3214">
                        <c:v>42691</c:v>
                      </c:pt>
                      <c:pt idx="3215">
                        <c:v>42692</c:v>
                      </c:pt>
                      <c:pt idx="3216">
                        <c:v>42693</c:v>
                      </c:pt>
                      <c:pt idx="3217">
                        <c:v>42694</c:v>
                      </c:pt>
                      <c:pt idx="3218">
                        <c:v>42695</c:v>
                      </c:pt>
                      <c:pt idx="3219">
                        <c:v>42696</c:v>
                      </c:pt>
                      <c:pt idx="3220">
                        <c:v>42697</c:v>
                      </c:pt>
                      <c:pt idx="3221">
                        <c:v>42698</c:v>
                      </c:pt>
                      <c:pt idx="3222">
                        <c:v>42699</c:v>
                      </c:pt>
                      <c:pt idx="3223">
                        <c:v>42700</c:v>
                      </c:pt>
                      <c:pt idx="3224">
                        <c:v>42701</c:v>
                      </c:pt>
                      <c:pt idx="3225">
                        <c:v>42702</c:v>
                      </c:pt>
                      <c:pt idx="3226">
                        <c:v>42703</c:v>
                      </c:pt>
                      <c:pt idx="3227">
                        <c:v>42704</c:v>
                      </c:pt>
                      <c:pt idx="3228">
                        <c:v>42705</c:v>
                      </c:pt>
                      <c:pt idx="3229">
                        <c:v>42706</c:v>
                      </c:pt>
                      <c:pt idx="3230">
                        <c:v>42707</c:v>
                      </c:pt>
                      <c:pt idx="3231">
                        <c:v>42708</c:v>
                      </c:pt>
                      <c:pt idx="3232">
                        <c:v>42709</c:v>
                      </c:pt>
                      <c:pt idx="3233">
                        <c:v>42710</c:v>
                      </c:pt>
                      <c:pt idx="3234">
                        <c:v>42711</c:v>
                      </c:pt>
                      <c:pt idx="3235">
                        <c:v>42712</c:v>
                      </c:pt>
                      <c:pt idx="3236">
                        <c:v>42713</c:v>
                      </c:pt>
                      <c:pt idx="3237">
                        <c:v>42714</c:v>
                      </c:pt>
                      <c:pt idx="3238">
                        <c:v>42715</c:v>
                      </c:pt>
                      <c:pt idx="3239">
                        <c:v>42716</c:v>
                      </c:pt>
                      <c:pt idx="3240">
                        <c:v>42717</c:v>
                      </c:pt>
                      <c:pt idx="3241">
                        <c:v>42718</c:v>
                      </c:pt>
                      <c:pt idx="3242">
                        <c:v>42719</c:v>
                      </c:pt>
                      <c:pt idx="3243">
                        <c:v>42720</c:v>
                      </c:pt>
                      <c:pt idx="3244">
                        <c:v>42721</c:v>
                      </c:pt>
                      <c:pt idx="3245">
                        <c:v>42722</c:v>
                      </c:pt>
                      <c:pt idx="3246">
                        <c:v>42723</c:v>
                      </c:pt>
                      <c:pt idx="3247">
                        <c:v>42724</c:v>
                      </c:pt>
                      <c:pt idx="3248">
                        <c:v>42725</c:v>
                      </c:pt>
                      <c:pt idx="3249">
                        <c:v>42726</c:v>
                      </c:pt>
                      <c:pt idx="3250">
                        <c:v>42727</c:v>
                      </c:pt>
                      <c:pt idx="3251">
                        <c:v>42728</c:v>
                      </c:pt>
                      <c:pt idx="3252">
                        <c:v>42729</c:v>
                      </c:pt>
                      <c:pt idx="3253">
                        <c:v>42730</c:v>
                      </c:pt>
                      <c:pt idx="3254">
                        <c:v>42731</c:v>
                      </c:pt>
                      <c:pt idx="3255">
                        <c:v>42732</c:v>
                      </c:pt>
                      <c:pt idx="3256">
                        <c:v>42733</c:v>
                      </c:pt>
                      <c:pt idx="3257">
                        <c:v>42734</c:v>
                      </c:pt>
                      <c:pt idx="3258">
                        <c:v>42735</c:v>
                      </c:pt>
                      <c:pt idx="3259">
                        <c:v>42736</c:v>
                      </c:pt>
                      <c:pt idx="3260">
                        <c:v>42737</c:v>
                      </c:pt>
                      <c:pt idx="3261">
                        <c:v>42738</c:v>
                      </c:pt>
                      <c:pt idx="3262">
                        <c:v>42739</c:v>
                      </c:pt>
                      <c:pt idx="3263">
                        <c:v>42740</c:v>
                      </c:pt>
                      <c:pt idx="3264">
                        <c:v>42741</c:v>
                      </c:pt>
                      <c:pt idx="3265">
                        <c:v>42742</c:v>
                      </c:pt>
                      <c:pt idx="3266">
                        <c:v>42743</c:v>
                      </c:pt>
                      <c:pt idx="3267">
                        <c:v>42744</c:v>
                      </c:pt>
                      <c:pt idx="3268">
                        <c:v>42745</c:v>
                      </c:pt>
                      <c:pt idx="3269">
                        <c:v>42746</c:v>
                      </c:pt>
                      <c:pt idx="3270">
                        <c:v>42747</c:v>
                      </c:pt>
                      <c:pt idx="3271">
                        <c:v>42748</c:v>
                      </c:pt>
                      <c:pt idx="3272">
                        <c:v>42749</c:v>
                      </c:pt>
                      <c:pt idx="3273">
                        <c:v>42750</c:v>
                      </c:pt>
                      <c:pt idx="3274">
                        <c:v>42751</c:v>
                      </c:pt>
                      <c:pt idx="3275">
                        <c:v>42752</c:v>
                      </c:pt>
                      <c:pt idx="3276">
                        <c:v>42753</c:v>
                      </c:pt>
                      <c:pt idx="3277">
                        <c:v>42754</c:v>
                      </c:pt>
                      <c:pt idx="3278">
                        <c:v>42755</c:v>
                      </c:pt>
                      <c:pt idx="3279">
                        <c:v>42756</c:v>
                      </c:pt>
                      <c:pt idx="3280">
                        <c:v>42757</c:v>
                      </c:pt>
                      <c:pt idx="3281">
                        <c:v>42758</c:v>
                      </c:pt>
                      <c:pt idx="3282">
                        <c:v>42759</c:v>
                      </c:pt>
                      <c:pt idx="3283">
                        <c:v>42760</c:v>
                      </c:pt>
                      <c:pt idx="3284">
                        <c:v>42761</c:v>
                      </c:pt>
                      <c:pt idx="3285">
                        <c:v>42762</c:v>
                      </c:pt>
                      <c:pt idx="3286">
                        <c:v>42763</c:v>
                      </c:pt>
                      <c:pt idx="3287">
                        <c:v>42764</c:v>
                      </c:pt>
                      <c:pt idx="3288">
                        <c:v>42765</c:v>
                      </c:pt>
                      <c:pt idx="3289">
                        <c:v>42766</c:v>
                      </c:pt>
                      <c:pt idx="3290">
                        <c:v>42767</c:v>
                      </c:pt>
                      <c:pt idx="3291">
                        <c:v>42768</c:v>
                      </c:pt>
                      <c:pt idx="3292">
                        <c:v>42769</c:v>
                      </c:pt>
                      <c:pt idx="3293">
                        <c:v>42770</c:v>
                      </c:pt>
                      <c:pt idx="3294">
                        <c:v>42771</c:v>
                      </c:pt>
                      <c:pt idx="3295">
                        <c:v>42772</c:v>
                      </c:pt>
                      <c:pt idx="3296">
                        <c:v>42773</c:v>
                      </c:pt>
                      <c:pt idx="3297">
                        <c:v>42774</c:v>
                      </c:pt>
                      <c:pt idx="3298">
                        <c:v>42775</c:v>
                      </c:pt>
                      <c:pt idx="3299">
                        <c:v>42776</c:v>
                      </c:pt>
                      <c:pt idx="3300">
                        <c:v>42777</c:v>
                      </c:pt>
                      <c:pt idx="3301">
                        <c:v>42778</c:v>
                      </c:pt>
                      <c:pt idx="3302">
                        <c:v>42779</c:v>
                      </c:pt>
                      <c:pt idx="3303">
                        <c:v>42780</c:v>
                      </c:pt>
                      <c:pt idx="3304">
                        <c:v>42781</c:v>
                      </c:pt>
                      <c:pt idx="3305">
                        <c:v>42782</c:v>
                      </c:pt>
                      <c:pt idx="3306">
                        <c:v>42783</c:v>
                      </c:pt>
                      <c:pt idx="3307">
                        <c:v>42784</c:v>
                      </c:pt>
                      <c:pt idx="3308">
                        <c:v>42785</c:v>
                      </c:pt>
                      <c:pt idx="3309">
                        <c:v>42786</c:v>
                      </c:pt>
                      <c:pt idx="3310">
                        <c:v>42787</c:v>
                      </c:pt>
                      <c:pt idx="3311">
                        <c:v>42788</c:v>
                      </c:pt>
                      <c:pt idx="3312">
                        <c:v>42789</c:v>
                      </c:pt>
                      <c:pt idx="3313">
                        <c:v>42790</c:v>
                      </c:pt>
                      <c:pt idx="3314">
                        <c:v>42791</c:v>
                      </c:pt>
                      <c:pt idx="3315">
                        <c:v>42792</c:v>
                      </c:pt>
                      <c:pt idx="3316">
                        <c:v>42793</c:v>
                      </c:pt>
                      <c:pt idx="3317">
                        <c:v>42794</c:v>
                      </c:pt>
                      <c:pt idx="3318">
                        <c:v>42795</c:v>
                      </c:pt>
                      <c:pt idx="3319">
                        <c:v>42796</c:v>
                      </c:pt>
                      <c:pt idx="3320">
                        <c:v>42797</c:v>
                      </c:pt>
                      <c:pt idx="3321">
                        <c:v>42798</c:v>
                      </c:pt>
                      <c:pt idx="3322">
                        <c:v>42799</c:v>
                      </c:pt>
                      <c:pt idx="3323">
                        <c:v>42800</c:v>
                      </c:pt>
                      <c:pt idx="3324">
                        <c:v>42801</c:v>
                      </c:pt>
                      <c:pt idx="3325">
                        <c:v>42802</c:v>
                      </c:pt>
                      <c:pt idx="3326">
                        <c:v>42803</c:v>
                      </c:pt>
                      <c:pt idx="3327">
                        <c:v>42804</c:v>
                      </c:pt>
                      <c:pt idx="3328">
                        <c:v>42805</c:v>
                      </c:pt>
                      <c:pt idx="3329">
                        <c:v>42806</c:v>
                      </c:pt>
                      <c:pt idx="3330">
                        <c:v>42807</c:v>
                      </c:pt>
                      <c:pt idx="3331">
                        <c:v>42808</c:v>
                      </c:pt>
                      <c:pt idx="3332">
                        <c:v>42809</c:v>
                      </c:pt>
                      <c:pt idx="3333">
                        <c:v>42810</c:v>
                      </c:pt>
                      <c:pt idx="3334">
                        <c:v>42811</c:v>
                      </c:pt>
                      <c:pt idx="3335">
                        <c:v>42812</c:v>
                      </c:pt>
                      <c:pt idx="3336">
                        <c:v>42813</c:v>
                      </c:pt>
                      <c:pt idx="3337">
                        <c:v>42814</c:v>
                      </c:pt>
                      <c:pt idx="3338">
                        <c:v>42815</c:v>
                      </c:pt>
                      <c:pt idx="3339">
                        <c:v>42816</c:v>
                      </c:pt>
                      <c:pt idx="3340">
                        <c:v>42817</c:v>
                      </c:pt>
                      <c:pt idx="3341">
                        <c:v>42818</c:v>
                      </c:pt>
                      <c:pt idx="3342">
                        <c:v>42819</c:v>
                      </c:pt>
                      <c:pt idx="3343">
                        <c:v>42820</c:v>
                      </c:pt>
                      <c:pt idx="3344">
                        <c:v>42821</c:v>
                      </c:pt>
                      <c:pt idx="3345">
                        <c:v>42822</c:v>
                      </c:pt>
                      <c:pt idx="3346">
                        <c:v>42823</c:v>
                      </c:pt>
                      <c:pt idx="3347">
                        <c:v>42824</c:v>
                      </c:pt>
                      <c:pt idx="3348">
                        <c:v>42825</c:v>
                      </c:pt>
                      <c:pt idx="3349">
                        <c:v>42826</c:v>
                      </c:pt>
                      <c:pt idx="3350">
                        <c:v>42827</c:v>
                      </c:pt>
                      <c:pt idx="3351">
                        <c:v>42828</c:v>
                      </c:pt>
                      <c:pt idx="3352">
                        <c:v>42829</c:v>
                      </c:pt>
                      <c:pt idx="3353">
                        <c:v>42830</c:v>
                      </c:pt>
                      <c:pt idx="3354">
                        <c:v>42831</c:v>
                      </c:pt>
                      <c:pt idx="3355">
                        <c:v>42832</c:v>
                      </c:pt>
                      <c:pt idx="3356">
                        <c:v>42833</c:v>
                      </c:pt>
                      <c:pt idx="3357">
                        <c:v>42834</c:v>
                      </c:pt>
                      <c:pt idx="3358">
                        <c:v>42835</c:v>
                      </c:pt>
                      <c:pt idx="3359">
                        <c:v>42836</c:v>
                      </c:pt>
                      <c:pt idx="3360">
                        <c:v>42837</c:v>
                      </c:pt>
                      <c:pt idx="3361">
                        <c:v>42838</c:v>
                      </c:pt>
                      <c:pt idx="3362">
                        <c:v>42839</c:v>
                      </c:pt>
                      <c:pt idx="3363">
                        <c:v>42840</c:v>
                      </c:pt>
                      <c:pt idx="3364">
                        <c:v>42841</c:v>
                      </c:pt>
                      <c:pt idx="3365">
                        <c:v>42842</c:v>
                      </c:pt>
                      <c:pt idx="3366">
                        <c:v>42843</c:v>
                      </c:pt>
                      <c:pt idx="3367">
                        <c:v>42844</c:v>
                      </c:pt>
                      <c:pt idx="3368">
                        <c:v>42845</c:v>
                      </c:pt>
                      <c:pt idx="3369">
                        <c:v>42846</c:v>
                      </c:pt>
                      <c:pt idx="3370">
                        <c:v>42847</c:v>
                      </c:pt>
                      <c:pt idx="3371">
                        <c:v>42848</c:v>
                      </c:pt>
                      <c:pt idx="3372">
                        <c:v>42849</c:v>
                      </c:pt>
                      <c:pt idx="3373">
                        <c:v>42850</c:v>
                      </c:pt>
                      <c:pt idx="3374">
                        <c:v>42851</c:v>
                      </c:pt>
                      <c:pt idx="3375">
                        <c:v>42852</c:v>
                      </c:pt>
                      <c:pt idx="3376">
                        <c:v>42853</c:v>
                      </c:pt>
                      <c:pt idx="3377">
                        <c:v>42854</c:v>
                      </c:pt>
                      <c:pt idx="3378">
                        <c:v>42855</c:v>
                      </c:pt>
                      <c:pt idx="3379">
                        <c:v>42856</c:v>
                      </c:pt>
                      <c:pt idx="3380">
                        <c:v>42857</c:v>
                      </c:pt>
                      <c:pt idx="3381">
                        <c:v>42858</c:v>
                      </c:pt>
                      <c:pt idx="3382">
                        <c:v>42859</c:v>
                      </c:pt>
                      <c:pt idx="3383">
                        <c:v>42860</c:v>
                      </c:pt>
                      <c:pt idx="3384">
                        <c:v>42861</c:v>
                      </c:pt>
                      <c:pt idx="3385">
                        <c:v>42862</c:v>
                      </c:pt>
                      <c:pt idx="3386">
                        <c:v>42863</c:v>
                      </c:pt>
                      <c:pt idx="3387">
                        <c:v>42864</c:v>
                      </c:pt>
                      <c:pt idx="3388">
                        <c:v>42865</c:v>
                      </c:pt>
                      <c:pt idx="3389">
                        <c:v>42866</c:v>
                      </c:pt>
                      <c:pt idx="3390">
                        <c:v>42867</c:v>
                      </c:pt>
                      <c:pt idx="3391">
                        <c:v>42868</c:v>
                      </c:pt>
                      <c:pt idx="3392">
                        <c:v>42869</c:v>
                      </c:pt>
                      <c:pt idx="3393">
                        <c:v>42870</c:v>
                      </c:pt>
                      <c:pt idx="3394">
                        <c:v>42871</c:v>
                      </c:pt>
                      <c:pt idx="3395">
                        <c:v>42872</c:v>
                      </c:pt>
                      <c:pt idx="3396">
                        <c:v>42873</c:v>
                      </c:pt>
                      <c:pt idx="3397">
                        <c:v>42874</c:v>
                      </c:pt>
                      <c:pt idx="3398">
                        <c:v>42875</c:v>
                      </c:pt>
                      <c:pt idx="3399">
                        <c:v>42876</c:v>
                      </c:pt>
                      <c:pt idx="3400">
                        <c:v>42877</c:v>
                      </c:pt>
                      <c:pt idx="3401">
                        <c:v>42878</c:v>
                      </c:pt>
                      <c:pt idx="3402">
                        <c:v>42879</c:v>
                      </c:pt>
                      <c:pt idx="3403">
                        <c:v>42880</c:v>
                      </c:pt>
                      <c:pt idx="3404">
                        <c:v>42881</c:v>
                      </c:pt>
                      <c:pt idx="3405">
                        <c:v>42882</c:v>
                      </c:pt>
                      <c:pt idx="3406">
                        <c:v>42883</c:v>
                      </c:pt>
                      <c:pt idx="3407">
                        <c:v>42884</c:v>
                      </c:pt>
                      <c:pt idx="3408">
                        <c:v>42885</c:v>
                      </c:pt>
                      <c:pt idx="3409">
                        <c:v>42886</c:v>
                      </c:pt>
                      <c:pt idx="3410">
                        <c:v>42887</c:v>
                      </c:pt>
                      <c:pt idx="3411">
                        <c:v>42888</c:v>
                      </c:pt>
                      <c:pt idx="3412">
                        <c:v>42889</c:v>
                      </c:pt>
                      <c:pt idx="3413">
                        <c:v>42890</c:v>
                      </c:pt>
                      <c:pt idx="3414">
                        <c:v>42891</c:v>
                      </c:pt>
                      <c:pt idx="3415">
                        <c:v>42892</c:v>
                      </c:pt>
                      <c:pt idx="3416">
                        <c:v>42893</c:v>
                      </c:pt>
                      <c:pt idx="3417">
                        <c:v>42894</c:v>
                      </c:pt>
                      <c:pt idx="3418">
                        <c:v>42895</c:v>
                      </c:pt>
                      <c:pt idx="3419">
                        <c:v>42896</c:v>
                      </c:pt>
                      <c:pt idx="3420">
                        <c:v>42897</c:v>
                      </c:pt>
                      <c:pt idx="3421">
                        <c:v>42898</c:v>
                      </c:pt>
                      <c:pt idx="3422">
                        <c:v>42899</c:v>
                      </c:pt>
                      <c:pt idx="3423">
                        <c:v>42900</c:v>
                      </c:pt>
                      <c:pt idx="3424">
                        <c:v>42901</c:v>
                      </c:pt>
                      <c:pt idx="3425">
                        <c:v>42902</c:v>
                      </c:pt>
                      <c:pt idx="3426">
                        <c:v>42903</c:v>
                      </c:pt>
                      <c:pt idx="3427">
                        <c:v>42904</c:v>
                      </c:pt>
                      <c:pt idx="3428">
                        <c:v>42905</c:v>
                      </c:pt>
                      <c:pt idx="3429">
                        <c:v>42906</c:v>
                      </c:pt>
                      <c:pt idx="3430">
                        <c:v>42907</c:v>
                      </c:pt>
                      <c:pt idx="3431">
                        <c:v>42908</c:v>
                      </c:pt>
                      <c:pt idx="3432">
                        <c:v>42909</c:v>
                      </c:pt>
                      <c:pt idx="3433">
                        <c:v>42910</c:v>
                      </c:pt>
                      <c:pt idx="3434">
                        <c:v>42911</c:v>
                      </c:pt>
                      <c:pt idx="3435">
                        <c:v>42912</c:v>
                      </c:pt>
                      <c:pt idx="3436">
                        <c:v>42913</c:v>
                      </c:pt>
                      <c:pt idx="3437">
                        <c:v>42914</c:v>
                      </c:pt>
                      <c:pt idx="3438">
                        <c:v>42915</c:v>
                      </c:pt>
                      <c:pt idx="3439">
                        <c:v>42916</c:v>
                      </c:pt>
                      <c:pt idx="3440">
                        <c:v>42917</c:v>
                      </c:pt>
                      <c:pt idx="3441">
                        <c:v>42918</c:v>
                      </c:pt>
                      <c:pt idx="3442">
                        <c:v>42919</c:v>
                      </c:pt>
                      <c:pt idx="3443">
                        <c:v>42920</c:v>
                      </c:pt>
                      <c:pt idx="3444">
                        <c:v>42921</c:v>
                      </c:pt>
                      <c:pt idx="3445">
                        <c:v>42922</c:v>
                      </c:pt>
                      <c:pt idx="3446">
                        <c:v>42923</c:v>
                      </c:pt>
                      <c:pt idx="3447">
                        <c:v>42924</c:v>
                      </c:pt>
                      <c:pt idx="3448">
                        <c:v>42925</c:v>
                      </c:pt>
                      <c:pt idx="3449">
                        <c:v>42926</c:v>
                      </c:pt>
                      <c:pt idx="3450">
                        <c:v>42927</c:v>
                      </c:pt>
                      <c:pt idx="3451">
                        <c:v>42928</c:v>
                      </c:pt>
                      <c:pt idx="3452">
                        <c:v>42929</c:v>
                      </c:pt>
                      <c:pt idx="3453">
                        <c:v>42930</c:v>
                      </c:pt>
                      <c:pt idx="3454">
                        <c:v>42931</c:v>
                      </c:pt>
                      <c:pt idx="3455">
                        <c:v>42932</c:v>
                      </c:pt>
                      <c:pt idx="3456">
                        <c:v>42933</c:v>
                      </c:pt>
                      <c:pt idx="3457">
                        <c:v>42934</c:v>
                      </c:pt>
                      <c:pt idx="3458">
                        <c:v>42935</c:v>
                      </c:pt>
                      <c:pt idx="3459">
                        <c:v>42936</c:v>
                      </c:pt>
                      <c:pt idx="3460">
                        <c:v>42937</c:v>
                      </c:pt>
                      <c:pt idx="3461">
                        <c:v>42938</c:v>
                      </c:pt>
                      <c:pt idx="3462">
                        <c:v>42939</c:v>
                      </c:pt>
                      <c:pt idx="3463">
                        <c:v>42940</c:v>
                      </c:pt>
                      <c:pt idx="3464">
                        <c:v>42941</c:v>
                      </c:pt>
                      <c:pt idx="3465">
                        <c:v>42942</c:v>
                      </c:pt>
                      <c:pt idx="3466">
                        <c:v>42943</c:v>
                      </c:pt>
                      <c:pt idx="3467">
                        <c:v>42944</c:v>
                      </c:pt>
                      <c:pt idx="3468">
                        <c:v>42945</c:v>
                      </c:pt>
                      <c:pt idx="3469">
                        <c:v>42946</c:v>
                      </c:pt>
                      <c:pt idx="3470">
                        <c:v>42947</c:v>
                      </c:pt>
                      <c:pt idx="3471">
                        <c:v>42948</c:v>
                      </c:pt>
                      <c:pt idx="3472">
                        <c:v>42949</c:v>
                      </c:pt>
                      <c:pt idx="3473">
                        <c:v>42950</c:v>
                      </c:pt>
                      <c:pt idx="3474">
                        <c:v>42951</c:v>
                      </c:pt>
                      <c:pt idx="3475">
                        <c:v>42952</c:v>
                      </c:pt>
                      <c:pt idx="3476">
                        <c:v>42953</c:v>
                      </c:pt>
                      <c:pt idx="3477">
                        <c:v>42954</c:v>
                      </c:pt>
                      <c:pt idx="3478">
                        <c:v>42955</c:v>
                      </c:pt>
                      <c:pt idx="3479">
                        <c:v>42956</c:v>
                      </c:pt>
                      <c:pt idx="3480">
                        <c:v>42957</c:v>
                      </c:pt>
                      <c:pt idx="3481">
                        <c:v>42958</c:v>
                      </c:pt>
                      <c:pt idx="3482">
                        <c:v>42959</c:v>
                      </c:pt>
                      <c:pt idx="3483">
                        <c:v>42960</c:v>
                      </c:pt>
                      <c:pt idx="3484">
                        <c:v>42961</c:v>
                      </c:pt>
                      <c:pt idx="3485">
                        <c:v>42962</c:v>
                      </c:pt>
                      <c:pt idx="3486">
                        <c:v>42963</c:v>
                      </c:pt>
                      <c:pt idx="3487">
                        <c:v>42964</c:v>
                      </c:pt>
                      <c:pt idx="3488">
                        <c:v>42965</c:v>
                      </c:pt>
                      <c:pt idx="3489">
                        <c:v>42966</c:v>
                      </c:pt>
                      <c:pt idx="3490">
                        <c:v>42967</c:v>
                      </c:pt>
                      <c:pt idx="3491">
                        <c:v>42968</c:v>
                      </c:pt>
                      <c:pt idx="3492">
                        <c:v>42969</c:v>
                      </c:pt>
                      <c:pt idx="3493">
                        <c:v>42970</c:v>
                      </c:pt>
                      <c:pt idx="3494">
                        <c:v>42971</c:v>
                      </c:pt>
                      <c:pt idx="3495">
                        <c:v>42972</c:v>
                      </c:pt>
                      <c:pt idx="3496">
                        <c:v>42973</c:v>
                      </c:pt>
                      <c:pt idx="3497">
                        <c:v>42974</c:v>
                      </c:pt>
                      <c:pt idx="3498">
                        <c:v>42975</c:v>
                      </c:pt>
                      <c:pt idx="3499">
                        <c:v>42976</c:v>
                      </c:pt>
                      <c:pt idx="3500">
                        <c:v>42977</c:v>
                      </c:pt>
                      <c:pt idx="3501">
                        <c:v>42978</c:v>
                      </c:pt>
                      <c:pt idx="3502">
                        <c:v>42979</c:v>
                      </c:pt>
                      <c:pt idx="3503">
                        <c:v>42980</c:v>
                      </c:pt>
                      <c:pt idx="3504">
                        <c:v>42981</c:v>
                      </c:pt>
                      <c:pt idx="3505">
                        <c:v>42982</c:v>
                      </c:pt>
                      <c:pt idx="3506">
                        <c:v>42983</c:v>
                      </c:pt>
                      <c:pt idx="3507">
                        <c:v>42984</c:v>
                      </c:pt>
                      <c:pt idx="3508">
                        <c:v>42985</c:v>
                      </c:pt>
                      <c:pt idx="3509">
                        <c:v>42986</c:v>
                      </c:pt>
                      <c:pt idx="3510">
                        <c:v>42987</c:v>
                      </c:pt>
                      <c:pt idx="3511">
                        <c:v>42988</c:v>
                      </c:pt>
                      <c:pt idx="3512">
                        <c:v>42989</c:v>
                      </c:pt>
                      <c:pt idx="3513">
                        <c:v>42990</c:v>
                      </c:pt>
                      <c:pt idx="3514">
                        <c:v>42991</c:v>
                      </c:pt>
                      <c:pt idx="3515">
                        <c:v>42992</c:v>
                      </c:pt>
                      <c:pt idx="3516">
                        <c:v>42993</c:v>
                      </c:pt>
                      <c:pt idx="3517">
                        <c:v>42994</c:v>
                      </c:pt>
                      <c:pt idx="3518">
                        <c:v>42995</c:v>
                      </c:pt>
                      <c:pt idx="3519">
                        <c:v>42996</c:v>
                      </c:pt>
                      <c:pt idx="3520">
                        <c:v>42997</c:v>
                      </c:pt>
                      <c:pt idx="3521">
                        <c:v>42998</c:v>
                      </c:pt>
                      <c:pt idx="3522">
                        <c:v>42999</c:v>
                      </c:pt>
                      <c:pt idx="3523">
                        <c:v>43000</c:v>
                      </c:pt>
                      <c:pt idx="3524">
                        <c:v>43001</c:v>
                      </c:pt>
                      <c:pt idx="3525">
                        <c:v>43002</c:v>
                      </c:pt>
                      <c:pt idx="3526">
                        <c:v>43003</c:v>
                      </c:pt>
                      <c:pt idx="3527">
                        <c:v>43004</c:v>
                      </c:pt>
                      <c:pt idx="3528">
                        <c:v>43005</c:v>
                      </c:pt>
                      <c:pt idx="3529">
                        <c:v>43006</c:v>
                      </c:pt>
                      <c:pt idx="3530">
                        <c:v>43007</c:v>
                      </c:pt>
                      <c:pt idx="3531">
                        <c:v>43008</c:v>
                      </c:pt>
                      <c:pt idx="3532">
                        <c:v>43009</c:v>
                      </c:pt>
                      <c:pt idx="3533">
                        <c:v>43010</c:v>
                      </c:pt>
                      <c:pt idx="3534">
                        <c:v>43011</c:v>
                      </c:pt>
                      <c:pt idx="3535">
                        <c:v>43012</c:v>
                      </c:pt>
                      <c:pt idx="3536">
                        <c:v>43013</c:v>
                      </c:pt>
                      <c:pt idx="3537">
                        <c:v>43014</c:v>
                      </c:pt>
                      <c:pt idx="3538">
                        <c:v>43015</c:v>
                      </c:pt>
                      <c:pt idx="3539">
                        <c:v>43016</c:v>
                      </c:pt>
                      <c:pt idx="3540">
                        <c:v>43017</c:v>
                      </c:pt>
                      <c:pt idx="3541">
                        <c:v>43018</c:v>
                      </c:pt>
                      <c:pt idx="3542">
                        <c:v>43019</c:v>
                      </c:pt>
                      <c:pt idx="3543">
                        <c:v>43020</c:v>
                      </c:pt>
                      <c:pt idx="3544">
                        <c:v>43021</c:v>
                      </c:pt>
                      <c:pt idx="3545">
                        <c:v>43022</c:v>
                      </c:pt>
                      <c:pt idx="3546">
                        <c:v>43023</c:v>
                      </c:pt>
                      <c:pt idx="3547">
                        <c:v>43024</c:v>
                      </c:pt>
                      <c:pt idx="3548">
                        <c:v>43025</c:v>
                      </c:pt>
                      <c:pt idx="3549">
                        <c:v>43026</c:v>
                      </c:pt>
                      <c:pt idx="3550">
                        <c:v>43027</c:v>
                      </c:pt>
                      <c:pt idx="3551">
                        <c:v>43028</c:v>
                      </c:pt>
                      <c:pt idx="3552">
                        <c:v>43029</c:v>
                      </c:pt>
                      <c:pt idx="3553">
                        <c:v>43030</c:v>
                      </c:pt>
                      <c:pt idx="3554">
                        <c:v>43031</c:v>
                      </c:pt>
                      <c:pt idx="3555">
                        <c:v>43032</c:v>
                      </c:pt>
                      <c:pt idx="3556">
                        <c:v>43033</c:v>
                      </c:pt>
                      <c:pt idx="3557">
                        <c:v>43034</c:v>
                      </c:pt>
                      <c:pt idx="3558">
                        <c:v>43035</c:v>
                      </c:pt>
                      <c:pt idx="3559">
                        <c:v>43036</c:v>
                      </c:pt>
                      <c:pt idx="3560">
                        <c:v>43037</c:v>
                      </c:pt>
                      <c:pt idx="3561">
                        <c:v>43038</c:v>
                      </c:pt>
                      <c:pt idx="3562">
                        <c:v>43039</c:v>
                      </c:pt>
                      <c:pt idx="3563">
                        <c:v>43040</c:v>
                      </c:pt>
                      <c:pt idx="3564">
                        <c:v>43041</c:v>
                      </c:pt>
                      <c:pt idx="3565">
                        <c:v>43042</c:v>
                      </c:pt>
                      <c:pt idx="3566">
                        <c:v>43043</c:v>
                      </c:pt>
                      <c:pt idx="3567">
                        <c:v>43044</c:v>
                      </c:pt>
                      <c:pt idx="3568">
                        <c:v>43045</c:v>
                      </c:pt>
                      <c:pt idx="3569">
                        <c:v>43046</c:v>
                      </c:pt>
                      <c:pt idx="3570">
                        <c:v>43047</c:v>
                      </c:pt>
                      <c:pt idx="3571">
                        <c:v>43048</c:v>
                      </c:pt>
                      <c:pt idx="3572">
                        <c:v>43049</c:v>
                      </c:pt>
                      <c:pt idx="3573">
                        <c:v>43050</c:v>
                      </c:pt>
                      <c:pt idx="3574">
                        <c:v>43051</c:v>
                      </c:pt>
                      <c:pt idx="3575">
                        <c:v>43052</c:v>
                      </c:pt>
                      <c:pt idx="3576">
                        <c:v>43053</c:v>
                      </c:pt>
                      <c:pt idx="3577">
                        <c:v>43054</c:v>
                      </c:pt>
                      <c:pt idx="3578">
                        <c:v>43055</c:v>
                      </c:pt>
                      <c:pt idx="3579">
                        <c:v>43056</c:v>
                      </c:pt>
                      <c:pt idx="3580">
                        <c:v>43057</c:v>
                      </c:pt>
                      <c:pt idx="3581">
                        <c:v>43058</c:v>
                      </c:pt>
                      <c:pt idx="3582">
                        <c:v>43059</c:v>
                      </c:pt>
                      <c:pt idx="3583">
                        <c:v>43060</c:v>
                      </c:pt>
                      <c:pt idx="3584">
                        <c:v>43061</c:v>
                      </c:pt>
                      <c:pt idx="3585">
                        <c:v>43062</c:v>
                      </c:pt>
                      <c:pt idx="3586">
                        <c:v>43063</c:v>
                      </c:pt>
                      <c:pt idx="3587">
                        <c:v>43064</c:v>
                      </c:pt>
                      <c:pt idx="3588">
                        <c:v>43065</c:v>
                      </c:pt>
                      <c:pt idx="3589">
                        <c:v>43066</c:v>
                      </c:pt>
                      <c:pt idx="3590">
                        <c:v>43067</c:v>
                      </c:pt>
                      <c:pt idx="3591">
                        <c:v>43068</c:v>
                      </c:pt>
                      <c:pt idx="3592">
                        <c:v>43069</c:v>
                      </c:pt>
                      <c:pt idx="3593">
                        <c:v>43070</c:v>
                      </c:pt>
                      <c:pt idx="3594">
                        <c:v>43071</c:v>
                      </c:pt>
                      <c:pt idx="3595">
                        <c:v>43072</c:v>
                      </c:pt>
                      <c:pt idx="3596">
                        <c:v>43073</c:v>
                      </c:pt>
                      <c:pt idx="3597">
                        <c:v>43074</c:v>
                      </c:pt>
                      <c:pt idx="3598">
                        <c:v>43075</c:v>
                      </c:pt>
                      <c:pt idx="3599">
                        <c:v>43076</c:v>
                      </c:pt>
                      <c:pt idx="3600">
                        <c:v>43077</c:v>
                      </c:pt>
                      <c:pt idx="3601">
                        <c:v>43078</c:v>
                      </c:pt>
                      <c:pt idx="3602">
                        <c:v>43079</c:v>
                      </c:pt>
                      <c:pt idx="3603">
                        <c:v>43080</c:v>
                      </c:pt>
                      <c:pt idx="3604">
                        <c:v>43081</c:v>
                      </c:pt>
                      <c:pt idx="3605">
                        <c:v>43082</c:v>
                      </c:pt>
                      <c:pt idx="3606">
                        <c:v>43083</c:v>
                      </c:pt>
                      <c:pt idx="3607">
                        <c:v>43084</c:v>
                      </c:pt>
                      <c:pt idx="3608">
                        <c:v>43085</c:v>
                      </c:pt>
                      <c:pt idx="3609">
                        <c:v>43086</c:v>
                      </c:pt>
                      <c:pt idx="3610">
                        <c:v>43087</c:v>
                      </c:pt>
                      <c:pt idx="3611">
                        <c:v>43088</c:v>
                      </c:pt>
                      <c:pt idx="3612">
                        <c:v>43089</c:v>
                      </c:pt>
                      <c:pt idx="3613">
                        <c:v>43090</c:v>
                      </c:pt>
                      <c:pt idx="3614">
                        <c:v>43091</c:v>
                      </c:pt>
                      <c:pt idx="3615">
                        <c:v>43092</c:v>
                      </c:pt>
                      <c:pt idx="3616">
                        <c:v>43093</c:v>
                      </c:pt>
                      <c:pt idx="3617">
                        <c:v>43094</c:v>
                      </c:pt>
                      <c:pt idx="3618">
                        <c:v>43095</c:v>
                      </c:pt>
                      <c:pt idx="3619">
                        <c:v>43096</c:v>
                      </c:pt>
                      <c:pt idx="3620">
                        <c:v>43097</c:v>
                      </c:pt>
                      <c:pt idx="3621">
                        <c:v>43098</c:v>
                      </c:pt>
                      <c:pt idx="3622">
                        <c:v>43099</c:v>
                      </c:pt>
                      <c:pt idx="3623">
                        <c:v>43100</c:v>
                      </c:pt>
                      <c:pt idx="3624">
                        <c:v>43101</c:v>
                      </c:pt>
                      <c:pt idx="3625">
                        <c:v>43102</c:v>
                      </c:pt>
                      <c:pt idx="3626">
                        <c:v>43103</c:v>
                      </c:pt>
                      <c:pt idx="3627">
                        <c:v>43104</c:v>
                      </c:pt>
                      <c:pt idx="3628">
                        <c:v>43105</c:v>
                      </c:pt>
                      <c:pt idx="3629">
                        <c:v>43106</c:v>
                      </c:pt>
                      <c:pt idx="3630">
                        <c:v>43107</c:v>
                      </c:pt>
                      <c:pt idx="3631">
                        <c:v>43108</c:v>
                      </c:pt>
                      <c:pt idx="3632">
                        <c:v>43109</c:v>
                      </c:pt>
                      <c:pt idx="3633">
                        <c:v>43110</c:v>
                      </c:pt>
                      <c:pt idx="3634">
                        <c:v>43111</c:v>
                      </c:pt>
                      <c:pt idx="3635">
                        <c:v>43112</c:v>
                      </c:pt>
                      <c:pt idx="3636">
                        <c:v>43113</c:v>
                      </c:pt>
                      <c:pt idx="3637">
                        <c:v>43114</c:v>
                      </c:pt>
                      <c:pt idx="3638">
                        <c:v>43115</c:v>
                      </c:pt>
                      <c:pt idx="3639">
                        <c:v>43116</c:v>
                      </c:pt>
                      <c:pt idx="3640">
                        <c:v>43117</c:v>
                      </c:pt>
                      <c:pt idx="3641">
                        <c:v>43118</c:v>
                      </c:pt>
                      <c:pt idx="3642">
                        <c:v>43119</c:v>
                      </c:pt>
                      <c:pt idx="3643">
                        <c:v>43120</c:v>
                      </c:pt>
                      <c:pt idx="3644">
                        <c:v>43121</c:v>
                      </c:pt>
                      <c:pt idx="3645">
                        <c:v>43122</c:v>
                      </c:pt>
                      <c:pt idx="3646">
                        <c:v>43123</c:v>
                      </c:pt>
                      <c:pt idx="3647">
                        <c:v>43124</c:v>
                      </c:pt>
                      <c:pt idx="3648">
                        <c:v>43125</c:v>
                      </c:pt>
                      <c:pt idx="3649">
                        <c:v>43126</c:v>
                      </c:pt>
                      <c:pt idx="3650">
                        <c:v>43127</c:v>
                      </c:pt>
                      <c:pt idx="3651">
                        <c:v>43128</c:v>
                      </c:pt>
                      <c:pt idx="3652">
                        <c:v>43129</c:v>
                      </c:pt>
                      <c:pt idx="3653">
                        <c:v>43130</c:v>
                      </c:pt>
                      <c:pt idx="3654">
                        <c:v>43131</c:v>
                      </c:pt>
                      <c:pt idx="3655">
                        <c:v>43132</c:v>
                      </c:pt>
                      <c:pt idx="3656">
                        <c:v>43133</c:v>
                      </c:pt>
                      <c:pt idx="3657">
                        <c:v>43134</c:v>
                      </c:pt>
                      <c:pt idx="3658">
                        <c:v>43135</c:v>
                      </c:pt>
                      <c:pt idx="3659">
                        <c:v>43136</c:v>
                      </c:pt>
                      <c:pt idx="3660">
                        <c:v>43137</c:v>
                      </c:pt>
                      <c:pt idx="3661">
                        <c:v>43138</c:v>
                      </c:pt>
                      <c:pt idx="3662">
                        <c:v>43139</c:v>
                      </c:pt>
                      <c:pt idx="3663">
                        <c:v>43140</c:v>
                      </c:pt>
                      <c:pt idx="3664">
                        <c:v>43141</c:v>
                      </c:pt>
                      <c:pt idx="3665">
                        <c:v>43142</c:v>
                      </c:pt>
                      <c:pt idx="3666">
                        <c:v>43143</c:v>
                      </c:pt>
                      <c:pt idx="3667">
                        <c:v>43144</c:v>
                      </c:pt>
                      <c:pt idx="3668">
                        <c:v>43145</c:v>
                      </c:pt>
                      <c:pt idx="3669">
                        <c:v>43146</c:v>
                      </c:pt>
                      <c:pt idx="3670">
                        <c:v>43147</c:v>
                      </c:pt>
                      <c:pt idx="3671">
                        <c:v>43148</c:v>
                      </c:pt>
                      <c:pt idx="3672">
                        <c:v>43149</c:v>
                      </c:pt>
                      <c:pt idx="3673">
                        <c:v>43150</c:v>
                      </c:pt>
                      <c:pt idx="3674">
                        <c:v>43151</c:v>
                      </c:pt>
                      <c:pt idx="3675">
                        <c:v>43152</c:v>
                      </c:pt>
                      <c:pt idx="3676">
                        <c:v>43153</c:v>
                      </c:pt>
                      <c:pt idx="3677">
                        <c:v>43154</c:v>
                      </c:pt>
                      <c:pt idx="3678">
                        <c:v>43155</c:v>
                      </c:pt>
                      <c:pt idx="3679">
                        <c:v>43156</c:v>
                      </c:pt>
                      <c:pt idx="3680">
                        <c:v>43157</c:v>
                      </c:pt>
                      <c:pt idx="3681">
                        <c:v>43158</c:v>
                      </c:pt>
                      <c:pt idx="3682">
                        <c:v>43159</c:v>
                      </c:pt>
                      <c:pt idx="3683">
                        <c:v>43160</c:v>
                      </c:pt>
                      <c:pt idx="3684">
                        <c:v>43161</c:v>
                      </c:pt>
                      <c:pt idx="3685">
                        <c:v>43162</c:v>
                      </c:pt>
                      <c:pt idx="3686">
                        <c:v>43163</c:v>
                      </c:pt>
                      <c:pt idx="3687">
                        <c:v>43164</c:v>
                      </c:pt>
                      <c:pt idx="3688">
                        <c:v>43165</c:v>
                      </c:pt>
                      <c:pt idx="3689">
                        <c:v>43166</c:v>
                      </c:pt>
                      <c:pt idx="3690">
                        <c:v>43167</c:v>
                      </c:pt>
                      <c:pt idx="3691">
                        <c:v>43168</c:v>
                      </c:pt>
                      <c:pt idx="3692">
                        <c:v>43169</c:v>
                      </c:pt>
                      <c:pt idx="3693">
                        <c:v>43170</c:v>
                      </c:pt>
                      <c:pt idx="3694">
                        <c:v>43171</c:v>
                      </c:pt>
                      <c:pt idx="3695">
                        <c:v>43172</c:v>
                      </c:pt>
                      <c:pt idx="3696">
                        <c:v>43173</c:v>
                      </c:pt>
                      <c:pt idx="3697">
                        <c:v>43174</c:v>
                      </c:pt>
                      <c:pt idx="3698">
                        <c:v>43175</c:v>
                      </c:pt>
                      <c:pt idx="3699">
                        <c:v>43176</c:v>
                      </c:pt>
                      <c:pt idx="3700">
                        <c:v>43177</c:v>
                      </c:pt>
                      <c:pt idx="3701">
                        <c:v>43178</c:v>
                      </c:pt>
                      <c:pt idx="3702">
                        <c:v>43179</c:v>
                      </c:pt>
                      <c:pt idx="3703">
                        <c:v>43180</c:v>
                      </c:pt>
                      <c:pt idx="3704">
                        <c:v>43181</c:v>
                      </c:pt>
                      <c:pt idx="3705">
                        <c:v>43182</c:v>
                      </c:pt>
                      <c:pt idx="3706">
                        <c:v>43183</c:v>
                      </c:pt>
                      <c:pt idx="3707">
                        <c:v>43184</c:v>
                      </c:pt>
                      <c:pt idx="3708">
                        <c:v>43185</c:v>
                      </c:pt>
                      <c:pt idx="3709">
                        <c:v>43186</c:v>
                      </c:pt>
                      <c:pt idx="3710">
                        <c:v>43187</c:v>
                      </c:pt>
                      <c:pt idx="3711">
                        <c:v>43188</c:v>
                      </c:pt>
                      <c:pt idx="3712">
                        <c:v>43189</c:v>
                      </c:pt>
                      <c:pt idx="3713">
                        <c:v>43190</c:v>
                      </c:pt>
                      <c:pt idx="3714">
                        <c:v>43191</c:v>
                      </c:pt>
                      <c:pt idx="3715">
                        <c:v>43192</c:v>
                      </c:pt>
                      <c:pt idx="3716">
                        <c:v>43193</c:v>
                      </c:pt>
                      <c:pt idx="3717">
                        <c:v>43194</c:v>
                      </c:pt>
                      <c:pt idx="3718">
                        <c:v>43195</c:v>
                      </c:pt>
                      <c:pt idx="3719">
                        <c:v>43196</c:v>
                      </c:pt>
                      <c:pt idx="3720">
                        <c:v>43197</c:v>
                      </c:pt>
                      <c:pt idx="3721">
                        <c:v>43198</c:v>
                      </c:pt>
                      <c:pt idx="3722">
                        <c:v>43199</c:v>
                      </c:pt>
                      <c:pt idx="3723">
                        <c:v>43200</c:v>
                      </c:pt>
                      <c:pt idx="3724">
                        <c:v>43201</c:v>
                      </c:pt>
                      <c:pt idx="3725">
                        <c:v>43202</c:v>
                      </c:pt>
                      <c:pt idx="3726">
                        <c:v>43203</c:v>
                      </c:pt>
                      <c:pt idx="3727">
                        <c:v>43204</c:v>
                      </c:pt>
                      <c:pt idx="3728">
                        <c:v>43205</c:v>
                      </c:pt>
                      <c:pt idx="3729">
                        <c:v>43206</c:v>
                      </c:pt>
                      <c:pt idx="3730">
                        <c:v>43207</c:v>
                      </c:pt>
                      <c:pt idx="3731">
                        <c:v>43208</c:v>
                      </c:pt>
                      <c:pt idx="3732">
                        <c:v>43209</c:v>
                      </c:pt>
                      <c:pt idx="3733">
                        <c:v>43210</c:v>
                      </c:pt>
                      <c:pt idx="3734">
                        <c:v>43211</c:v>
                      </c:pt>
                      <c:pt idx="3735">
                        <c:v>43212</c:v>
                      </c:pt>
                      <c:pt idx="3736">
                        <c:v>43213</c:v>
                      </c:pt>
                      <c:pt idx="3737">
                        <c:v>43214</c:v>
                      </c:pt>
                      <c:pt idx="3738">
                        <c:v>43215</c:v>
                      </c:pt>
                      <c:pt idx="3739">
                        <c:v>43216</c:v>
                      </c:pt>
                      <c:pt idx="3740">
                        <c:v>43217</c:v>
                      </c:pt>
                      <c:pt idx="3741">
                        <c:v>43218</c:v>
                      </c:pt>
                      <c:pt idx="3742">
                        <c:v>43219</c:v>
                      </c:pt>
                      <c:pt idx="3743">
                        <c:v>43220</c:v>
                      </c:pt>
                      <c:pt idx="3744">
                        <c:v>43221</c:v>
                      </c:pt>
                      <c:pt idx="3745">
                        <c:v>43222</c:v>
                      </c:pt>
                      <c:pt idx="3746">
                        <c:v>43223</c:v>
                      </c:pt>
                      <c:pt idx="3747">
                        <c:v>43224</c:v>
                      </c:pt>
                      <c:pt idx="3748">
                        <c:v>43225</c:v>
                      </c:pt>
                      <c:pt idx="3749">
                        <c:v>43226</c:v>
                      </c:pt>
                      <c:pt idx="3750">
                        <c:v>43227</c:v>
                      </c:pt>
                      <c:pt idx="3751">
                        <c:v>43228</c:v>
                      </c:pt>
                      <c:pt idx="3752">
                        <c:v>43229</c:v>
                      </c:pt>
                      <c:pt idx="3753">
                        <c:v>43230</c:v>
                      </c:pt>
                      <c:pt idx="3754">
                        <c:v>43231</c:v>
                      </c:pt>
                      <c:pt idx="3755">
                        <c:v>43232</c:v>
                      </c:pt>
                      <c:pt idx="3756">
                        <c:v>43233</c:v>
                      </c:pt>
                      <c:pt idx="3757">
                        <c:v>43234</c:v>
                      </c:pt>
                      <c:pt idx="3758">
                        <c:v>43235</c:v>
                      </c:pt>
                      <c:pt idx="3759">
                        <c:v>43236</c:v>
                      </c:pt>
                      <c:pt idx="3760">
                        <c:v>43237</c:v>
                      </c:pt>
                      <c:pt idx="3761">
                        <c:v>43238</c:v>
                      </c:pt>
                      <c:pt idx="3762">
                        <c:v>43239</c:v>
                      </c:pt>
                      <c:pt idx="3763">
                        <c:v>43240</c:v>
                      </c:pt>
                      <c:pt idx="3764">
                        <c:v>43241</c:v>
                      </c:pt>
                      <c:pt idx="3765">
                        <c:v>43242</c:v>
                      </c:pt>
                      <c:pt idx="3766">
                        <c:v>43243</c:v>
                      </c:pt>
                      <c:pt idx="3767">
                        <c:v>43244</c:v>
                      </c:pt>
                      <c:pt idx="3768">
                        <c:v>43245</c:v>
                      </c:pt>
                      <c:pt idx="3769">
                        <c:v>43246</c:v>
                      </c:pt>
                      <c:pt idx="3770">
                        <c:v>43247</c:v>
                      </c:pt>
                      <c:pt idx="3771">
                        <c:v>43248</c:v>
                      </c:pt>
                      <c:pt idx="3772">
                        <c:v>43249</c:v>
                      </c:pt>
                      <c:pt idx="3773">
                        <c:v>43250</c:v>
                      </c:pt>
                      <c:pt idx="3774">
                        <c:v>43251</c:v>
                      </c:pt>
                      <c:pt idx="3775">
                        <c:v>43252</c:v>
                      </c:pt>
                      <c:pt idx="3776">
                        <c:v>43253</c:v>
                      </c:pt>
                      <c:pt idx="3777">
                        <c:v>43254</c:v>
                      </c:pt>
                      <c:pt idx="3778">
                        <c:v>43255</c:v>
                      </c:pt>
                      <c:pt idx="3779">
                        <c:v>43256</c:v>
                      </c:pt>
                      <c:pt idx="3780">
                        <c:v>43257</c:v>
                      </c:pt>
                      <c:pt idx="3781">
                        <c:v>43258</c:v>
                      </c:pt>
                      <c:pt idx="3782">
                        <c:v>43259</c:v>
                      </c:pt>
                      <c:pt idx="3783">
                        <c:v>43260</c:v>
                      </c:pt>
                      <c:pt idx="3784">
                        <c:v>43261</c:v>
                      </c:pt>
                      <c:pt idx="3785">
                        <c:v>43262</c:v>
                      </c:pt>
                      <c:pt idx="3786">
                        <c:v>43263</c:v>
                      </c:pt>
                      <c:pt idx="3787">
                        <c:v>43264</c:v>
                      </c:pt>
                      <c:pt idx="3788">
                        <c:v>43265</c:v>
                      </c:pt>
                      <c:pt idx="3789">
                        <c:v>43266</c:v>
                      </c:pt>
                      <c:pt idx="3790">
                        <c:v>43267</c:v>
                      </c:pt>
                      <c:pt idx="3791">
                        <c:v>43268</c:v>
                      </c:pt>
                      <c:pt idx="3792">
                        <c:v>43269</c:v>
                      </c:pt>
                      <c:pt idx="3793">
                        <c:v>43270</c:v>
                      </c:pt>
                      <c:pt idx="3794">
                        <c:v>43271</c:v>
                      </c:pt>
                      <c:pt idx="3795">
                        <c:v>43272</c:v>
                      </c:pt>
                      <c:pt idx="3796">
                        <c:v>43273</c:v>
                      </c:pt>
                      <c:pt idx="3797">
                        <c:v>43274</c:v>
                      </c:pt>
                      <c:pt idx="3798">
                        <c:v>43275</c:v>
                      </c:pt>
                      <c:pt idx="3799">
                        <c:v>43276</c:v>
                      </c:pt>
                      <c:pt idx="3800">
                        <c:v>43277</c:v>
                      </c:pt>
                      <c:pt idx="3801">
                        <c:v>43278</c:v>
                      </c:pt>
                      <c:pt idx="3802">
                        <c:v>43279</c:v>
                      </c:pt>
                      <c:pt idx="3803">
                        <c:v>43280</c:v>
                      </c:pt>
                      <c:pt idx="3804">
                        <c:v>43281</c:v>
                      </c:pt>
                      <c:pt idx="3805">
                        <c:v>43282</c:v>
                      </c:pt>
                      <c:pt idx="3806">
                        <c:v>43283</c:v>
                      </c:pt>
                      <c:pt idx="3807">
                        <c:v>43284</c:v>
                      </c:pt>
                      <c:pt idx="3808">
                        <c:v>43285</c:v>
                      </c:pt>
                      <c:pt idx="3809">
                        <c:v>43286</c:v>
                      </c:pt>
                      <c:pt idx="3810">
                        <c:v>43287</c:v>
                      </c:pt>
                      <c:pt idx="3811">
                        <c:v>43288</c:v>
                      </c:pt>
                      <c:pt idx="3812">
                        <c:v>43289</c:v>
                      </c:pt>
                      <c:pt idx="3813">
                        <c:v>43290</c:v>
                      </c:pt>
                      <c:pt idx="3814">
                        <c:v>43291</c:v>
                      </c:pt>
                      <c:pt idx="3815">
                        <c:v>43292</c:v>
                      </c:pt>
                      <c:pt idx="3816">
                        <c:v>43293</c:v>
                      </c:pt>
                      <c:pt idx="3817">
                        <c:v>43294</c:v>
                      </c:pt>
                      <c:pt idx="3818">
                        <c:v>43295</c:v>
                      </c:pt>
                      <c:pt idx="3819">
                        <c:v>43296</c:v>
                      </c:pt>
                      <c:pt idx="3820">
                        <c:v>43297</c:v>
                      </c:pt>
                      <c:pt idx="3821">
                        <c:v>43298</c:v>
                      </c:pt>
                      <c:pt idx="3822">
                        <c:v>43299</c:v>
                      </c:pt>
                      <c:pt idx="3823">
                        <c:v>43300</c:v>
                      </c:pt>
                      <c:pt idx="3824">
                        <c:v>43301</c:v>
                      </c:pt>
                      <c:pt idx="3825">
                        <c:v>43302</c:v>
                      </c:pt>
                      <c:pt idx="3826">
                        <c:v>43303</c:v>
                      </c:pt>
                      <c:pt idx="3827">
                        <c:v>43304</c:v>
                      </c:pt>
                      <c:pt idx="3828">
                        <c:v>43305</c:v>
                      </c:pt>
                      <c:pt idx="3829">
                        <c:v>43306</c:v>
                      </c:pt>
                      <c:pt idx="3830">
                        <c:v>43307</c:v>
                      </c:pt>
                      <c:pt idx="3831">
                        <c:v>43308</c:v>
                      </c:pt>
                      <c:pt idx="3832">
                        <c:v>43309</c:v>
                      </c:pt>
                      <c:pt idx="3833">
                        <c:v>43310</c:v>
                      </c:pt>
                      <c:pt idx="3834">
                        <c:v>43311</c:v>
                      </c:pt>
                      <c:pt idx="3835">
                        <c:v>43312</c:v>
                      </c:pt>
                      <c:pt idx="3836">
                        <c:v>43313</c:v>
                      </c:pt>
                      <c:pt idx="3837">
                        <c:v>43314</c:v>
                      </c:pt>
                      <c:pt idx="3838">
                        <c:v>43315</c:v>
                      </c:pt>
                      <c:pt idx="3839">
                        <c:v>43316</c:v>
                      </c:pt>
                      <c:pt idx="3840">
                        <c:v>43317</c:v>
                      </c:pt>
                      <c:pt idx="3841">
                        <c:v>43318</c:v>
                      </c:pt>
                      <c:pt idx="3842">
                        <c:v>43319</c:v>
                      </c:pt>
                      <c:pt idx="3843">
                        <c:v>43320</c:v>
                      </c:pt>
                      <c:pt idx="3844">
                        <c:v>43321</c:v>
                      </c:pt>
                      <c:pt idx="3845">
                        <c:v>43322</c:v>
                      </c:pt>
                      <c:pt idx="3846">
                        <c:v>43323</c:v>
                      </c:pt>
                      <c:pt idx="3847">
                        <c:v>43324</c:v>
                      </c:pt>
                      <c:pt idx="3848">
                        <c:v>43325</c:v>
                      </c:pt>
                      <c:pt idx="3849">
                        <c:v>43326</c:v>
                      </c:pt>
                      <c:pt idx="3850">
                        <c:v>43327</c:v>
                      </c:pt>
                      <c:pt idx="3851">
                        <c:v>43328</c:v>
                      </c:pt>
                      <c:pt idx="3852">
                        <c:v>43329</c:v>
                      </c:pt>
                      <c:pt idx="3853">
                        <c:v>43330</c:v>
                      </c:pt>
                      <c:pt idx="3854">
                        <c:v>43331</c:v>
                      </c:pt>
                      <c:pt idx="3855">
                        <c:v>43332</c:v>
                      </c:pt>
                      <c:pt idx="3856">
                        <c:v>43333</c:v>
                      </c:pt>
                      <c:pt idx="3857">
                        <c:v>43334</c:v>
                      </c:pt>
                      <c:pt idx="3858">
                        <c:v>43335</c:v>
                      </c:pt>
                      <c:pt idx="3859">
                        <c:v>43336</c:v>
                      </c:pt>
                      <c:pt idx="3860">
                        <c:v>43337</c:v>
                      </c:pt>
                      <c:pt idx="3861">
                        <c:v>43338</c:v>
                      </c:pt>
                      <c:pt idx="3862">
                        <c:v>43339</c:v>
                      </c:pt>
                      <c:pt idx="3863">
                        <c:v>43340</c:v>
                      </c:pt>
                      <c:pt idx="3864">
                        <c:v>43341</c:v>
                      </c:pt>
                      <c:pt idx="3865">
                        <c:v>43342</c:v>
                      </c:pt>
                      <c:pt idx="3866">
                        <c:v>43343</c:v>
                      </c:pt>
                      <c:pt idx="3867">
                        <c:v>43344</c:v>
                      </c:pt>
                      <c:pt idx="3868">
                        <c:v>43345</c:v>
                      </c:pt>
                      <c:pt idx="3869">
                        <c:v>43346</c:v>
                      </c:pt>
                      <c:pt idx="3870">
                        <c:v>43347</c:v>
                      </c:pt>
                      <c:pt idx="3871">
                        <c:v>43348</c:v>
                      </c:pt>
                      <c:pt idx="3872">
                        <c:v>43349</c:v>
                      </c:pt>
                      <c:pt idx="3873">
                        <c:v>43350</c:v>
                      </c:pt>
                      <c:pt idx="3874">
                        <c:v>43351</c:v>
                      </c:pt>
                      <c:pt idx="3875">
                        <c:v>43352</c:v>
                      </c:pt>
                      <c:pt idx="3876">
                        <c:v>43353</c:v>
                      </c:pt>
                      <c:pt idx="3877">
                        <c:v>43354</c:v>
                      </c:pt>
                      <c:pt idx="3878">
                        <c:v>43355</c:v>
                      </c:pt>
                      <c:pt idx="3879">
                        <c:v>43356</c:v>
                      </c:pt>
                      <c:pt idx="3880">
                        <c:v>43357</c:v>
                      </c:pt>
                      <c:pt idx="3881">
                        <c:v>43358</c:v>
                      </c:pt>
                      <c:pt idx="3882">
                        <c:v>43359</c:v>
                      </c:pt>
                      <c:pt idx="3883">
                        <c:v>43360</c:v>
                      </c:pt>
                      <c:pt idx="3884">
                        <c:v>43361</c:v>
                      </c:pt>
                      <c:pt idx="3885">
                        <c:v>43362</c:v>
                      </c:pt>
                      <c:pt idx="3886">
                        <c:v>43363</c:v>
                      </c:pt>
                      <c:pt idx="3887">
                        <c:v>43364</c:v>
                      </c:pt>
                      <c:pt idx="3888">
                        <c:v>43365</c:v>
                      </c:pt>
                      <c:pt idx="3889">
                        <c:v>43366</c:v>
                      </c:pt>
                      <c:pt idx="3890">
                        <c:v>43367</c:v>
                      </c:pt>
                      <c:pt idx="3891">
                        <c:v>43368</c:v>
                      </c:pt>
                      <c:pt idx="3892">
                        <c:v>43369</c:v>
                      </c:pt>
                      <c:pt idx="3893">
                        <c:v>43370</c:v>
                      </c:pt>
                      <c:pt idx="3894">
                        <c:v>43371</c:v>
                      </c:pt>
                      <c:pt idx="3895">
                        <c:v>43372</c:v>
                      </c:pt>
                      <c:pt idx="3896">
                        <c:v>43373</c:v>
                      </c:pt>
                      <c:pt idx="3897">
                        <c:v>43374</c:v>
                      </c:pt>
                      <c:pt idx="3898">
                        <c:v>43375</c:v>
                      </c:pt>
                      <c:pt idx="3899">
                        <c:v>43376</c:v>
                      </c:pt>
                      <c:pt idx="3900">
                        <c:v>43377</c:v>
                      </c:pt>
                      <c:pt idx="3901">
                        <c:v>43378</c:v>
                      </c:pt>
                      <c:pt idx="3902">
                        <c:v>43379</c:v>
                      </c:pt>
                      <c:pt idx="3903">
                        <c:v>43380</c:v>
                      </c:pt>
                      <c:pt idx="3904">
                        <c:v>43381</c:v>
                      </c:pt>
                      <c:pt idx="3905">
                        <c:v>43382</c:v>
                      </c:pt>
                      <c:pt idx="3906">
                        <c:v>43383</c:v>
                      </c:pt>
                      <c:pt idx="3907">
                        <c:v>43384</c:v>
                      </c:pt>
                      <c:pt idx="3908">
                        <c:v>43385</c:v>
                      </c:pt>
                      <c:pt idx="3909">
                        <c:v>43386</c:v>
                      </c:pt>
                      <c:pt idx="3910">
                        <c:v>43387</c:v>
                      </c:pt>
                      <c:pt idx="3911">
                        <c:v>43388</c:v>
                      </c:pt>
                      <c:pt idx="3912">
                        <c:v>43389</c:v>
                      </c:pt>
                      <c:pt idx="3913">
                        <c:v>43390</c:v>
                      </c:pt>
                      <c:pt idx="3914">
                        <c:v>43391</c:v>
                      </c:pt>
                      <c:pt idx="3915">
                        <c:v>43392</c:v>
                      </c:pt>
                      <c:pt idx="3916">
                        <c:v>43393</c:v>
                      </c:pt>
                      <c:pt idx="3917">
                        <c:v>43394</c:v>
                      </c:pt>
                      <c:pt idx="3918">
                        <c:v>43395</c:v>
                      </c:pt>
                      <c:pt idx="3919">
                        <c:v>43396</c:v>
                      </c:pt>
                      <c:pt idx="3920">
                        <c:v>43397</c:v>
                      </c:pt>
                      <c:pt idx="3921">
                        <c:v>43398</c:v>
                      </c:pt>
                      <c:pt idx="3922">
                        <c:v>43399</c:v>
                      </c:pt>
                      <c:pt idx="3923">
                        <c:v>43400</c:v>
                      </c:pt>
                      <c:pt idx="3924">
                        <c:v>43401</c:v>
                      </c:pt>
                      <c:pt idx="3925">
                        <c:v>43402</c:v>
                      </c:pt>
                      <c:pt idx="3926">
                        <c:v>43403</c:v>
                      </c:pt>
                      <c:pt idx="3927">
                        <c:v>43404</c:v>
                      </c:pt>
                      <c:pt idx="3928">
                        <c:v>43405</c:v>
                      </c:pt>
                      <c:pt idx="3929">
                        <c:v>43406</c:v>
                      </c:pt>
                      <c:pt idx="3930">
                        <c:v>43407</c:v>
                      </c:pt>
                      <c:pt idx="3931">
                        <c:v>43408</c:v>
                      </c:pt>
                      <c:pt idx="3932">
                        <c:v>43409</c:v>
                      </c:pt>
                      <c:pt idx="3933">
                        <c:v>43410</c:v>
                      </c:pt>
                      <c:pt idx="3934">
                        <c:v>43411</c:v>
                      </c:pt>
                      <c:pt idx="3935">
                        <c:v>43412</c:v>
                      </c:pt>
                      <c:pt idx="3936">
                        <c:v>43413</c:v>
                      </c:pt>
                      <c:pt idx="3937">
                        <c:v>43414</c:v>
                      </c:pt>
                      <c:pt idx="3938">
                        <c:v>43415</c:v>
                      </c:pt>
                      <c:pt idx="3939">
                        <c:v>43416</c:v>
                      </c:pt>
                      <c:pt idx="3940">
                        <c:v>43417</c:v>
                      </c:pt>
                      <c:pt idx="3941">
                        <c:v>43418</c:v>
                      </c:pt>
                      <c:pt idx="3942">
                        <c:v>43419</c:v>
                      </c:pt>
                      <c:pt idx="3943">
                        <c:v>43420</c:v>
                      </c:pt>
                      <c:pt idx="3944">
                        <c:v>43421</c:v>
                      </c:pt>
                      <c:pt idx="3945">
                        <c:v>43422</c:v>
                      </c:pt>
                      <c:pt idx="3946">
                        <c:v>43423</c:v>
                      </c:pt>
                      <c:pt idx="3947">
                        <c:v>43424</c:v>
                      </c:pt>
                      <c:pt idx="3948">
                        <c:v>43425</c:v>
                      </c:pt>
                      <c:pt idx="3949">
                        <c:v>43426</c:v>
                      </c:pt>
                      <c:pt idx="3950">
                        <c:v>43427</c:v>
                      </c:pt>
                      <c:pt idx="3951">
                        <c:v>43428</c:v>
                      </c:pt>
                      <c:pt idx="3952">
                        <c:v>43429</c:v>
                      </c:pt>
                      <c:pt idx="3953">
                        <c:v>43430</c:v>
                      </c:pt>
                      <c:pt idx="3954">
                        <c:v>43431</c:v>
                      </c:pt>
                      <c:pt idx="3955">
                        <c:v>43432</c:v>
                      </c:pt>
                      <c:pt idx="3956">
                        <c:v>43433</c:v>
                      </c:pt>
                      <c:pt idx="3957">
                        <c:v>43434</c:v>
                      </c:pt>
                      <c:pt idx="3958">
                        <c:v>43435</c:v>
                      </c:pt>
                      <c:pt idx="3959">
                        <c:v>43436</c:v>
                      </c:pt>
                      <c:pt idx="3960">
                        <c:v>43437</c:v>
                      </c:pt>
                      <c:pt idx="3961">
                        <c:v>43438</c:v>
                      </c:pt>
                      <c:pt idx="3962">
                        <c:v>43439</c:v>
                      </c:pt>
                      <c:pt idx="3963">
                        <c:v>43440</c:v>
                      </c:pt>
                      <c:pt idx="3964">
                        <c:v>43441</c:v>
                      </c:pt>
                      <c:pt idx="3965">
                        <c:v>43442</c:v>
                      </c:pt>
                      <c:pt idx="3966">
                        <c:v>43443</c:v>
                      </c:pt>
                      <c:pt idx="3967">
                        <c:v>43444</c:v>
                      </c:pt>
                      <c:pt idx="3968">
                        <c:v>43445</c:v>
                      </c:pt>
                      <c:pt idx="3969">
                        <c:v>43446</c:v>
                      </c:pt>
                      <c:pt idx="3970">
                        <c:v>43447</c:v>
                      </c:pt>
                      <c:pt idx="3971">
                        <c:v>43448</c:v>
                      </c:pt>
                      <c:pt idx="3972">
                        <c:v>43449</c:v>
                      </c:pt>
                      <c:pt idx="3973">
                        <c:v>43450</c:v>
                      </c:pt>
                      <c:pt idx="3974">
                        <c:v>43451</c:v>
                      </c:pt>
                      <c:pt idx="3975">
                        <c:v>43452</c:v>
                      </c:pt>
                      <c:pt idx="3976">
                        <c:v>43453</c:v>
                      </c:pt>
                      <c:pt idx="3977">
                        <c:v>43454</c:v>
                      </c:pt>
                      <c:pt idx="3978">
                        <c:v>43455</c:v>
                      </c:pt>
                      <c:pt idx="3979">
                        <c:v>43456</c:v>
                      </c:pt>
                      <c:pt idx="3980">
                        <c:v>43457</c:v>
                      </c:pt>
                      <c:pt idx="3981">
                        <c:v>43458</c:v>
                      </c:pt>
                      <c:pt idx="3982">
                        <c:v>43459</c:v>
                      </c:pt>
                      <c:pt idx="3983">
                        <c:v>43460</c:v>
                      </c:pt>
                      <c:pt idx="3984">
                        <c:v>43461</c:v>
                      </c:pt>
                      <c:pt idx="3985">
                        <c:v>43462</c:v>
                      </c:pt>
                      <c:pt idx="3986">
                        <c:v>43463</c:v>
                      </c:pt>
                      <c:pt idx="3987">
                        <c:v>43464</c:v>
                      </c:pt>
                      <c:pt idx="3988">
                        <c:v>43465</c:v>
                      </c:pt>
                      <c:pt idx="3989">
                        <c:v>43466</c:v>
                      </c:pt>
                      <c:pt idx="3990">
                        <c:v>43467</c:v>
                      </c:pt>
                      <c:pt idx="3991">
                        <c:v>43468</c:v>
                      </c:pt>
                      <c:pt idx="3992">
                        <c:v>43469</c:v>
                      </c:pt>
                      <c:pt idx="3993">
                        <c:v>43470</c:v>
                      </c:pt>
                      <c:pt idx="3994">
                        <c:v>43471</c:v>
                      </c:pt>
                      <c:pt idx="3995">
                        <c:v>43472</c:v>
                      </c:pt>
                      <c:pt idx="3996">
                        <c:v>43473</c:v>
                      </c:pt>
                      <c:pt idx="3997">
                        <c:v>43474</c:v>
                      </c:pt>
                      <c:pt idx="3998">
                        <c:v>43475</c:v>
                      </c:pt>
                      <c:pt idx="3999">
                        <c:v>43476</c:v>
                      </c:pt>
                      <c:pt idx="4000">
                        <c:v>43477</c:v>
                      </c:pt>
                      <c:pt idx="4001">
                        <c:v>43478</c:v>
                      </c:pt>
                      <c:pt idx="4002">
                        <c:v>43479</c:v>
                      </c:pt>
                      <c:pt idx="4003">
                        <c:v>43480</c:v>
                      </c:pt>
                      <c:pt idx="4004">
                        <c:v>43481</c:v>
                      </c:pt>
                      <c:pt idx="4005">
                        <c:v>43482</c:v>
                      </c:pt>
                      <c:pt idx="4006">
                        <c:v>43483</c:v>
                      </c:pt>
                      <c:pt idx="4007">
                        <c:v>43484</c:v>
                      </c:pt>
                      <c:pt idx="4008">
                        <c:v>43485</c:v>
                      </c:pt>
                      <c:pt idx="4009">
                        <c:v>43486</c:v>
                      </c:pt>
                      <c:pt idx="4010">
                        <c:v>43487</c:v>
                      </c:pt>
                      <c:pt idx="4011">
                        <c:v>43488</c:v>
                      </c:pt>
                      <c:pt idx="4012">
                        <c:v>43489</c:v>
                      </c:pt>
                      <c:pt idx="4013">
                        <c:v>43490</c:v>
                      </c:pt>
                      <c:pt idx="4014">
                        <c:v>43491</c:v>
                      </c:pt>
                      <c:pt idx="4015">
                        <c:v>43492</c:v>
                      </c:pt>
                      <c:pt idx="4016">
                        <c:v>43493</c:v>
                      </c:pt>
                      <c:pt idx="4017">
                        <c:v>43494</c:v>
                      </c:pt>
                      <c:pt idx="4018">
                        <c:v>43495</c:v>
                      </c:pt>
                      <c:pt idx="4019">
                        <c:v>43496</c:v>
                      </c:pt>
                      <c:pt idx="4020">
                        <c:v>43497</c:v>
                      </c:pt>
                      <c:pt idx="4021">
                        <c:v>43498</c:v>
                      </c:pt>
                      <c:pt idx="4022">
                        <c:v>43499</c:v>
                      </c:pt>
                      <c:pt idx="4023">
                        <c:v>43500</c:v>
                      </c:pt>
                      <c:pt idx="4024">
                        <c:v>43501</c:v>
                      </c:pt>
                      <c:pt idx="4025">
                        <c:v>43502</c:v>
                      </c:pt>
                      <c:pt idx="4026">
                        <c:v>43503</c:v>
                      </c:pt>
                      <c:pt idx="4027">
                        <c:v>43504</c:v>
                      </c:pt>
                      <c:pt idx="4028">
                        <c:v>43505</c:v>
                      </c:pt>
                      <c:pt idx="4029">
                        <c:v>43506</c:v>
                      </c:pt>
                      <c:pt idx="4030">
                        <c:v>43507</c:v>
                      </c:pt>
                      <c:pt idx="4031">
                        <c:v>43508</c:v>
                      </c:pt>
                      <c:pt idx="4032">
                        <c:v>43509</c:v>
                      </c:pt>
                      <c:pt idx="4033">
                        <c:v>43510</c:v>
                      </c:pt>
                      <c:pt idx="4034">
                        <c:v>43511</c:v>
                      </c:pt>
                      <c:pt idx="4035">
                        <c:v>43512</c:v>
                      </c:pt>
                      <c:pt idx="4036">
                        <c:v>43513</c:v>
                      </c:pt>
                      <c:pt idx="4037">
                        <c:v>43514</c:v>
                      </c:pt>
                      <c:pt idx="4038">
                        <c:v>43515</c:v>
                      </c:pt>
                      <c:pt idx="4039">
                        <c:v>43516</c:v>
                      </c:pt>
                      <c:pt idx="4040">
                        <c:v>43517</c:v>
                      </c:pt>
                      <c:pt idx="4041">
                        <c:v>43518</c:v>
                      </c:pt>
                      <c:pt idx="4042">
                        <c:v>43519</c:v>
                      </c:pt>
                      <c:pt idx="4043">
                        <c:v>43520</c:v>
                      </c:pt>
                      <c:pt idx="4044">
                        <c:v>43521</c:v>
                      </c:pt>
                      <c:pt idx="4045">
                        <c:v>43522</c:v>
                      </c:pt>
                      <c:pt idx="4046">
                        <c:v>43523</c:v>
                      </c:pt>
                      <c:pt idx="4047">
                        <c:v>43524</c:v>
                      </c:pt>
                      <c:pt idx="4048">
                        <c:v>43525</c:v>
                      </c:pt>
                      <c:pt idx="4049">
                        <c:v>43526</c:v>
                      </c:pt>
                      <c:pt idx="4050">
                        <c:v>43527</c:v>
                      </c:pt>
                      <c:pt idx="4051">
                        <c:v>43528</c:v>
                      </c:pt>
                      <c:pt idx="4052">
                        <c:v>43529</c:v>
                      </c:pt>
                      <c:pt idx="4053">
                        <c:v>43530</c:v>
                      </c:pt>
                      <c:pt idx="4054">
                        <c:v>43531</c:v>
                      </c:pt>
                      <c:pt idx="4055">
                        <c:v>43532</c:v>
                      </c:pt>
                      <c:pt idx="4056">
                        <c:v>43533</c:v>
                      </c:pt>
                      <c:pt idx="4057">
                        <c:v>43534</c:v>
                      </c:pt>
                      <c:pt idx="4058">
                        <c:v>43535</c:v>
                      </c:pt>
                      <c:pt idx="4059">
                        <c:v>43536</c:v>
                      </c:pt>
                      <c:pt idx="4060">
                        <c:v>43537</c:v>
                      </c:pt>
                      <c:pt idx="4061">
                        <c:v>43538</c:v>
                      </c:pt>
                      <c:pt idx="4062">
                        <c:v>43539</c:v>
                      </c:pt>
                      <c:pt idx="4063">
                        <c:v>43540</c:v>
                      </c:pt>
                      <c:pt idx="4064">
                        <c:v>43541</c:v>
                      </c:pt>
                      <c:pt idx="4065">
                        <c:v>43542</c:v>
                      </c:pt>
                      <c:pt idx="4066">
                        <c:v>43543</c:v>
                      </c:pt>
                      <c:pt idx="4067">
                        <c:v>43544</c:v>
                      </c:pt>
                      <c:pt idx="4068">
                        <c:v>43545</c:v>
                      </c:pt>
                      <c:pt idx="4069">
                        <c:v>43546</c:v>
                      </c:pt>
                      <c:pt idx="4070">
                        <c:v>43547</c:v>
                      </c:pt>
                      <c:pt idx="4071">
                        <c:v>43548</c:v>
                      </c:pt>
                      <c:pt idx="4072">
                        <c:v>43549</c:v>
                      </c:pt>
                      <c:pt idx="4073">
                        <c:v>43550</c:v>
                      </c:pt>
                      <c:pt idx="4074">
                        <c:v>43551</c:v>
                      </c:pt>
                      <c:pt idx="4075">
                        <c:v>43552</c:v>
                      </c:pt>
                      <c:pt idx="4076">
                        <c:v>43553</c:v>
                      </c:pt>
                      <c:pt idx="4077">
                        <c:v>43554</c:v>
                      </c:pt>
                      <c:pt idx="4078">
                        <c:v>43555</c:v>
                      </c:pt>
                      <c:pt idx="4079">
                        <c:v>43556</c:v>
                      </c:pt>
                      <c:pt idx="4080">
                        <c:v>43557</c:v>
                      </c:pt>
                      <c:pt idx="4081">
                        <c:v>43558</c:v>
                      </c:pt>
                      <c:pt idx="4082">
                        <c:v>43559</c:v>
                      </c:pt>
                      <c:pt idx="4083">
                        <c:v>43560</c:v>
                      </c:pt>
                      <c:pt idx="4084">
                        <c:v>43561</c:v>
                      </c:pt>
                      <c:pt idx="4085">
                        <c:v>43562</c:v>
                      </c:pt>
                      <c:pt idx="4086">
                        <c:v>43563</c:v>
                      </c:pt>
                      <c:pt idx="4087">
                        <c:v>43564</c:v>
                      </c:pt>
                      <c:pt idx="4088">
                        <c:v>43565</c:v>
                      </c:pt>
                      <c:pt idx="4089">
                        <c:v>43566</c:v>
                      </c:pt>
                      <c:pt idx="4090">
                        <c:v>43567</c:v>
                      </c:pt>
                      <c:pt idx="4091">
                        <c:v>43568</c:v>
                      </c:pt>
                      <c:pt idx="4092">
                        <c:v>43569</c:v>
                      </c:pt>
                      <c:pt idx="4093">
                        <c:v>43570</c:v>
                      </c:pt>
                      <c:pt idx="4094">
                        <c:v>43571</c:v>
                      </c:pt>
                      <c:pt idx="4095">
                        <c:v>43572</c:v>
                      </c:pt>
                      <c:pt idx="4096">
                        <c:v>43573</c:v>
                      </c:pt>
                      <c:pt idx="4097">
                        <c:v>43574</c:v>
                      </c:pt>
                      <c:pt idx="4098">
                        <c:v>43575</c:v>
                      </c:pt>
                      <c:pt idx="4099">
                        <c:v>43576</c:v>
                      </c:pt>
                      <c:pt idx="4100">
                        <c:v>43577</c:v>
                      </c:pt>
                      <c:pt idx="4101">
                        <c:v>43578</c:v>
                      </c:pt>
                      <c:pt idx="4102">
                        <c:v>43579</c:v>
                      </c:pt>
                      <c:pt idx="4103">
                        <c:v>43580</c:v>
                      </c:pt>
                      <c:pt idx="4104">
                        <c:v>43581</c:v>
                      </c:pt>
                      <c:pt idx="4105">
                        <c:v>43582</c:v>
                      </c:pt>
                      <c:pt idx="4106">
                        <c:v>43583</c:v>
                      </c:pt>
                      <c:pt idx="4107">
                        <c:v>43584</c:v>
                      </c:pt>
                      <c:pt idx="4108">
                        <c:v>43585</c:v>
                      </c:pt>
                      <c:pt idx="4109">
                        <c:v>43586</c:v>
                      </c:pt>
                      <c:pt idx="4110">
                        <c:v>43587</c:v>
                      </c:pt>
                      <c:pt idx="4111">
                        <c:v>43588</c:v>
                      </c:pt>
                      <c:pt idx="4112">
                        <c:v>43589</c:v>
                      </c:pt>
                      <c:pt idx="4113">
                        <c:v>43590</c:v>
                      </c:pt>
                      <c:pt idx="4114">
                        <c:v>43591</c:v>
                      </c:pt>
                      <c:pt idx="4115">
                        <c:v>43592</c:v>
                      </c:pt>
                      <c:pt idx="4116">
                        <c:v>43593</c:v>
                      </c:pt>
                      <c:pt idx="4117">
                        <c:v>43594</c:v>
                      </c:pt>
                      <c:pt idx="4118">
                        <c:v>43595</c:v>
                      </c:pt>
                      <c:pt idx="4119">
                        <c:v>43596</c:v>
                      </c:pt>
                      <c:pt idx="4120">
                        <c:v>43597</c:v>
                      </c:pt>
                      <c:pt idx="4121">
                        <c:v>43598</c:v>
                      </c:pt>
                      <c:pt idx="4122">
                        <c:v>43599</c:v>
                      </c:pt>
                      <c:pt idx="4123">
                        <c:v>43600</c:v>
                      </c:pt>
                      <c:pt idx="4124">
                        <c:v>43601</c:v>
                      </c:pt>
                      <c:pt idx="4125">
                        <c:v>43602</c:v>
                      </c:pt>
                      <c:pt idx="4126">
                        <c:v>43603</c:v>
                      </c:pt>
                      <c:pt idx="4127">
                        <c:v>43604</c:v>
                      </c:pt>
                      <c:pt idx="4128">
                        <c:v>43605</c:v>
                      </c:pt>
                      <c:pt idx="4129">
                        <c:v>43606</c:v>
                      </c:pt>
                      <c:pt idx="4130">
                        <c:v>43607</c:v>
                      </c:pt>
                      <c:pt idx="4131">
                        <c:v>43608</c:v>
                      </c:pt>
                      <c:pt idx="4132">
                        <c:v>43609</c:v>
                      </c:pt>
                      <c:pt idx="4133">
                        <c:v>43610</c:v>
                      </c:pt>
                      <c:pt idx="4134">
                        <c:v>43611</c:v>
                      </c:pt>
                      <c:pt idx="4135">
                        <c:v>43612</c:v>
                      </c:pt>
                      <c:pt idx="4136">
                        <c:v>43613</c:v>
                      </c:pt>
                      <c:pt idx="4137">
                        <c:v>43614</c:v>
                      </c:pt>
                      <c:pt idx="4138">
                        <c:v>43615</c:v>
                      </c:pt>
                      <c:pt idx="4139">
                        <c:v>43616</c:v>
                      </c:pt>
                      <c:pt idx="4140">
                        <c:v>43617</c:v>
                      </c:pt>
                      <c:pt idx="4141">
                        <c:v>43618</c:v>
                      </c:pt>
                      <c:pt idx="4142">
                        <c:v>43619</c:v>
                      </c:pt>
                      <c:pt idx="4143">
                        <c:v>43620</c:v>
                      </c:pt>
                      <c:pt idx="4144">
                        <c:v>43621</c:v>
                      </c:pt>
                      <c:pt idx="4145">
                        <c:v>43622</c:v>
                      </c:pt>
                      <c:pt idx="4146">
                        <c:v>43623</c:v>
                      </c:pt>
                      <c:pt idx="4147">
                        <c:v>43624</c:v>
                      </c:pt>
                      <c:pt idx="4148">
                        <c:v>43625</c:v>
                      </c:pt>
                      <c:pt idx="4149">
                        <c:v>43626</c:v>
                      </c:pt>
                      <c:pt idx="4150">
                        <c:v>43627</c:v>
                      </c:pt>
                      <c:pt idx="4151">
                        <c:v>43628</c:v>
                      </c:pt>
                      <c:pt idx="4152">
                        <c:v>43629</c:v>
                      </c:pt>
                      <c:pt idx="4153">
                        <c:v>43630</c:v>
                      </c:pt>
                      <c:pt idx="4154">
                        <c:v>43631</c:v>
                      </c:pt>
                      <c:pt idx="4155">
                        <c:v>43632</c:v>
                      </c:pt>
                      <c:pt idx="4156">
                        <c:v>43633</c:v>
                      </c:pt>
                      <c:pt idx="4157">
                        <c:v>43634</c:v>
                      </c:pt>
                      <c:pt idx="4158">
                        <c:v>43635</c:v>
                      </c:pt>
                      <c:pt idx="4159">
                        <c:v>43636</c:v>
                      </c:pt>
                      <c:pt idx="4160">
                        <c:v>43637</c:v>
                      </c:pt>
                      <c:pt idx="4161">
                        <c:v>43638</c:v>
                      </c:pt>
                      <c:pt idx="4162">
                        <c:v>43639</c:v>
                      </c:pt>
                      <c:pt idx="4163">
                        <c:v>43640</c:v>
                      </c:pt>
                      <c:pt idx="4164">
                        <c:v>43641</c:v>
                      </c:pt>
                      <c:pt idx="4165">
                        <c:v>43642</c:v>
                      </c:pt>
                      <c:pt idx="4166">
                        <c:v>43643</c:v>
                      </c:pt>
                      <c:pt idx="4167">
                        <c:v>43644</c:v>
                      </c:pt>
                      <c:pt idx="4168">
                        <c:v>43645</c:v>
                      </c:pt>
                      <c:pt idx="4169">
                        <c:v>43646</c:v>
                      </c:pt>
                      <c:pt idx="4170">
                        <c:v>43647</c:v>
                      </c:pt>
                      <c:pt idx="4171">
                        <c:v>43648</c:v>
                      </c:pt>
                      <c:pt idx="4172">
                        <c:v>43649</c:v>
                      </c:pt>
                      <c:pt idx="4173">
                        <c:v>43650</c:v>
                      </c:pt>
                      <c:pt idx="4174">
                        <c:v>43651</c:v>
                      </c:pt>
                      <c:pt idx="4175">
                        <c:v>43652</c:v>
                      </c:pt>
                      <c:pt idx="4176">
                        <c:v>43653</c:v>
                      </c:pt>
                      <c:pt idx="4177">
                        <c:v>43654</c:v>
                      </c:pt>
                      <c:pt idx="4178">
                        <c:v>43655</c:v>
                      </c:pt>
                      <c:pt idx="4179">
                        <c:v>43656</c:v>
                      </c:pt>
                      <c:pt idx="4180">
                        <c:v>43657</c:v>
                      </c:pt>
                      <c:pt idx="4181">
                        <c:v>43658</c:v>
                      </c:pt>
                      <c:pt idx="4182">
                        <c:v>43659</c:v>
                      </c:pt>
                      <c:pt idx="4183">
                        <c:v>43660</c:v>
                      </c:pt>
                      <c:pt idx="4184">
                        <c:v>43661</c:v>
                      </c:pt>
                      <c:pt idx="4185">
                        <c:v>43662</c:v>
                      </c:pt>
                      <c:pt idx="4186">
                        <c:v>43663</c:v>
                      </c:pt>
                      <c:pt idx="4187">
                        <c:v>43664</c:v>
                      </c:pt>
                      <c:pt idx="4188">
                        <c:v>43665</c:v>
                      </c:pt>
                      <c:pt idx="4189">
                        <c:v>43666</c:v>
                      </c:pt>
                      <c:pt idx="4190">
                        <c:v>43667</c:v>
                      </c:pt>
                      <c:pt idx="4191">
                        <c:v>43668</c:v>
                      </c:pt>
                      <c:pt idx="4192">
                        <c:v>43669</c:v>
                      </c:pt>
                      <c:pt idx="4193">
                        <c:v>43670</c:v>
                      </c:pt>
                      <c:pt idx="4194">
                        <c:v>43671</c:v>
                      </c:pt>
                      <c:pt idx="4195">
                        <c:v>43672</c:v>
                      </c:pt>
                      <c:pt idx="4196">
                        <c:v>43673</c:v>
                      </c:pt>
                      <c:pt idx="4197">
                        <c:v>43674</c:v>
                      </c:pt>
                      <c:pt idx="4198">
                        <c:v>43675</c:v>
                      </c:pt>
                      <c:pt idx="4199">
                        <c:v>43676</c:v>
                      </c:pt>
                      <c:pt idx="4200">
                        <c:v>43677</c:v>
                      </c:pt>
                      <c:pt idx="4201">
                        <c:v>43678</c:v>
                      </c:pt>
                      <c:pt idx="4202">
                        <c:v>43679</c:v>
                      </c:pt>
                      <c:pt idx="4203">
                        <c:v>43680</c:v>
                      </c:pt>
                      <c:pt idx="4204">
                        <c:v>43681</c:v>
                      </c:pt>
                      <c:pt idx="4205">
                        <c:v>43682</c:v>
                      </c:pt>
                      <c:pt idx="4206">
                        <c:v>43683</c:v>
                      </c:pt>
                      <c:pt idx="4207">
                        <c:v>43684</c:v>
                      </c:pt>
                      <c:pt idx="4208">
                        <c:v>43685</c:v>
                      </c:pt>
                      <c:pt idx="4209">
                        <c:v>43686</c:v>
                      </c:pt>
                      <c:pt idx="4210">
                        <c:v>43687</c:v>
                      </c:pt>
                      <c:pt idx="4211">
                        <c:v>43688</c:v>
                      </c:pt>
                      <c:pt idx="4212">
                        <c:v>43689</c:v>
                      </c:pt>
                      <c:pt idx="4213">
                        <c:v>43690</c:v>
                      </c:pt>
                      <c:pt idx="4214">
                        <c:v>43691</c:v>
                      </c:pt>
                      <c:pt idx="4215">
                        <c:v>43692</c:v>
                      </c:pt>
                      <c:pt idx="4216">
                        <c:v>43693</c:v>
                      </c:pt>
                      <c:pt idx="4217">
                        <c:v>43694</c:v>
                      </c:pt>
                      <c:pt idx="4218">
                        <c:v>43695</c:v>
                      </c:pt>
                      <c:pt idx="4219">
                        <c:v>43696</c:v>
                      </c:pt>
                      <c:pt idx="4220">
                        <c:v>43697</c:v>
                      </c:pt>
                      <c:pt idx="4221">
                        <c:v>43698</c:v>
                      </c:pt>
                      <c:pt idx="4222">
                        <c:v>43699</c:v>
                      </c:pt>
                      <c:pt idx="4223">
                        <c:v>43700</c:v>
                      </c:pt>
                      <c:pt idx="4224">
                        <c:v>43701</c:v>
                      </c:pt>
                      <c:pt idx="4225">
                        <c:v>43702</c:v>
                      </c:pt>
                      <c:pt idx="4226">
                        <c:v>43703</c:v>
                      </c:pt>
                      <c:pt idx="4227">
                        <c:v>43704</c:v>
                      </c:pt>
                      <c:pt idx="4228">
                        <c:v>43705</c:v>
                      </c:pt>
                      <c:pt idx="4229">
                        <c:v>43706</c:v>
                      </c:pt>
                      <c:pt idx="4230">
                        <c:v>43707</c:v>
                      </c:pt>
                      <c:pt idx="4231">
                        <c:v>43708</c:v>
                      </c:pt>
                      <c:pt idx="4232">
                        <c:v>43709</c:v>
                      </c:pt>
                      <c:pt idx="4233">
                        <c:v>43710</c:v>
                      </c:pt>
                      <c:pt idx="4234">
                        <c:v>43711</c:v>
                      </c:pt>
                      <c:pt idx="4235">
                        <c:v>43712</c:v>
                      </c:pt>
                      <c:pt idx="4236">
                        <c:v>43713</c:v>
                      </c:pt>
                      <c:pt idx="4237">
                        <c:v>43714</c:v>
                      </c:pt>
                      <c:pt idx="4238">
                        <c:v>43715</c:v>
                      </c:pt>
                      <c:pt idx="4239">
                        <c:v>43716</c:v>
                      </c:pt>
                      <c:pt idx="4240">
                        <c:v>43717</c:v>
                      </c:pt>
                      <c:pt idx="4241">
                        <c:v>43718</c:v>
                      </c:pt>
                      <c:pt idx="4242">
                        <c:v>43719</c:v>
                      </c:pt>
                      <c:pt idx="4243">
                        <c:v>43720</c:v>
                      </c:pt>
                      <c:pt idx="4244">
                        <c:v>43721</c:v>
                      </c:pt>
                      <c:pt idx="4245">
                        <c:v>43722</c:v>
                      </c:pt>
                      <c:pt idx="4246">
                        <c:v>43723</c:v>
                      </c:pt>
                      <c:pt idx="4247">
                        <c:v>43724</c:v>
                      </c:pt>
                      <c:pt idx="4248">
                        <c:v>43725</c:v>
                      </c:pt>
                      <c:pt idx="4249">
                        <c:v>43726</c:v>
                      </c:pt>
                      <c:pt idx="4250">
                        <c:v>43727</c:v>
                      </c:pt>
                      <c:pt idx="4251">
                        <c:v>43728</c:v>
                      </c:pt>
                      <c:pt idx="4252">
                        <c:v>43729</c:v>
                      </c:pt>
                      <c:pt idx="4253">
                        <c:v>43730</c:v>
                      </c:pt>
                      <c:pt idx="4254">
                        <c:v>43731</c:v>
                      </c:pt>
                      <c:pt idx="4255">
                        <c:v>43732</c:v>
                      </c:pt>
                      <c:pt idx="4256">
                        <c:v>43733</c:v>
                      </c:pt>
                      <c:pt idx="4257">
                        <c:v>43734</c:v>
                      </c:pt>
                      <c:pt idx="4258">
                        <c:v>43735</c:v>
                      </c:pt>
                      <c:pt idx="4259">
                        <c:v>43736</c:v>
                      </c:pt>
                      <c:pt idx="4260">
                        <c:v>43737</c:v>
                      </c:pt>
                      <c:pt idx="4261">
                        <c:v>43738</c:v>
                      </c:pt>
                      <c:pt idx="4262">
                        <c:v>43739</c:v>
                      </c:pt>
                      <c:pt idx="4263">
                        <c:v>43740</c:v>
                      </c:pt>
                      <c:pt idx="4264">
                        <c:v>43741</c:v>
                      </c:pt>
                      <c:pt idx="4265">
                        <c:v>43742</c:v>
                      </c:pt>
                      <c:pt idx="4266">
                        <c:v>43743</c:v>
                      </c:pt>
                      <c:pt idx="4267">
                        <c:v>43744</c:v>
                      </c:pt>
                      <c:pt idx="4268">
                        <c:v>43745</c:v>
                      </c:pt>
                      <c:pt idx="4269">
                        <c:v>43746</c:v>
                      </c:pt>
                      <c:pt idx="4270">
                        <c:v>43747</c:v>
                      </c:pt>
                      <c:pt idx="4271">
                        <c:v>43748</c:v>
                      </c:pt>
                      <c:pt idx="4272">
                        <c:v>43749</c:v>
                      </c:pt>
                      <c:pt idx="4273">
                        <c:v>43750</c:v>
                      </c:pt>
                      <c:pt idx="4274">
                        <c:v>43751</c:v>
                      </c:pt>
                      <c:pt idx="4275">
                        <c:v>43752</c:v>
                      </c:pt>
                      <c:pt idx="4276">
                        <c:v>43753</c:v>
                      </c:pt>
                      <c:pt idx="4277">
                        <c:v>43754</c:v>
                      </c:pt>
                      <c:pt idx="4278">
                        <c:v>43755</c:v>
                      </c:pt>
                      <c:pt idx="4279">
                        <c:v>43756</c:v>
                      </c:pt>
                      <c:pt idx="4280">
                        <c:v>43757</c:v>
                      </c:pt>
                      <c:pt idx="4281">
                        <c:v>43758</c:v>
                      </c:pt>
                      <c:pt idx="4282">
                        <c:v>43759</c:v>
                      </c:pt>
                      <c:pt idx="4283">
                        <c:v>43760</c:v>
                      </c:pt>
                      <c:pt idx="4284">
                        <c:v>43761</c:v>
                      </c:pt>
                      <c:pt idx="4285">
                        <c:v>43762</c:v>
                      </c:pt>
                      <c:pt idx="4286">
                        <c:v>43763</c:v>
                      </c:pt>
                      <c:pt idx="4287">
                        <c:v>43764</c:v>
                      </c:pt>
                      <c:pt idx="4288">
                        <c:v>43765</c:v>
                      </c:pt>
                      <c:pt idx="4289">
                        <c:v>43766</c:v>
                      </c:pt>
                      <c:pt idx="4290">
                        <c:v>43767</c:v>
                      </c:pt>
                      <c:pt idx="4291">
                        <c:v>43768</c:v>
                      </c:pt>
                      <c:pt idx="4292">
                        <c:v>43769</c:v>
                      </c:pt>
                      <c:pt idx="4293">
                        <c:v>43770</c:v>
                      </c:pt>
                      <c:pt idx="4294">
                        <c:v>43771</c:v>
                      </c:pt>
                      <c:pt idx="4295">
                        <c:v>43772</c:v>
                      </c:pt>
                      <c:pt idx="4296">
                        <c:v>43773</c:v>
                      </c:pt>
                      <c:pt idx="4297">
                        <c:v>43774</c:v>
                      </c:pt>
                      <c:pt idx="4298">
                        <c:v>43775</c:v>
                      </c:pt>
                      <c:pt idx="4299">
                        <c:v>43776</c:v>
                      </c:pt>
                      <c:pt idx="4300">
                        <c:v>43777</c:v>
                      </c:pt>
                      <c:pt idx="4301">
                        <c:v>43778</c:v>
                      </c:pt>
                      <c:pt idx="4302">
                        <c:v>43779</c:v>
                      </c:pt>
                      <c:pt idx="4303">
                        <c:v>43780</c:v>
                      </c:pt>
                      <c:pt idx="4304">
                        <c:v>43781</c:v>
                      </c:pt>
                      <c:pt idx="4305">
                        <c:v>43782</c:v>
                      </c:pt>
                      <c:pt idx="4306">
                        <c:v>43783</c:v>
                      </c:pt>
                      <c:pt idx="4307">
                        <c:v>43784</c:v>
                      </c:pt>
                      <c:pt idx="4308">
                        <c:v>43785</c:v>
                      </c:pt>
                      <c:pt idx="4309">
                        <c:v>43786</c:v>
                      </c:pt>
                      <c:pt idx="4310">
                        <c:v>43787</c:v>
                      </c:pt>
                      <c:pt idx="4311">
                        <c:v>43788</c:v>
                      </c:pt>
                      <c:pt idx="4312">
                        <c:v>43789</c:v>
                      </c:pt>
                      <c:pt idx="4313">
                        <c:v>43790</c:v>
                      </c:pt>
                      <c:pt idx="4314">
                        <c:v>43791</c:v>
                      </c:pt>
                      <c:pt idx="4315">
                        <c:v>43792</c:v>
                      </c:pt>
                      <c:pt idx="4316">
                        <c:v>43793</c:v>
                      </c:pt>
                      <c:pt idx="4317">
                        <c:v>43794</c:v>
                      </c:pt>
                      <c:pt idx="4318">
                        <c:v>43795</c:v>
                      </c:pt>
                      <c:pt idx="4319">
                        <c:v>43796</c:v>
                      </c:pt>
                      <c:pt idx="4320">
                        <c:v>43797</c:v>
                      </c:pt>
                      <c:pt idx="4321">
                        <c:v>43798</c:v>
                      </c:pt>
                      <c:pt idx="4322">
                        <c:v>43799</c:v>
                      </c:pt>
                      <c:pt idx="4323">
                        <c:v>43800</c:v>
                      </c:pt>
                      <c:pt idx="4324">
                        <c:v>43801</c:v>
                      </c:pt>
                      <c:pt idx="4325">
                        <c:v>43802</c:v>
                      </c:pt>
                      <c:pt idx="4326">
                        <c:v>43803</c:v>
                      </c:pt>
                      <c:pt idx="4327">
                        <c:v>43804</c:v>
                      </c:pt>
                      <c:pt idx="4328">
                        <c:v>43805</c:v>
                      </c:pt>
                      <c:pt idx="4329">
                        <c:v>43806</c:v>
                      </c:pt>
                      <c:pt idx="4330">
                        <c:v>43807</c:v>
                      </c:pt>
                      <c:pt idx="4331">
                        <c:v>43808</c:v>
                      </c:pt>
                      <c:pt idx="4332">
                        <c:v>43809</c:v>
                      </c:pt>
                      <c:pt idx="4333">
                        <c:v>43810</c:v>
                      </c:pt>
                      <c:pt idx="4334">
                        <c:v>43811</c:v>
                      </c:pt>
                      <c:pt idx="4335">
                        <c:v>43812</c:v>
                      </c:pt>
                      <c:pt idx="4336">
                        <c:v>43813</c:v>
                      </c:pt>
                      <c:pt idx="4337">
                        <c:v>43814</c:v>
                      </c:pt>
                      <c:pt idx="4338">
                        <c:v>43815</c:v>
                      </c:pt>
                      <c:pt idx="4339">
                        <c:v>43816</c:v>
                      </c:pt>
                      <c:pt idx="4340">
                        <c:v>43817</c:v>
                      </c:pt>
                      <c:pt idx="4341">
                        <c:v>43818</c:v>
                      </c:pt>
                      <c:pt idx="4342">
                        <c:v>43819</c:v>
                      </c:pt>
                      <c:pt idx="4343">
                        <c:v>43820</c:v>
                      </c:pt>
                      <c:pt idx="4344">
                        <c:v>43821</c:v>
                      </c:pt>
                      <c:pt idx="4345">
                        <c:v>43822</c:v>
                      </c:pt>
                      <c:pt idx="4346">
                        <c:v>43823</c:v>
                      </c:pt>
                      <c:pt idx="4347">
                        <c:v>43824</c:v>
                      </c:pt>
                      <c:pt idx="4348">
                        <c:v>43825</c:v>
                      </c:pt>
                      <c:pt idx="4349">
                        <c:v>43826</c:v>
                      </c:pt>
                      <c:pt idx="4350">
                        <c:v>43827</c:v>
                      </c:pt>
                      <c:pt idx="4351">
                        <c:v>43828</c:v>
                      </c:pt>
                      <c:pt idx="4352">
                        <c:v>43829</c:v>
                      </c:pt>
                      <c:pt idx="4353">
                        <c:v>43830</c:v>
                      </c:pt>
                      <c:pt idx="4354">
                        <c:v>43831</c:v>
                      </c:pt>
                      <c:pt idx="4355">
                        <c:v>43832</c:v>
                      </c:pt>
                      <c:pt idx="4356">
                        <c:v>43833</c:v>
                      </c:pt>
                      <c:pt idx="4357">
                        <c:v>43834</c:v>
                      </c:pt>
                      <c:pt idx="4358">
                        <c:v>43835</c:v>
                      </c:pt>
                      <c:pt idx="4359">
                        <c:v>43836</c:v>
                      </c:pt>
                      <c:pt idx="4360">
                        <c:v>43837</c:v>
                      </c:pt>
                      <c:pt idx="4361">
                        <c:v>43838</c:v>
                      </c:pt>
                      <c:pt idx="4362">
                        <c:v>43839</c:v>
                      </c:pt>
                      <c:pt idx="4363">
                        <c:v>43840</c:v>
                      </c:pt>
                      <c:pt idx="4364">
                        <c:v>43841</c:v>
                      </c:pt>
                      <c:pt idx="4365">
                        <c:v>43842</c:v>
                      </c:pt>
                      <c:pt idx="4366">
                        <c:v>43843</c:v>
                      </c:pt>
                      <c:pt idx="4367">
                        <c:v>43844</c:v>
                      </c:pt>
                      <c:pt idx="4368">
                        <c:v>43845</c:v>
                      </c:pt>
                      <c:pt idx="4369">
                        <c:v>43846</c:v>
                      </c:pt>
                      <c:pt idx="4370">
                        <c:v>43847</c:v>
                      </c:pt>
                      <c:pt idx="4371">
                        <c:v>43848</c:v>
                      </c:pt>
                      <c:pt idx="4372">
                        <c:v>43849</c:v>
                      </c:pt>
                      <c:pt idx="4373">
                        <c:v>43850</c:v>
                      </c:pt>
                      <c:pt idx="4374">
                        <c:v>43851</c:v>
                      </c:pt>
                      <c:pt idx="4375">
                        <c:v>43852</c:v>
                      </c:pt>
                      <c:pt idx="4376">
                        <c:v>43853</c:v>
                      </c:pt>
                      <c:pt idx="4377">
                        <c:v>43854</c:v>
                      </c:pt>
                      <c:pt idx="4378">
                        <c:v>43855</c:v>
                      </c:pt>
                      <c:pt idx="4379">
                        <c:v>43856</c:v>
                      </c:pt>
                      <c:pt idx="4380">
                        <c:v>43857</c:v>
                      </c:pt>
                      <c:pt idx="4381">
                        <c:v>43858</c:v>
                      </c:pt>
                      <c:pt idx="4382">
                        <c:v>43859</c:v>
                      </c:pt>
                      <c:pt idx="4383">
                        <c:v>43860</c:v>
                      </c:pt>
                      <c:pt idx="4384">
                        <c:v>43861</c:v>
                      </c:pt>
                      <c:pt idx="4385">
                        <c:v>43862</c:v>
                      </c:pt>
                      <c:pt idx="4386">
                        <c:v>43863</c:v>
                      </c:pt>
                      <c:pt idx="4387">
                        <c:v>43864</c:v>
                      </c:pt>
                      <c:pt idx="4388">
                        <c:v>43865</c:v>
                      </c:pt>
                      <c:pt idx="4389">
                        <c:v>43866</c:v>
                      </c:pt>
                      <c:pt idx="4390">
                        <c:v>43867</c:v>
                      </c:pt>
                      <c:pt idx="4391">
                        <c:v>43868</c:v>
                      </c:pt>
                      <c:pt idx="4392">
                        <c:v>43869</c:v>
                      </c:pt>
                      <c:pt idx="4393">
                        <c:v>43870</c:v>
                      </c:pt>
                      <c:pt idx="4394">
                        <c:v>43871</c:v>
                      </c:pt>
                      <c:pt idx="4395">
                        <c:v>43872</c:v>
                      </c:pt>
                      <c:pt idx="4396">
                        <c:v>43873</c:v>
                      </c:pt>
                      <c:pt idx="4397">
                        <c:v>43874</c:v>
                      </c:pt>
                      <c:pt idx="4398">
                        <c:v>43875</c:v>
                      </c:pt>
                      <c:pt idx="4399">
                        <c:v>43876</c:v>
                      </c:pt>
                      <c:pt idx="4400">
                        <c:v>43877</c:v>
                      </c:pt>
                      <c:pt idx="4401">
                        <c:v>43878</c:v>
                      </c:pt>
                      <c:pt idx="4402">
                        <c:v>43879</c:v>
                      </c:pt>
                      <c:pt idx="4403">
                        <c:v>43880</c:v>
                      </c:pt>
                      <c:pt idx="4404">
                        <c:v>43881</c:v>
                      </c:pt>
                      <c:pt idx="4405">
                        <c:v>43882</c:v>
                      </c:pt>
                      <c:pt idx="4406">
                        <c:v>43883</c:v>
                      </c:pt>
                      <c:pt idx="4407">
                        <c:v>43884</c:v>
                      </c:pt>
                      <c:pt idx="4408">
                        <c:v>43885</c:v>
                      </c:pt>
                      <c:pt idx="4409">
                        <c:v>43886</c:v>
                      </c:pt>
                      <c:pt idx="4410">
                        <c:v>43887</c:v>
                      </c:pt>
                      <c:pt idx="4411">
                        <c:v>43888</c:v>
                      </c:pt>
                      <c:pt idx="4412">
                        <c:v>43889</c:v>
                      </c:pt>
                      <c:pt idx="4413">
                        <c:v>43890</c:v>
                      </c:pt>
                      <c:pt idx="4414">
                        <c:v>43891</c:v>
                      </c:pt>
                      <c:pt idx="4415">
                        <c:v>43892</c:v>
                      </c:pt>
                      <c:pt idx="4416">
                        <c:v>43893</c:v>
                      </c:pt>
                      <c:pt idx="4417">
                        <c:v>43894</c:v>
                      </c:pt>
                      <c:pt idx="4418">
                        <c:v>43895</c:v>
                      </c:pt>
                      <c:pt idx="4419">
                        <c:v>43896</c:v>
                      </c:pt>
                      <c:pt idx="4420">
                        <c:v>43897</c:v>
                      </c:pt>
                      <c:pt idx="4421">
                        <c:v>43898</c:v>
                      </c:pt>
                      <c:pt idx="4422">
                        <c:v>43899</c:v>
                      </c:pt>
                      <c:pt idx="4423">
                        <c:v>43900</c:v>
                      </c:pt>
                      <c:pt idx="4424">
                        <c:v>43901</c:v>
                      </c:pt>
                      <c:pt idx="4425">
                        <c:v>43902</c:v>
                      </c:pt>
                      <c:pt idx="4426">
                        <c:v>43903</c:v>
                      </c:pt>
                      <c:pt idx="4427">
                        <c:v>43904</c:v>
                      </c:pt>
                      <c:pt idx="4428">
                        <c:v>43905</c:v>
                      </c:pt>
                      <c:pt idx="4429">
                        <c:v>43906</c:v>
                      </c:pt>
                      <c:pt idx="4430">
                        <c:v>43907</c:v>
                      </c:pt>
                      <c:pt idx="4431">
                        <c:v>43908</c:v>
                      </c:pt>
                      <c:pt idx="4432">
                        <c:v>43909</c:v>
                      </c:pt>
                      <c:pt idx="4433">
                        <c:v>43910</c:v>
                      </c:pt>
                      <c:pt idx="4434">
                        <c:v>43911</c:v>
                      </c:pt>
                      <c:pt idx="4435">
                        <c:v>43912</c:v>
                      </c:pt>
                      <c:pt idx="4436">
                        <c:v>43913</c:v>
                      </c:pt>
                      <c:pt idx="4437">
                        <c:v>43914</c:v>
                      </c:pt>
                      <c:pt idx="4438">
                        <c:v>43915</c:v>
                      </c:pt>
                      <c:pt idx="4439">
                        <c:v>43916</c:v>
                      </c:pt>
                      <c:pt idx="4440">
                        <c:v>43917</c:v>
                      </c:pt>
                      <c:pt idx="4441">
                        <c:v>43918</c:v>
                      </c:pt>
                      <c:pt idx="4442">
                        <c:v>43919</c:v>
                      </c:pt>
                      <c:pt idx="4443">
                        <c:v>43920</c:v>
                      </c:pt>
                      <c:pt idx="4444">
                        <c:v>43921</c:v>
                      </c:pt>
                      <c:pt idx="4445">
                        <c:v>43922</c:v>
                      </c:pt>
                      <c:pt idx="4446">
                        <c:v>43923</c:v>
                      </c:pt>
                      <c:pt idx="4447">
                        <c:v>43924</c:v>
                      </c:pt>
                      <c:pt idx="4448">
                        <c:v>43925</c:v>
                      </c:pt>
                      <c:pt idx="4449">
                        <c:v>43926</c:v>
                      </c:pt>
                      <c:pt idx="4450">
                        <c:v>43927</c:v>
                      </c:pt>
                      <c:pt idx="4451">
                        <c:v>43928</c:v>
                      </c:pt>
                      <c:pt idx="4452">
                        <c:v>43929</c:v>
                      </c:pt>
                      <c:pt idx="4453">
                        <c:v>43930</c:v>
                      </c:pt>
                      <c:pt idx="4454">
                        <c:v>43931</c:v>
                      </c:pt>
                      <c:pt idx="4455">
                        <c:v>43932</c:v>
                      </c:pt>
                      <c:pt idx="4456">
                        <c:v>43933</c:v>
                      </c:pt>
                      <c:pt idx="4457">
                        <c:v>43934</c:v>
                      </c:pt>
                      <c:pt idx="4458">
                        <c:v>43935</c:v>
                      </c:pt>
                      <c:pt idx="4459">
                        <c:v>43936</c:v>
                      </c:pt>
                      <c:pt idx="4460">
                        <c:v>43937</c:v>
                      </c:pt>
                      <c:pt idx="4461">
                        <c:v>43938</c:v>
                      </c:pt>
                      <c:pt idx="4462">
                        <c:v>43939</c:v>
                      </c:pt>
                      <c:pt idx="4463">
                        <c:v>43940</c:v>
                      </c:pt>
                      <c:pt idx="4464">
                        <c:v>43941</c:v>
                      </c:pt>
                      <c:pt idx="4465">
                        <c:v>43942</c:v>
                      </c:pt>
                      <c:pt idx="4466">
                        <c:v>43943</c:v>
                      </c:pt>
                      <c:pt idx="4467">
                        <c:v>43944</c:v>
                      </c:pt>
                      <c:pt idx="4468">
                        <c:v>43945</c:v>
                      </c:pt>
                      <c:pt idx="4469">
                        <c:v>43946</c:v>
                      </c:pt>
                      <c:pt idx="4470">
                        <c:v>43947</c:v>
                      </c:pt>
                      <c:pt idx="4471">
                        <c:v>43948</c:v>
                      </c:pt>
                      <c:pt idx="4472">
                        <c:v>43949</c:v>
                      </c:pt>
                      <c:pt idx="4473">
                        <c:v>43950</c:v>
                      </c:pt>
                      <c:pt idx="4474">
                        <c:v>43951</c:v>
                      </c:pt>
                      <c:pt idx="4475">
                        <c:v>43952</c:v>
                      </c:pt>
                      <c:pt idx="4476">
                        <c:v>43953</c:v>
                      </c:pt>
                      <c:pt idx="4477">
                        <c:v>43954</c:v>
                      </c:pt>
                      <c:pt idx="4478">
                        <c:v>43955</c:v>
                      </c:pt>
                      <c:pt idx="4479">
                        <c:v>43956</c:v>
                      </c:pt>
                      <c:pt idx="4480">
                        <c:v>43957</c:v>
                      </c:pt>
                      <c:pt idx="4481">
                        <c:v>43958</c:v>
                      </c:pt>
                      <c:pt idx="4482">
                        <c:v>43959</c:v>
                      </c:pt>
                      <c:pt idx="4483">
                        <c:v>43960</c:v>
                      </c:pt>
                      <c:pt idx="4484">
                        <c:v>43961</c:v>
                      </c:pt>
                      <c:pt idx="4485">
                        <c:v>43962</c:v>
                      </c:pt>
                      <c:pt idx="4486">
                        <c:v>43963</c:v>
                      </c:pt>
                      <c:pt idx="4487">
                        <c:v>43964</c:v>
                      </c:pt>
                      <c:pt idx="4488">
                        <c:v>43965</c:v>
                      </c:pt>
                      <c:pt idx="4489">
                        <c:v>43966</c:v>
                      </c:pt>
                      <c:pt idx="4490">
                        <c:v>43967</c:v>
                      </c:pt>
                      <c:pt idx="4491">
                        <c:v>43968</c:v>
                      </c:pt>
                      <c:pt idx="4492">
                        <c:v>43969</c:v>
                      </c:pt>
                      <c:pt idx="4493">
                        <c:v>43970</c:v>
                      </c:pt>
                      <c:pt idx="4494">
                        <c:v>43971</c:v>
                      </c:pt>
                      <c:pt idx="4495">
                        <c:v>43972</c:v>
                      </c:pt>
                      <c:pt idx="4496">
                        <c:v>43973</c:v>
                      </c:pt>
                      <c:pt idx="4497">
                        <c:v>43974</c:v>
                      </c:pt>
                      <c:pt idx="4498">
                        <c:v>43975</c:v>
                      </c:pt>
                      <c:pt idx="4499">
                        <c:v>43976</c:v>
                      </c:pt>
                      <c:pt idx="4500">
                        <c:v>43977</c:v>
                      </c:pt>
                      <c:pt idx="4501">
                        <c:v>43978</c:v>
                      </c:pt>
                      <c:pt idx="4502">
                        <c:v>43979</c:v>
                      </c:pt>
                      <c:pt idx="4503">
                        <c:v>43980</c:v>
                      </c:pt>
                      <c:pt idx="4504">
                        <c:v>43981</c:v>
                      </c:pt>
                      <c:pt idx="4505">
                        <c:v>43982</c:v>
                      </c:pt>
                      <c:pt idx="4506">
                        <c:v>43983</c:v>
                      </c:pt>
                      <c:pt idx="4507">
                        <c:v>43984</c:v>
                      </c:pt>
                      <c:pt idx="4508">
                        <c:v>43985</c:v>
                      </c:pt>
                      <c:pt idx="4509">
                        <c:v>43986</c:v>
                      </c:pt>
                      <c:pt idx="4510">
                        <c:v>43987</c:v>
                      </c:pt>
                      <c:pt idx="4511">
                        <c:v>43988</c:v>
                      </c:pt>
                      <c:pt idx="4512">
                        <c:v>43989</c:v>
                      </c:pt>
                      <c:pt idx="4513">
                        <c:v>43990</c:v>
                      </c:pt>
                      <c:pt idx="4514">
                        <c:v>43991</c:v>
                      </c:pt>
                      <c:pt idx="4515">
                        <c:v>43992</c:v>
                      </c:pt>
                      <c:pt idx="4516">
                        <c:v>43993</c:v>
                      </c:pt>
                      <c:pt idx="4517">
                        <c:v>43994</c:v>
                      </c:pt>
                      <c:pt idx="4518">
                        <c:v>43995</c:v>
                      </c:pt>
                      <c:pt idx="4519">
                        <c:v>43996</c:v>
                      </c:pt>
                      <c:pt idx="4520">
                        <c:v>43997</c:v>
                      </c:pt>
                      <c:pt idx="4521">
                        <c:v>43998</c:v>
                      </c:pt>
                      <c:pt idx="4522">
                        <c:v>43999</c:v>
                      </c:pt>
                      <c:pt idx="4523">
                        <c:v>44000</c:v>
                      </c:pt>
                      <c:pt idx="4524">
                        <c:v>44001</c:v>
                      </c:pt>
                      <c:pt idx="4525">
                        <c:v>44002</c:v>
                      </c:pt>
                      <c:pt idx="4526">
                        <c:v>44003</c:v>
                      </c:pt>
                      <c:pt idx="4527">
                        <c:v>44004</c:v>
                      </c:pt>
                      <c:pt idx="4528">
                        <c:v>44005</c:v>
                      </c:pt>
                      <c:pt idx="4529">
                        <c:v>44006</c:v>
                      </c:pt>
                      <c:pt idx="4530">
                        <c:v>44007</c:v>
                      </c:pt>
                      <c:pt idx="4531">
                        <c:v>44008</c:v>
                      </c:pt>
                      <c:pt idx="4532">
                        <c:v>44009</c:v>
                      </c:pt>
                      <c:pt idx="4533">
                        <c:v>44010</c:v>
                      </c:pt>
                      <c:pt idx="4534">
                        <c:v>44011</c:v>
                      </c:pt>
                      <c:pt idx="4535">
                        <c:v>44012</c:v>
                      </c:pt>
                      <c:pt idx="4536">
                        <c:v>44013</c:v>
                      </c:pt>
                      <c:pt idx="4537">
                        <c:v>44014</c:v>
                      </c:pt>
                      <c:pt idx="4538">
                        <c:v>44015</c:v>
                      </c:pt>
                      <c:pt idx="4539">
                        <c:v>44016</c:v>
                      </c:pt>
                      <c:pt idx="4540">
                        <c:v>44017</c:v>
                      </c:pt>
                      <c:pt idx="4541">
                        <c:v>44018</c:v>
                      </c:pt>
                      <c:pt idx="4542">
                        <c:v>44019</c:v>
                      </c:pt>
                      <c:pt idx="4543">
                        <c:v>44020</c:v>
                      </c:pt>
                      <c:pt idx="4544">
                        <c:v>44021</c:v>
                      </c:pt>
                      <c:pt idx="4545">
                        <c:v>44022</c:v>
                      </c:pt>
                      <c:pt idx="4546">
                        <c:v>44023</c:v>
                      </c:pt>
                      <c:pt idx="4547">
                        <c:v>44024</c:v>
                      </c:pt>
                      <c:pt idx="4548">
                        <c:v>44025</c:v>
                      </c:pt>
                      <c:pt idx="4549">
                        <c:v>44026</c:v>
                      </c:pt>
                      <c:pt idx="4550">
                        <c:v>44027</c:v>
                      </c:pt>
                      <c:pt idx="4551">
                        <c:v>44028</c:v>
                      </c:pt>
                      <c:pt idx="4552">
                        <c:v>44029</c:v>
                      </c:pt>
                      <c:pt idx="4553">
                        <c:v>44030</c:v>
                      </c:pt>
                      <c:pt idx="4554">
                        <c:v>44031</c:v>
                      </c:pt>
                      <c:pt idx="4555">
                        <c:v>44032</c:v>
                      </c:pt>
                      <c:pt idx="4556">
                        <c:v>44033</c:v>
                      </c:pt>
                      <c:pt idx="4557">
                        <c:v>44034</c:v>
                      </c:pt>
                      <c:pt idx="4558">
                        <c:v>44035</c:v>
                      </c:pt>
                      <c:pt idx="4559">
                        <c:v>44036</c:v>
                      </c:pt>
                      <c:pt idx="4560">
                        <c:v>44037</c:v>
                      </c:pt>
                      <c:pt idx="4561">
                        <c:v>44038</c:v>
                      </c:pt>
                      <c:pt idx="4562">
                        <c:v>44039</c:v>
                      </c:pt>
                      <c:pt idx="4563">
                        <c:v>44040</c:v>
                      </c:pt>
                      <c:pt idx="4564">
                        <c:v>44041</c:v>
                      </c:pt>
                      <c:pt idx="4565">
                        <c:v>44042</c:v>
                      </c:pt>
                      <c:pt idx="4566">
                        <c:v>44043</c:v>
                      </c:pt>
                      <c:pt idx="4567">
                        <c:v>44044</c:v>
                      </c:pt>
                      <c:pt idx="4568">
                        <c:v>44045</c:v>
                      </c:pt>
                      <c:pt idx="4569">
                        <c:v>44046</c:v>
                      </c:pt>
                      <c:pt idx="4570">
                        <c:v>44047</c:v>
                      </c:pt>
                      <c:pt idx="4571">
                        <c:v>44048</c:v>
                      </c:pt>
                      <c:pt idx="4572">
                        <c:v>44049</c:v>
                      </c:pt>
                      <c:pt idx="4573">
                        <c:v>44050</c:v>
                      </c:pt>
                      <c:pt idx="4574">
                        <c:v>44051</c:v>
                      </c:pt>
                      <c:pt idx="4575">
                        <c:v>44052</c:v>
                      </c:pt>
                      <c:pt idx="4576">
                        <c:v>44053</c:v>
                      </c:pt>
                      <c:pt idx="4577">
                        <c:v>44054</c:v>
                      </c:pt>
                      <c:pt idx="4578">
                        <c:v>44055</c:v>
                      </c:pt>
                      <c:pt idx="4579">
                        <c:v>44056</c:v>
                      </c:pt>
                      <c:pt idx="4580">
                        <c:v>44057</c:v>
                      </c:pt>
                      <c:pt idx="4581">
                        <c:v>44058</c:v>
                      </c:pt>
                      <c:pt idx="4582">
                        <c:v>44059</c:v>
                      </c:pt>
                      <c:pt idx="4583">
                        <c:v>44060</c:v>
                      </c:pt>
                      <c:pt idx="4584">
                        <c:v>44061</c:v>
                      </c:pt>
                      <c:pt idx="4585">
                        <c:v>44062</c:v>
                      </c:pt>
                      <c:pt idx="4586">
                        <c:v>44063</c:v>
                      </c:pt>
                      <c:pt idx="4587">
                        <c:v>44064</c:v>
                      </c:pt>
                      <c:pt idx="4588">
                        <c:v>44065</c:v>
                      </c:pt>
                      <c:pt idx="4589">
                        <c:v>44066</c:v>
                      </c:pt>
                      <c:pt idx="4590">
                        <c:v>44067</c:v>
                      </c:pt>
                      <c:pt idx="4591">
                        <c:v>44068</c:v>
                      </c:pt>
                      <c:pt idx="4592">
                        <c:v>44069</c:v>
                      </c:pt>
                      <c:pt idx="4593">
                        <c:v>44070</c:v>
                      </c:pt>
                      <c:pt idx="4594">
                        <c:v>44071</c:v>
                      </c:pt>
                      <c:pt idx="4595">
                        <c:v>44072</c:v>
                      </c:pt>
                      <c:pt idx="4596">
                        <c:v>44073</c:v>
                      </c:pt>
                      <c:pt idx="4597">
                        <c:v>44074</c:v>
                      </c:pt>
                      <c:pt idx="4598">
                        <c:v>44075</c:v>
                      </c:pt>
                      <c:pt idx="4599">
                        <c:v>44076</c:v>
                      </c:pt>
                      <c:pt idx="4600">
                        <c:v>44077</c:v>
                      </c:pt>
                      <c:pt idx="4601">
                        <c:v>44078</c:v>
                      </c:pt>
                      <c:pt idx="4602">
                        <c:v>44079</c:v>
                      </c:pt>
                      <c:pt idx="4603">
                        <c:v>44080</c:v>
                      </c:pt>
                      <c:pt idx="4604">
                        <c:v>44081</c:v>
                      </c:pt>
                      <c:pt idx="4605">
                        <c:v>44082</c:v>
                      </c:pt>
                      <c:pt idx="4606">
                        <c:v>44083</c:v>
                      </c:pt>
                      <c:pt idx="4607">
                        <c:v>44084</c:v>
                      </c:pt>
                      <c:pt idx="4608">
                        <c:v>44085</c:v>
                      </c:pt>
                      <c:pt idx="4609">
                        <c:v>44086</c:v>
                      </c:pt>
                      <c:pt idx="4610">
                        <c:v>44087</c:v>
                      </c:pt>
                      <c:pt idx="4611">
                        <c:v>44088</c:v>
                      </c:pt>
                      <c:pt idx="4612">
                        <c:v>44089</c:v>
                      </c:pt>
                      <c:pt idx="4613">
                        <c:v>44090</c:v>
                      </c:pt>
                      <c:pt idx="4614">
                        <c:v>44091</c:v>
                      </c:pt>
                      <c:pt idx="4615">
                        <c:v>44092</c:v>
                      </c:pt>
                      <c:pt idx="4616">
                        <c:v>44093</c:v>
                      </c:pt>
                      <c:pt idx="4617">
                        <c:v>44094</c:v>
                      </c:pt>
                      <c:pt idx="4618">
                        <c:v>44095</c:v>
                      </c:pt>
                      <c:pt idx="4619">
                        <c:v>44096</c:v>
                      </c:pt>
                      <c:pt idx="4620">
                        <c:v>44097</c:v>
                      </c:pt>
                      <c:pt idx="4621">
                        <c:v>44098</c:v>
                      </c:pt>
                      <c:pt idx="4622">
                        <c:v>44099</c:v>
                      </c:pt>
                      <c:pt idx="4623">
                        <c:v>44100</c:v>
                      </c:pt>
                      <c:pt idx="4624">
                        <c:v>44101</c:v>
                      </c:pt>
                      <c:pt idx="4625">
                        <c:v>44102</c:v>
                      </c:pt>
                      <c:pt idx="4626">
                        <c:v>44103</c:v>
                      </c:pt>
                      <c:pt idx="4627">
                        <c:v>44104</c:v>
                      </c:pt>
                      <c:pt idx="4628">
                        <c:v>44105</c:v>
                      </c:pt>
                      <c:pt idx="4629">
                        <c:v>44106</c:v>
                      </c:pt>
                      <c:pt idx="4630">
                        <c:v>44107</c:v>
                      </c:pt>
                      <c:pt idx="4631">
                        <c:v>44108</c:v>
                      </c:pt>
                      <c:pt idx="4632">
                        <c:v>44109</c:v>
                      </c:pt>
                      <c:pt idx="4633">
                        <c:v>44110</c:v>
                      </c:pt>
                      <c:pt idx="4634">
                        <c:v>44111</c:v>
                      </c:pt>
                      <c:pt idx="4635">
                        <c:v>44112</c:v>
                      </c:pt>
                      <c:pt idx="4636">
                        <c:v>44113</c:v>
                      </c:pt>
                      <c:pt idx="4637">
                        <c:v>44114</c:v>
                      </c:pt>
                      <c:pt idx="4638">
                        <c:v>44115</c:v>
                      </c:pt>
                      <c:pt idx="4639">
                        <c:v>44116</c:v>
                      </c:pt>
                      <c:pt idx="4640">
                        <c:v>44117</c:v>
                      </c:pt>
                      <c:pt idx="4641">
                        <c:v>44118</c:v>
                      </c:pt>
                      <c:pt idx="4642">
                        <c:v>44119</c:v>
                      </c:pt>
                      <c:pt idx="4643">
                        <c:v>44120</c:v>
                      </c:pt>
                      <c:pt idx="4644">
                        <c:v>44121</c:v>
                      </c:pt>
                      <c:pt idx="4645">
                        <c:v>44122</c:v>
                      </c:pt>
                      <c:pt idx="4646">
                        <c:v>44123</c:v>
                      </c:pt>
                      <c:pt idx="4647">
                        <c:v>44124</c:v>
                      </c:pt>
                      <c:pt idx="4648">
                        <c:v>44125</c:v>
                      </c:pt>
                      <c:pt idx="4649">
                        <c:v>44126</c:v>
                      </c:pt>
                      <c:pt idx="4650">
                        <c:v>44127</c:v>
                      </c:pt>
                      <c:pt idx="4651">
                        <c:v>44128</c:v>
                      </c:pt>
                      <c:pt idx="4652">
                        <c:v>44129</c:v>
                      </c:pt>
                      <c:pt idx="4653">
                        <c:v>44130</c:v>
                      </c:pt>
                      <c:pt idx="4654">
                        <c:v>44131</c:v>
                      </c:pt>
                      <c:pt idx="4655">
                        <c:v>44132</c:v>
                      </c:pt>
                      <c:pt idx="4656">
                        <c:v>44133</c:v>
                      </c:pt>
                      <c:pt idx="4657">
                        <c:v>44134</c:v>
                      </c:pt>
                      <c:pt idx="4658">
                        <c:v>44135</c:v>
                      </c:pt>
                      <c:pt idx="4659">
                        <c:v>44136</c:v>
                      </c:pt>
                      <c:pt idx="4660">
                        <c:v>44137</c:v>
                      </c:pt>
                      <c:pt idx="4661">
                        <c:v>44138</c:v>
                      </c:pt>
                      <c:pt idx="4662">
                        <c:v>44139</c:v>
                      </c:pt>
                      <c:pt idx="4663">
                        <c:v>44140</c:v>
                      </c:pt>
                      <c:pt idx="4664">
                        <c:v>44141</c:v>
                      </c:pt>
                      <c:pt idx="4665">
                        <c:v>44142</c:v>
                      </c:pt>
                      <c:pt idx="4666">
                        <c:v>44143</c:v>
                      </c:pt>
                      <c:pt idx="4667">
                        <c:v>44144</c:v>
                      </c:pt>
                      <c:pt idx="4668">
                        <c:v>44145</c:v>
                      </c:pt>
                      <c:pt idx="4669">
                        <c:v>44146</c:v>
                      </c:pt>
                      <c:pt idx="4670">
                        <c:v>44147</c:v>
                      </c:pt>
                      <c:pt idx="4671">
                        <c:v>44148</c:v>
                      </c:pt>
                      <c:pt idx="4672">
                        <c:v>44149</c:v>
                      </c:pt>
                      <c:pt idx="4673">
                        <c:v>44150</c:v>
                      </c:pt>
                      <c:pt idx="4674">
                        <c:v>44151</c:v>
                      </c:pt>
                      <c:pt idx="4675">
                        <c:v>44152</c:v>
                      </c:pt>
                      <c:pt idx="4676">
                        <c:v>44153</c:v>
                      </c:pt>
                      <c:pt idx="4677">
                        <c:v>44154</c:v>
                      </c:pt>
                      <c:pt idx="4678">
                        <c:v>44155</c:v>
                      </c:pt>
                      <c:pt idx="4679">
                        <c:v>44156</c:v>
                      </c:pt>
                      <c:pt idx="4680">
                        <c:v>44157</c:v>
                      </c:pt>
                      <c:pt idx="4681">
                        <c:v>44158</c:v>
                      </c:pt>
                      <c:pt idx="4682">
                        <c:v>44159</c:v>
                      </c:pt>
                      <c:pt idx="4683">
                        <c:v>44160</c:v>
                      </c:pt>
                      <c:pt idx="4684">
                        <c:v>44161</c:v>
                      </c:pt>
                      <c:pt idx="4685">
                        <c:v>44162</c:v>
                      </c:pt>
                      <c:pt idx="4686">
                        <c:v>44163</c:v>
                      </c:pt>
                      <c:pt idx="4687">
                        <c:v>44164</c:v>
                      </c:pt>
                      <c:pt idx="4688">
                        <c:v>44165</c:v>
                      </c:pt>
                      <c:pt idx="4689">
                        <c:v>44166</c:v>
                      </c:pt>
                      <c:pt idx="4690">
                        <c:v>44167</c:v>
                      </c:pt>
                      <c:pt idx="4691">
                        <c:v>44168</c:v>
                      </c:pt>
                      <c:pt idx="4692">
                        <c:v>44169</c:v>
                      </c:pt>
                      <c:pt idx="4693">
                        <c:v>44170</c:v>
                      </c:pt>
                      <c:pt idx="4694">
                        <c:v>44171</c:v>
                      </c:pt>
                      <c:pt idx="4695">
                        <c:v>44172</c:v>
                      </c:pt>
                      <c:pt idx="4696">
                        <c:v>44173</c:v>
                      </c:pt>
                      <c:pt idx="4697">
                        <c:v>44174</c:v>
                      </c:pt>
                      <c:pt idx="4698">
                        <c:v>44175</c:v>
                      </c:pt>
                      <c:pt idx="4699">
                        <c:v>44176</c:v>
                      </c:pt>
                      <c:pt idx="4700">
                        <c:v>44177</c:v>
                      </c:pt>
                      <c:pt idx="4701">
                        <c:v>44178</c:v>
                      </c:pt>
                      <c:pt idx="4702">
                        <c:v>44179</c:v>
                      </c:pt>
                      <c:pt idx="4703">
                        <c:v>44180</c:v>
                      </c:pt>
                      <c:pt idx="4704">
                        <c:v>44181</c:v>
                      </c:pt>
                      <c:pt idx="4705">
                        <c:v>44182</c:v>
                      </c:pt>
                      <c:pt idx="4706">
                        <c:v>44183</c:v>
                      </c:pt>
                      <c:pt idx="4707">
                        <c:v>44184</c:v>
                      </c:pt>
                      <c:pt idx="4708">
                        <c:v>44185</c:v>
                      </c:pt>
                      <c:pt idx="4709">
                        <c:v>44186</c:v>
                      </c:pt>
                      <c:pt idx="4710">
                        <c:v>44187</c:v>
                      </c:pt>
                      <c:pt idx="4711">
                        <c:v>44188</c:v>
                      </c:pt>
                      <c:pt idx="4712">
                        <c:v>44189</c:v>
                      </c:pt>
                      <c:pt idx="4713">
                        <c:v>44190</c:v>
                      </c:pt>
                      <c:pt idx="4714">
                        <c:v>44191</c:v>
                      </c:pt>
                      <c:pt idx="4715">
                        <c:v>44192</c:v>
                      </c:pt>
                      <c:pt idx="4716">
                        <c:v>44193</c:v>
                      </c:pt>
                      <c:pt idx="4717">
                        <c:v>44194</c:v>
                      </c:pt>
                      <c:pt idx="4718">
                        <c:v>44195</c:v>
                      </c:pt>
                      <c:pt idx="4719">
                        <c:v>44196</c:v>
                      </c:pt>
                      <c:pt idx="4720">
                        <c:v>44197</c:v>
                      </c:pt>
                      <c:pt idx="4721">
                        <c:v>44198</c:v>
                      </c:pt>
                      <c:pt idx="4722">
                        <c:v>44199</c:v>
                      </c:pt>
                      <c:pt idx="4723">
                        <c:v>44200</c:v>
                      </c:pt>
                      <c:pt idx="4724">
                        <c:v>44201</c:v>
                      </c:pt>
                      <c:pt idx="4725">
                        <c:v>44202</c:v>
                      </c:pt>
                      <c:pt idx="4726">
                        <c:v>44203</c:v>
                      </c:pt>
                      <c:pt idx="4727">
                        <c:v>44204</c:v>
                      </c:pt>
                      <c:pt idx="4728">
                        <c:v>44205</c:v>
                      </c:pt>
                      <c:pt idx="4729">
                        <c:v>44206</c:v>
                      </c:pt>
                      <c:pt idx="4730">
                        <c:v>44207</c:v>
                      </c:pt>
                      <c:pt idx="4731">
                        <c:v>44208</c:v>
                      </c:pt>
                      <c:pt idx="4732">
                        <c:v>44209</c:v>
                      </c:pt>
                      <c:pt idx="4733">
                        <c:v>44210</c:v>
                      </c:pt>
                      <c:pt idx="4734">
                        <c:v>44211</c:v>
                      </c:pt>
                      <c:pt idx="4735">
                        <c:v>44212</c:v>
                      </c:pt>
                      <c:pt idx="4736">
                        <c:v>44213</c:v>
                      </c:pt>
                      <c:pt idx="4737">
                        <c:v>44214</c:v>
                      </c:pt>
                      <c:pt idx="4738">
                        <c:v>44215</c:v>
                      </c:pt>
                      <c:pt idx="4739">
                        <c:v>44216</c:v>
                      </c:pt>
                      <c:pt idx="4740">
                        <c:v>44217</c:v>
                      </c:pt>
                      <c:pt idx="4741">
                        <c:v>44218</c:v>
                      </c:pt>
                      <c:pt idx="4742">
                        <c:v>44219</c:v>
                      </c:pt>
                      <c:pt idx="4743">
                        <c:v>44220</c:v>
                      </c:pt>
                      <c:pt idx="4744">
                        <c:v>44221</c:v>
                      </c:pt>
                      <c:pt idx="4745">
                        <c:v>44222</c:v>
                      </c:pt>
                      <c:pt idx="4746">
                        <c:v>44223</c:v>
                      </c:pt>
                      <c:pt idx="4747">
                        <c:v>44224</c:v>
                      </c:pt>
                      <c:pt idx="4748">
                        <c:v>44225</c:v>
                      </c:pt>
                      <c:pt idx="4749">
                        <c:v>44226</c:v>
                      </c:pt>
                      <c:pt idx="4750">
                        <c:v>44227</c:v>
                      </c:pt>
                      <c:pt idx="4751">
                        <c:v>44228</c:v>
                      </c:pt>
                      <c:pt idx="4752">
                        <c:v>44229</c:v>
                      </c:pt>
                      <c:pt idx="4753">
                        <c:v>44230</c:v>
                      </c:pt>
                      <c:pt idx="4754">
                        <c:v>44231</c:v>
                      </c:pt>
                      <c:pt idx="4755">
                        <c:v>44234</c:v>
                      </c:pt>
                      <c:pt idx="4756">
                        <c:v>44235</c:v>
                      </c:pt>
                      <c:pt idx="4757">
                        <c:v>44236</c:v>
                      </c:pt>
                      <c:pt idx="4758">
                        <c:v>44237</c:v>
                      </c:pt>
                      <c:pt idx="4759">
                        <c:v>44238</c:v>
                      </c:pt>
                      <c:pt idx="4760">
                        <c:v>44239</c:v>
                      </c:pt>
                      <c:pt idx="4761">
                        <c:v>44240</c:v>
                      </c:pt>
                      <c:pt idx="4762">
                        <c:v>44241</c:v>
                      </c:pt>
                      <c:pt idx="4763">
                        <c:v>44242</c:v>
                      </c:pt>
                      <c:pt idx="4764">
                        <c:v>44243</c:v>
                      </c:pt>
                      <c:pt idx="4765">
                        <c:v>44244</c:v>
                      </c:pt>
                      <c:pt idx="4766">
                        <c:v>44245</c:v>
                      </c:pt>
                      <c:pt idx="4767">
                        <c:v>44246</c:v>
                      </c:pt>
                      <c:pt idx="4768">
                        <c:v>44247</c:v>
                      </c:pt>
                      <c:pt idx="4769">
                        <c:v>44248</c:v>
                      </c:pt>
                      <c:pt idx="4770">
                        <c:v>44249</c:v>
                      </c:pt>
                      <c:pt idx="4771">
                        <c:v>44250</c:v>
                      </c:pt>
                      <c:pt idx="4772">
                        <c:v>44251</c:v>
                      </c:pt>
                      <c:pt idx="4773">
                        <c:v>44252</c:v>
                      </c:pt>
                      <c:pt idx="4774">
                        <c:v>44253</c:v>
                      </c:pt>
                      <c:pt idx="4775">
                        <c:v>44254</c:v>
                      </c:pt>
                      <c:pt idx="4776">
                        <c:v>44255</c:v>
                      </c:pt>
                      <c:pt idx="4777">
                        <c:v>44257</c:v>
                      </c:pt>
                      <c:pt idx="4778">
                        <c:v>44258</c:v>
                      </c:pt>
                      <c:pt idx="4779">
                        <c:v>44259</c:v>
                      </c:pt>
                      <c:pt idx="4780">
                        <c:v>44260</c:v>
                      </c:pt>
                      <c:pt idx="4781">
                        <c:v>44262</c:v>
                      </c:pt>
                      <c:pt idx="4782">
                        <c:v>44263</c:v>
                      </c:pt>
                      <c:pt idx="4783">
                        <c:v>44264</c:v>
                      </c:pt>
                      <c:pt idx="4784">
                        <c:v>44265</c:v>
                      </c:pt>
                      <c:pt idx="4785">
                        <c:v>44266</c:v>
                      </c:pt>
                      <c:pt idx="4786">
                        <c:v>44267</c:v>
                      </c:pt>
                      <c:pt idx="4787">
                        <c:v>44268</c:v>
                      </c:pt>
                      <c:pt idx="4788">
                        <c:v>44269</c:v>
                      </c:pt>
                      <c:pt idx="4789">
                        <c:v>44270</c:v>
                      </c:pt>
                      <c:pt idx="4790">
                        <c:v>44271</c:v>
                      </c:pt>
                      <c:pt idx="4791">
                        <c:v>44272</c:v>
                      </c:pt>
                      <c:pt idx="4792">
                        <c:v>44282</c:v>
                      </c:pt>
                      <c:pt idx="4793">
                        <c:v>44283</c:v>
                      </c:pt>
                      <c:pt idx="4794">
                        <c:v>44284</c:v>
                      </c:pt>
                      <c:pt idx="4795">
                        <c:v>44285</c:v>
                      </c:pt>
                      <c:pt idx="4796">
                        <c:v>44286</c:v>
                      </c:pt>
                      <c:pt idx="4797">
                        <c:v>44287</c:v>
                      </c:pt>
                      <c:pt idx="4798">
                        <c:v>44288</c:v>
                      </c:pt>
                      <c:pt idx="4799">
                        <c:v>44289</c:v>
                      </c:pt>
                      <c:pt idx="4800">
                        <c:v>44290</c:v>
                      </c:pt>
                      <c:pt idx="4801">
                        <c:v>44291</c:v>
                      </c:pt>
                      <c:pt idx="4802">
                        <c:v>44292</c:v>
                      </c:pt>
                      <c:pt idx="4803">
                        <c:v>44293</c:v>
                      </c:pt>
                      <c:pt idx="4804">
                        <c:v>44294</c:v>
                      </c:pt>
                      <c:pt idx="4805">
                        <c:v>44295</c:v>
                      </c:pt>
                      <c:pt idx="4806">
                        <c:v>44300</c:v>
                      </c:pt>
                      <c:pt idx="4807">
                        <c:v>44301</c:v>
                      </c:pt>
                      <c:pt idx="4808">
                        <c:v>44302</c:v>
                      </c:pt>
                      <c:pt idx="4809">
                        <c:v>44303</c:v>
                      </c:pt>
                      <c:pt idx="4810">
                        <c:v>44304</c:v>
                      </c:pt>
                      <c:pt idx="4811">
                        <c:v>44305</c:v>
                      </c:pt>
                      <c:pt idx="4812">
                        <c:v>44306</c:v>
                      </c:pt>
                      <c:pt idx="4813">
                        <c:v>44307</c:v>
                      </c:pt>
                      <c:pt idx="4814">
                        <c:v>44308</c:v>
                      </c:pt>
                      <c:pt idx="4815">
                        <c:v>44309</c:v>
                      </c:pt>
                      <c:pt idx="4816">
                        <c:v>44310</c:v>
                      </c:pt>
                      <c:pt idx="4817">
                        <c:v>44311</c:v>
                      </c:pt>
                      <c:pt idx="4818">
                        <c:v>44312</c:v>
                      </c:pt>
                      <c:pt idx="4819">
                        <c:v>44313</c:v>
                      </c:pt>
                      <c:pt idx="4820">
                        <c:v>44314</c:v>
                      </c:pt>
                      <c:pt idx="4821">
                        <c:v>44315</c:v>
                      </c:pt>
                      <c:pt idx="4822">
                        <c:v>44316</c:v>
                      </c:pt>
                      <c:pt idx="4823">
                        <c:v>44317</c:v>
                      </c:pt>
                      <c:pt idx="4824">
                        <c:v>44318</c:v>
                      </c:pt>
                      <c:pt idx="4825">
                        <c:v>44319</c:v>
                      </c:pt>
                      <c:pt idx="4826">
                        <c:v>44320</c:v>
                      </c:pt>
                      <c:pt idx="4827">
                        <c:v>44321</c:v>
                      </c:pt>
                      <c:pt idx="4828">
                        <c:v>44322</c:v>
                      </c:pt>
                      <c:pt idx="4829">
                        <c:v>44323</c:v>
                      </c:pt>
                      <c:pt idx="4830">
                        <c:v>44324</c:v>
                      </c:pt>
                      <c:pt idx="4831">
                        <c:v>44325</c:v>
                      </c:pt>
                      <c:pt idx="4832">
                        <c:v>44326</c:v>
                      </c:pt>
                      <c:pt idx="4833">
                        <c:v>44327</c:v>
                      </c:pt>
                      <c:pt idx="4834">
                        <c:v>44328</c:v>
                      </c:pt>
                      <c:pt idx="4835">
                        <c:v>44329</c:v>
                      </c:pt>
                      <c:pt idx="4836">
                        <c:v>44330</c:v>
                      </c:pt>
                      <c:pt idx="4837">
                        <c:v>44331</c:v>
                      </c:pt>
                      <c:pt idx="4838">
                        <c:v>44332</c:v>
                      </c:pt>
                      <c:pt idx="4839">
                        <c:v>44333</c:v>
                      </c:pt>
                      <c:pt idx="4840">
                        <c:v>44334</c:v>
                      </c:pt>
                      <c:pt idx="4841">
                        <c:v>44335</c:v>
                      </c:pt>
                      <c:pt idx="4842">
                        <c:v>44336</c:v>
                      </c:pt>
                      <c:pt idx="4843">
                        <c:v>44337</c:v>
                      </c:pt>
                      <c:pt idx="4844">
                        <c:v>44338</c:v>
                      </c:pt>
                      <c:pt idx="4845">
                        <c:v>44339</c:v>
                      </c:pt>
                      <c:pt idx="4846">
                        <c:v>44340</c:v>
                      </c:pt>
                      <c:pt idx="4847">
                        <c:v>44341</c:v>
                      </c:pt>
                      <c:pt idx="4848">
                        <c:v>44342</c:v>
                      </c:pt>
                      <c:pt idx="4849">
                        <c:v>44343</c:v>
                      </c:pt>
                      <c:pt idx="4850">
                        <c:v>44344</c:v>
                      </c:pt>
                      <c:pt idx="4851">
                        <c:v>44345</c:v>
                      </c:pt>
                      <c:pt idx="4852">
                        <c:v>44346</c:v>
                      </c:pt>
                      <c:pt idx="4853">
                        <c:v>44347</c:v>
                      </c:pt>
                      <c:pt idx="4854">
                        <c:v>44348</c:v>
                      </c:pt>
                      <c:pt idx="4855">
                        <c:v>44349</c:v>
                      </c:pt>
                      <c:pt idx="4856">
                        <c:v>44350</c:v>
                      </c:pt>
                      <c:pt idx="4857">
                        <c:v>44351</c:v>
                      </c:pt>
                      <c:pt idx="4858">
                        <c:v>44352</c:v>
                      </c:pt>
                      <c:pt idx="4859">
                        <c:v>44353</c:v>
                      </c:pt>
                      <c:pt idx="4860">
                        <c:v>44354</c:v>
                      </c:pt>
                      <c:pt idx="4861">
                        <c:v>44355</c:v>
                      </c:pt>
                      <c:pt idx="4862">
                        <c:v>44356</c:v>
                      </c:pt>
                      <c:pt idx="4863">
                        <c:v>44357</c:v>
                      </c:pt>
                      <c:pt idx="4864">
                        <c:v>44358</c:v>
                      </c:pt>
                      <c:pt idx="4865">
                        <c:v>44359</c:v>
                      </c:pt>
                      <c:pt idx="4866">
                        <c:v>44360</c:v>
                      </c:pt>
                      <c:pt idx="4867">
                        <c:v>44361</c:v>
                      </c:pt>
                      <c:pt idx="4868">
                        <c:v>44362</c:v>
                      </c:pt>
                      <c:pt idx="4869">
                        <c:v>44363</c:v>
                      </c:pt>
                      <c:pt idx="4870">
                        <c:v>44364</c:v>
                      </c:pt>
                      <c:pt idx="4871">
                        <c:v>44365</c:v>
                      </c:pt>
                      <c:pt idx="4872">
                        <c:v>44366</c:v>
                      </c:pt>
                      <c:pt idx="4873">
                        <c:v>44367</c:v>
                      </c:pt>
                      <c:pt idx="4874">
                        <c:v>44368</c:v>
                      </c:pt>
                      <c:pt idx="4875">
                        <c:v>44369</c:v>
                      </c:pt>
                      <c:pt idx="4876">
                        <c:v>44370</c:v>
                      </c:pt>
                      <c:pt idx="4877">
                        <c:v>44371</c:v>
                      </c:pt>
                      <c:pt idx="4878">
                        <c:v>44372</c:v>
                      </c:pt>
                      <c:pt idx="4879">
                        <c:v>44373</c:v>
                      </c:pt>
                      <c:pt idx="4880">
                        <c:v>44374</c:v>
                      </c:pt>
                      <c:pt idx="4881">
                        <c:v>44375</c:v>
                      </c:pt>
                      <c:pt idx="4882">
                        <c:v>44376</c:v>
                      </c:pt>
                      <c:pt idx="4883">
                        <c:v>44377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TimeSeries!$D$5:$D$4888</c15:sqref>
                        </c15:formulaRef>
                      </c:ext>
                    </c:extLst>
                    <c:numCache>
                      <c:formatCode>General</c:formatCode>
                      <c:ptCount val="4884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8</c:v>
                      </c:pt>
                      <c:pt idx="4">
                        <c:v>13</c:v>
                      </c:pt>
                      <c:pt idx="5">
                        <c:v>15</c:v>
                      </c:pt>
                      <c:pt idx="6">
                        <c:v>18</c:v>
                      </c:pt>
                      <c:pt idx="7">
                        <c:v>26</c:v>
                      </c:pt>
                      <c:pt idx="8">
                        <c:v>52</c:v>
                      </c:pt>
                      <c:pt idx="9">
                        <c:v>76</c:v>
                      </c:pt>
                      <c:pt idx="10">
                        <c:v>84</c:v>
                      </c:pt>
                      <c:pt idx="11">
                        <c:v>102</c:v>
                      </c:pt>
                      <c:pt idx="12">
                        <c:v>113</c:v>
                      </c:pt>
                      <c:pt idx="13">
                        <c:v>121</c:v>
                      </c:pt>
                      <c:pt idx="14">
                        <c:v>127</c:v>
                      </c:pt>
                      <c:pt idx="15">
                        <c:v>132</c:v>
                      </c:pt>
                      <c:pt idx="16">
                        <c:v>140</c:v>
                      </c:pt>
                      <c:pt idx="17">
                        <c:v>146</c:v>
                      </c:pt>
                      <c:pt idx="18">
                        <c:v>162</c:v>
                      </c:pt>
                      <c:pt idx="19">
                        <c:v>178</c:v>
                      </c:pt>
                      <c:pt idx="20">
                        <c:v>217</c:v>
                      </c:pt>
                      <c:pt idx="21">
                        <c:v>254</c:v>
                      </c:pt>
                      <c:pt idx="22">
                        <c:v>289</c:v>
                      </c:pt>
                      <c:pt idx="23">
                        <c:v>325</c:v>
                      </c:pt>
                      <c:pt idx="24">
                        <c:v>343</c:v>
                      </c:pt>
                      <c:pt idx="25">
                        <c:v>365</c:v>
                      </c:pt>
                      <c:pt idx="26">
                        <c:v>398</c:v>
                      </c:pt>
                      <c:pt idx="27">
                        <c:v>444</c:v>
                      </c:pt>
                      <c:pt idx="28">
                        <c:v>496</c:v>
                      </c:pt>
                      <c:pt idx="29">
                        <c:v>540</c:v>
                      </c:pt>
                      <c:pt idx="30">
                        <c:v>581</c:v>
                      </c:pt>
                      <c:pt idx="31">
                        <c:v>611</c:v>
                      </c:pt>
                      <c:pt idx="32">
                        <c:v>639</c:v>
                      </c:pt>
                      <c:pt idx="33">
                        <c:v>680</c:v>
                      </c:pt>
                      <c:pt idx="34">
                        <c:v>723</c:v>
                      </c:pt>
                      <c:pt idx="35">
                        <c:v>759</c:v>
                      </c:pt>
                      <c:pt idx="36">
                        <c:v>789</c:v>
                      </c:pt>
                      <c:pt idx="37">
                        <c:v>832</c:v>
                      </c:pt>
                      <c:pt idx="38">
                        <c:v>862</c:v>
                      </c:pt>
                      <c:pt idx="39">
                        <c:v>906</c:v>
                      </c:pt>
                      <c:pt idx="40">
                        <c:v>947</c:v>
                      </c:pt>
                      <c:pt idx="41">
                        <c:v>989</c:v>
                      </c:pt>
                      <c:pt idx="42">
                        <c:v>1044</c:v>
                      </c:pt>
                      <c:pt idx="43">
                        <c:v>1083</c:v>
                      </c:pt>
                      <c:pt idx="44">
                        <c:v>1141</c:v>
                      </c:pt>
                      <c:pt idx="45">
                        <c:v>1156</c:v>
                      </c:pt>
                      <c:pt idx="46">
                        <c:v>1190</c:v>
                      </c:pt>
                      <c:pt idx="47">
                        <c:v>1217</c:v>
                      </c:pt>
                      <c:pt idx="48">
                        <c:v>1240</c:v>
                      </c:pt>
                      <c:pt idx="49">
                        <c:v>1282</c:v>
                      </c:pt>
                      <c:pt idx="50">
                        <c:v>1311</c:v>
                      </c:pt>
                      <c:pt idx="51">
                        <c:v>1340</c:v>
                      </c:pt>
                      <c:pt idx="52">
                        <c:v>1365</c:v>
                      </c:pt>
                      <c:pt idx="53">
                        <c:v>1378</c:v>
                      </c:pt>
                      <c:pt idx="54">
                        <c:v>1407</c:v>
                      </c:pt>
                      <c:pt idx="55">
                        <c:v>1446</c:v>
                      </c:pt>
                      <c:pt idx="56">
                        <c:v>1479</c:v>
                      </c:pt>
                      <c:pt idx="57">
                        <c:v>1526</c:v>
                      </c:pt>
                      <c:pt idx="58">
                        <c:v>1567</c:v>
                      </c:pt>
                      <c:pt idx="59">
                        <c:v>1600</c:v>
                      </c:pt>
                      <c:pt idx="60">
                        <c:v>1615</c:v>
                      </c:pt>
                      <c:pt idx="61">
                        <c:v>1649</c:v>
                      </c:pt>
                      <c:pt idx="62">
                        <c:v>1686</c:v>
                      </c:pt>
                      <c:pt idx="63">
                        <c:v>1721</c:v>
                      </c:pt>
                      <c:pt idx="64">
                        <c:v>1753</c:v>
                      </c:pt>
                      <c:pt idx="65">
                        <c:v>1776</c:v>
                      </c:pt>
                      <c:pt idx="66">
                        <c:v>1784</c:v>
                      </c:pt>
                      <c:pt idx="67">
                        <c:v>1798</c:v>
                      </c:pt>
                      <c:pt idx="68">
                        <c:v>1841</c:v>
                      </c:pt>
                      <c:pt idx="69">
                        <c:v>1875</c:v>
                      </c:pt>
                      <c:pt idx="70">
                        <c:v>1902</c:v>
                      </c:pt>
                      <c:pt idx="71">
                        <c:v>1939</c:v>
                      </c:pt>
                      <c:pt idx="72">
                        <c:v>1963</c:v>
                      </c:pt>
                      <c:pt idx="73">
                        <c:v>2000</c:v>
                      </c:pt>
                      <c:pt idx="74">
                        <c:v>2027</c:v>
                      </c:pt>
                      <c:pt idx="75">
                        <c:v>2065</c:v>
                      </c:pt>
                      <c:pt idx="76">
                        <c:v>2113</c:v>
                      </c:pt>
                      <c:pt idx="77">
                        <c:v>2144</c:v>
                      </c:pt>
                      <c:pt idx="78">
                        <c:v>2184</c:v>
                      </c:pt>
                      <c:pt idx="79">
                        <c:v>2222</c:v>
                      </c:pt>
                      <c:pt idx="80">
                        <c:v>2263</c:v>
                      </c:pt>
                      <c:pt idx="81">
                        <c:v>2284</c:v>
                      </c:pt>
                      <c:pt idx="82">
                        <c:v>2326</c:v>
                      </c:pt>
                      <c:pt idx="83">
                        <c:v>2390</c:v>
                      </c:pt>
                      <c:pt idx="84">
                        <c:v>2428</c:v>
                      </c:pt>
                      <c:pt idx="85">
                        <c:v>2475</c:v>
                      </c:pt>
                      <c:pt idx="86">
                        <c:v>2519</c:v>
                      </c:pt>
                      <c:pt idx="87">
                        <c:v>2547</c:v>
                      </c:pt>
                      <c:pt idx="88">
                        <c:v>2589</c:v>
                      </c:pt>
                      <c:pt idx="89">
                        <c:v>2634</c:v>
                      </c:pt>
                      <c:pt idx="90">
                        <c:v>2683</c:v>
                      </c:pt>
                      <c:pt idx="91">
                        <c:v>2752</c:v>
                      </c:pt>
                      <c:pt idx="92">
                        <c:v>2831</c:v>
                      </c:pt>
                      <c:pt idx="93">
                        <c:v>2887</c:v>
                      </c:pt>
                      <c:pt idx="94">
                        <c:v>2920</c:v>
                      </c:pt>
                      <c:pt idx="95">
                        <c:v>2955</c:v>
                      </c:pt>
                      <c:pt idx="96">
                        <c:v>3009</c:v>
                      </c:pt>
                      <c:pt idx="97">
                        <c:v>3074</c:v>
                      </c:pt>
                      <c:pt idx="98">
                        <c:v>3130</c:v>
                      </c:pt>
                      <c:pt idx="99">
                        <c:v>3193</c:v>
                      </c:pt>
                      <c:pt idx="100">
                        <c:v>3250</c:v>
                      </c:pt>
                      <c:pt idx="101">
                        <c:v>3287</c:v>
                      </c:pt>
                      <c:pt idx="102">
                        <c:v>3311</c:v>
                      </c:pt>
                      <c:pt idx="103">
                        <c:v>3351</c:v>
                      </c:pt>
                      <c:pt idx="104">
                        <c:v>3399</c:v>
                      </c:pt>
                      <c:pt idx="105">
                        <c:v>3457</c:v>
                      </c:pt>
                      <c:pt idx="106">
                        <c:v>3509</c:v>
                      </c:pt>
                      <c:pt idx="107">
                        <c:v>3549</c:v>
                      </c:pt>
                      <c:pt idx="108">
                        <c:v>3581</c:v>
                      </c:pt>
                      <c:pt idx="109">
                        <c:v>3608</c:v>
                      </c:pt>
                      <c:pt idx="110">
                        <c:v>3650</c:v>
                      </c:pt>
                      <c:pt idx="111">
                        <c:v>3698</c:v>
                      </c:pt>
                      <c:pt idx="112">
                        <c:v>3748</c:v>
                      </c:pt>
                      <c:pt idx="113">
                        <c:v>3813</c:v>
                      </c:pt>
                      <c:pt idx="114">
                        <c:v>3854</c:v>
                      </c:pt>
                      <c:pt idx="115">
                        <c:v>3897</c:v>
                      </c:pt>
                      <c:pt idx="116">
                        <c:v>3935</c:v>
                      </c:pt>
                      <c:pt idx="117">
                        <c:v>3965</c:v>
                      </c:pt>
                      <c:pt idx="118">
                        <c:v>4037</c:v>
                      </c:pt>
                      <c:pt idx="119">
                        <c:v>4094</c:v>
                      </c:pt>
                      <c:pt idx="120">
                        <c:v>4144</c:v>
                      </c:pt>
                      <c:pt idx="121">
                        <c:v>4208</c:v>
                      </c:pt>
                      <c:pt idx="122">
                        <c:v>4238</c:v>
                      </c:pt>
                      <c:pt idx="123">
                        <c:v>4285</c:v>
                      </c:pt>
                      <c:pt idx="124">
                        <c:v>4375</c:v>
                      </c:pt>
                      <c:pt idx="125">
                        <c:v>4456</c:v>
                      </c:pt>
                      <c:pt idx="126">
                        <c:v>4549</c:v>
                      </c:pt>
                      <c:pt idx="127">
                        <c:v>4628</c:v>
                      </c:pt>
                      <c:pt idx="128">
                        <c:v>4732</c:v>
                      </c:pt>
                      <c:pt idx="129">
                        <c:v>4799</c:v>
                      </c:pt>
                      <c:pt idx="130">
                        <c:v>4847</c:v>
                      </c:pt>
                      <c:pt idx="131">
                        <c:v>4930</c:v>
                      </c:pt>
                      <c:pt idx="132">
                        <c:v>5013</c:v>
                      </c:pt>
                      <c:pt idx="133">
                        <c:v>5115</c:v>
                      </c:pt>
                      <c:pt idx="134">
                        <c:v>5240</c:v>
                      </c:pt>
                      <c:pt idx="135">
                        <c:v>5370</c:v>
                      </c:pt>
                      <c:pt idx="136">
                        <c:v>5429</c:v>
                      </c:pt>
                      <c:pt idx="137">
                        <c:v>5498</c:v>
                      </c:pt>
                      <c:pt idx="138">
                        <c:v>5607</c:v>
                      </c:pt>
                      <c:pt idx="139">
                        <c:v>5703</c:v>
                      </c:pt>
                      <c:pt idx="140">
                        <c:v>5795</c:v>
                      </c:pt>
                      <c:pt idx="141">
                        <c:v>5924</c:v>
                      </c:pt>
                      <c:pt idx="142">
                        <c:v>6023</c:v>
                      </c:pt>
                      <c:pt idx="143">
                        <c:v>6080</c:v>
                      </c:pt>
                      <c:pt idx="144">
                        <c:v>6155</c:v>
                      </c:pt>
                      <c:pt idx="145">
                        <c:v>6244</c:v>
                      </c:pt>
                      <c:pt idx="146">
                        <c:v>6356</c:v>
                      </c:pt>
                      <c:pt idx="147">
                        <c:v>6469</c:v>
                      </c:pt>
                      <c:pt idx="148">
                        <c:v>6605</c:v>
                      </c:pt>
                      <c:pt idx="149">
                        <c:v>6713</c:v>
                      </c:pt>
                      <c:pt idx="150">
                        <c:v>6795</c:v>
                      </c:pt>
                      <c:pt idx="151">
                        <c:v>6862</c:v>
                      </c:pt>
                      <c:pt idx="152">
                        <c:v>6986</c:v>
                      </c:pt>
                      <c:pt idx="153">
                        <c:v>7091</c:v>
                      </c:pt>
                      <c:pt idx="154">
                        <c:v>7219</c:v>
                      </c:pt>
                      <c:pt idx="155">
                        <c:v>7290</c:v>
                      </c:pt>
                      <c:pt idx="156">
                        <c:v>7380</c:v>
                      </c:pt>
                      <c:pt idx="157">
                        <c:v>7444</c:v>
                      </c:pt>
                      <c:pt idx="158">
                        <c:v>7498</c:v>
                      </c:pt>
                      <c:pt idx="159">
                        <c:v>7610</c:v>
                      </c:pt>
                      <c:pt idx="160">
                        <c:v>7737</c:v>
                      </c:pt>
                      <c:pt idx="161">
                        <c:v>7860</c:v>
                      </c:pt>
                      <c:pt idx="162">
                        <c:v>8025</c:v>
                      </c:pt>
                      <c:pt idx="163">
                        <c:v>8127</c:v>
                      </c:pt>
                      <c:pt idx="164">
                        <c:v>8162</c:v>
                      </c:pt>
                      <c:pt idx="165">
                        <c:v>8210</c:v>
                      </c:pt>
                      <c:pt idx="166">
                        <c:v>8349</c:v>
                      </c:pt>
                      <c:pt idx="167">
                        <c:v>8482</c:v>
                      </c:pt>
                      <c:pt idx="168">
                        <c:v>8597</c:v>
                      </c:pt>
                      <c:pt idx="169">
                        <c:v>8734</c:v>
                      </c:pt>
                      <c:pt idx="170">
                        <c:v>8882</c:v>
                      </c:pt>
                      <c:pt idx="171">
                        <c:v>8962</c:v>
                      </c:pt>
                      <c:pt idx="172">
                        <c:v>9067</c:v>
                      </c:pt>
                      <c:pt idx="173">
                        <c:v>9250</c:v>
                      </c:pt>
                      <c:pt idx="174">
                        <c:v>9406</c:v>
                      </c:pt>
                      <c:pt idx="175">
                        <c:v>9536</c:v>
                      </c:pt>
                      <c:pt idx="176">
                        <c:v>9710</c:v>
                      </c:pt>
                      <c:pt idx="177">
                        <c:v>9809</c:v>
                      </c:pt>
                      <c:pt idx="178">
                        <c:v>9865</c:v>
                      </c:pt>
                      <c:pt idx="179">
                        <c:v>9938</c:v>
                      </c:pt>
                      <c:pt idx="180">
                        <c:v>10072</c:v>
                      </c:pt>
                      <c:pt idx="181">
                        <c:v>10186</c:v>
                      </c:pt>
                      <c:pt idx="182">
                        <c:v>10337</c:v>
                      </c:pt>
                      <c:pt idx="183">
                        <c:v>10483</c:v>
                      </c:pt>
                      <c:pt idx="184">
                        <c:v>10645</c:v>
                      </c:pt>
                      <c:pt idx="185">
                        <c:v>10710</c:v>
                      </c:pt>
                      <c:pt idx="186">
                        <c:v>10779</c:v>
                      </c:pt>
                      <c:pt idx="187">
                        <c:v>10956</c:v>
                      </c:pt>
                      <c:pt idx="188">
                        <c:v>11082</c:v>
                      </c:pt>
                      <c:pt idx="189">
                        <c:v>11208</c:v>
                      </c:pt>
                      <c:pt idx="190">
                        <c:v>11339</c:v>
                      </c:pt>
                      <c:pt idx="191">
                        <c:v>11465</c:v>
                      </c:pt>
                      <c:pt idx="192">
                        <c:v>11548</c:v>
                      </c:pt>
                      <c:pt idx="193">
                        <c:v>11599</c:v>
                      </c:pt>
                      <c:pt idx="194">
                        <c:v>11721</c:v>
                      </c:pt>
                      <c:pt idx="195">
                        <c:v>11841</c:v>
                      </c:pt>
                      <c:pt idx="196">
                        <c:v>11955</c:v>
                      </c:pt>
                      <c:pt idx="197">
                        <c:v>12061</c:v>
                      </c:pt>
                      <c:pt idx="198">
                        <c:v>12166</c:v>
                      </c:pt>
                      <c:pt idx="199">
                        <c:v>12239</c:v>
                      </c:pt>
                      <c:pt idx="200">
                        <c:v>12295</c:v>
                      </c:pt>
                      <c:pt idx="201">
                        <c:v>12410</c:v>
                      </c:pt>
                      <c:pt idx="202">
                        <c:v>12530</c:v>
                      </c:pt>
                      <c:pt idx="203">
                        <c:v>12721</c:v>
                      </c:pt>
                      <c:pt idx="204">
                        <c:v>12845</c:v>
                      </c:pt>
                      <c:pt idx="205">
                        <c:v>12947</c:v>
                      </c:pt>
                      <c:pt idx="206">
                        <c:v>13003</c:v>
                      </c:pt>
                      <c:pt idx="207">
                        <c:v>13085</c:v>
                      </c:pt>
                      <c:pt idx="208">
                        <c:v>13193</c:v>
                      </c:pt>
                      <c:pt idx="209">
                        <c:v>13313</c:v>
                      </c:pt>
                      <c:pt idx="210">
                        <c:v>13459</c:v>
                      </c:pt>
                      <c:pt idx="211">
                        <c:v>13631</c:v>
                      </c:pt>
                      <c:pt idx="212">
                        <c:v>13738</c:v>
                      </c:pt>
                      <c:pt idx="213">
                        <c:v>13810</c:v>
                      </c:pt>
                      <c:pt idx="214">
                        <c:v>13888</c:v>
                      </c:pt>
                      <c:pt idx="215">
                        <c:v>13978</c:v>
                      </c:pt>
                      <c:pt idx="216">
                        <c:v>14078</c:v>
                      </c:pt>
                      <c:pt idx="217">
                        <c:v>14210</c:v>
                      </c:pt>
                      <c:pt idx="218">
                        <c:v>14358</c:v>
                      </c:pt>
                      <c:pt idx="219">
                        <c:v>14492</c:v>
                      </c:pt>
                      <c:pt idx="220">
                        <c:v>14571</c:v>
                      </c:pt>
                      <c:pt idx="221">
                        <c:v>14625</c:v>
                      </c:pt>
                      <c:pt idx="222">
                        <c:v>14729</c:v>
                      </c:pt>
                      <c:pt idx="223">
                        <c:v>14842</c:v>
                      </c:pt>
                      <c:pt idx="224">
                        <c:v>14920</c:v>
                      </c:pt>
                      <c:pt idx="225">
                        <c:v>15024</c:v>
                      </c:pt>
                      <c:pt idx="226">
                        <c:v>15112</c:v>
                      </c:pt>
                      <c:pt idx="227">
                        <c:v>15174</c:v>
                      </c:pt>
                      <c:pt idx="228">
                        <c:v>15204</c:v>
                      </c:pt>
                      <c:pt idx="229">
                        <c:v>15282</c:v>
                      </c:pt>
                      <c:pt idx="230">
                        <c:v>15392</c:v>
                      </c:pt>
                      <c:pt idx="231">
                        <c:v>15495</c:v>
                      </c:pt>
                      <c:pt idx="232">
                        <c:v>15602</c:v>
                      </c:pt>
                      <c:pt idx="233">
                        <c:v>15722</c:v>
                      </c:pt>
                      <c:pt idx="234">
                        <c:v>15794</c:v>
                      </c:pt>
                      <c:pt idx="235">
                        <c:v>15849</c:v>
                      </c:pt>
                      <c:pt idx="236">
                        <c:v>15966</c:v>
                      </c:pt>
                      <c:pt idx="237">
                        <c:v>16099</c:v>
                      </c:pt>
                      <c:pt idx="238">
                        <c:v>16198</c:v>
                      </c:pt>
                      <c:pt idx="239">
                        <c:v>16291</c:v>
                      </c:pt>
                      <c:pt idx="240">
                        <c:v>16408</c:v>
                      </c:pt>
                      <c:pt idx="241">
                        <c:v>16473</c:v>
                      </c:pt>
                      <c:pt idx="242">
                        <c:v>16495</c:v>
                      </c:pt>
                      <c:pt idx="243">
                        <c:v>16607</c:v>
                      </c:pt>
                      <c:pt idx="244">
                        <c:v>16716</c:v>
                      </c:pt>
                      <c:pt idx="245">
                        <c:v>16830</c:v>
                      </c:pt>
                      <c:pt idx="246">
                        <c:v>16916</c:v>
                      </c:pt>
                      <c:pt idx="247">
                        <c:v>16998</c:v>
                      </c:pt>
                      <c:pt idx="248">
                        <c:v>17035</c:v>
                      </c:pt>
                      <c:pt idx="249">
                        <c:v>17096</c:v>
                      </c:pt>
                      <c:pt idx="250">
                        <c:v>17197</c:v>
                      </c:pt>
                      <c:pt idx="251">
                        <c:v>17290</c:v>
                      </c:pt>
                      <c:pt idx="252">
                        <c:v>17380</c:v>
                      </c:pt>
                      <c:pt idx="253">
                        <c:v>17462</c:v>
                      </c:pt>
                      <c:pt idx="254">
                        <c:v>17559</c:v>
                      </c:pt>
                      <c:pt idx="255">
                        <c:v>17616</c:v>
                      </c:pt>
                      <c:pt idx="256">
                        <c:v>17660</c:v>
                      </c:pt>
                      <c:pt idx="257">
                        <c:v>17760</c:v>
                      </c:pt>
                      <c:pt idx="258">
                        <c:v>17831</c:v>
                      </c:pt>
                      <c:pt idx="259">
                        <c:v>17905</c:v>
                      </c:pt>
                      <c:pt idx="260">
                        <c:v>18011</c:v>
                      </c:pt>
                      <c:pt idx="261">
                        <c:v>18099</c:v>
                      </c:pt>
                      <c:pt idx="262">
                        <c:v>18154</c:v>
                      </c:pt>
                      <c:pt idx="263">
                        <c:v>18211</c:v>
                      </c:pt>
                      <c:pt idx="264">
                        <c:v>18320</c:v>
                      </c:pt>
                      <c:pt idx="265">
                        <c:v>18432</c:v>
                      </c:pt>
                      <c:pt idx="266">
                        <c:v>18518</c:v>
                      </c:pt>
                      <c:pt idx="267">
                        <c:v>18614</c:v>
                      </c:pt>
                      <c:pt idx="268">
                        <c:v>18722</c:v>
                      </c:pt>
                      <c:pt idx="269">
                        <c:v>18790</c:v>
                      </c:pt>
                      <c:pt idx="270">
                        <c:v>18822</c:v>
                      </c:pt>
                      <c:pt idx="271">
                        <c:v>18918</c:v>
                      </c:pt>
                      <c:pt idx="272">
                        <c:v>19024</c:v>
                      </c:pt>
                      <c:pt idx="273">
                        <c:v>19121</c:v>
                      </c:pt>
                      <c:pt idx="274">
                        <c:v>19211</c:v>
                      </c:pt>
                      <c:pt idx="275">
                        <c:v>19297</c:v>
                      </c:pt>
                      <c:pt idx="276">
                        <c:v>19357</c:v>
                      </c:pt>
                      <c:pt idx="277">
                        <c:v>19412</c:v>
                      </c:pt>
                      <c:pt idx="278">
                        <c:v>19502</c:v>
                      </c:pt>
                      <c:pt idx="279">
                        <c:v>19574</c:v>
                      </c:pt>
                      <c:pt idx="280">
                        <c:v>19649</c:v>
                      </c:pt>
                      <c:pt idx="281">
                        <c:v>19744</c:v>
                      </c:pt>
                      <c:pt idx="282">
                        <c:v>19859</c:v>
                      </c:pt>
                      <c:pt idx="283">
                        <c:v>19916</c:v>
                      </c:pt>
                      <c:pt idx="284">
                        <c:v>19975</c:v>
                      </c:pt>
                      <c:pt idx="285">
                        <c:v>20112</c:v>
                      </c:pt>
                      <c:pt idx="286">
                        <c:v>20188</c:v>
                      </c:pt>
                      <c:pt idx="287">
                        <c:v>20306</c:v>
                      </c:pt>
                      <c:pt idx="288">
                        <c:v>20425</c:v>
                      </c:pt>
                      <c:pt idx="289">
                        <c:v>20521</c:v>
                      </c:pt>
                      <c:pt idx="290">
                        <c:v>20606</c:v>
                      </c:pt>
                      <c:pt idx="291">
                        <c:v>20672</c:v>
                      </c:pt>
                      <c:pt idx="292">
                        <c:v>20773</c:v>
                      </c:pt>
                      <c:pt idx="293">
                        <c:v>20899</c:v>
                      </c:pt>
                      <c:pt idx="294">
                        <c:v>21021</c:v>
                      </c:pt>
                      <c:pt idx="295">
                        <c:v>21115</c:v>
                      </c:pt>
                      <c:pt idx="296">
                        <c:v>21232</c:v>
                      </c:pt>
                      <c:pt idx="297">
                        <c:v>21301</c:v>
                      </c:pt>
                      <c:pt idx="298">
                        <c:v>21338</c:v>
                      </c:pt>
                      <c:pt idx="299">
                        <c:v>21442</c:v>
                      </c:pt>
                      <c:pt idx="300">
                        <c:v>21529</c:v>
                      </c:pt>
                      <c:pt idx="301">
                        <c:v>21634</c:v>
                      </c:pt>
                      <c:pt idx="302">
                        <c:v>21686</c:v>
                      </c:pt>
                      <c:pt idx="303">
                        <c:v>21757</c:v>
                      </c:pt>
                      <c:pt idx="304">
                        <c:v>21806</c:v>
                      </c:pt>
                      <c:pt idx="305">
                        <c:v>21871</c:v>
                      </c:pt>
                      <c:pt idx="306">
                        <c:v>21971</c:v>
                      </c:pt>
                      <c:pt idx="307">
                        <c:v>22060</c:v>
                      </c:pt>
                      <c:pt idx="308">
                        <c:v>22170</c:v>
                      </c:pt>
                      <c:pt idx="309">
                        <c:v>22266</c:v>
                      </c:pt>
                      <c:pt idx="310">
                        <c:v>22352</c:v>
                      </c:pt>
                      <c:pt idx="311">
                        <c:v>22404</c:v>
                      </c:pt>
                      <c:pt idx="312">
                        <c:v>22439</c:v>
                      </c:pt>
                      <c:pt idx="313">
                        <c:v>22537</c:v>
                      </c:pt>
                      <c:pt idx="314">
                        <c:v>22621</c:v>
                      </c:pt>
                      <c:pt idx="315">
                        <c:v>22727</c:v>
                      </c:pt>
                      <c:pt idx="316">
                        <c:v>22836</c:v>
                      </c:pt>
                      <c:pt idx="317">
                        <c:v>22938</c:v>
                      </c:pt>
                      <c:pt idx="318">
                        <c:v>22983</c:v>
                      </c:pt>
                      <c:pt idx="319">
                        <c:v>23032</c:v>
                      </c:pt>
                      <c:pt idx="320">
                        <c:v>23140</c:v>
                      </c:pt>
                      <c:pt idx="321">
                        <c:v>23231</c:v>
                      </c:pt>
                      <c:pt idx="322">
                        <c:v>23317</c:v>
                      </c:pt>
                      <c:pt idx="323">
                        <c:v>23383</c:v>
                      </c:pt>
                      <c:pt idx="324">
                        <c:v>23465</c:v>
                      </c:pt>
                      <c:pt idx="325">
                        <c:v>23515</c:v>
                      </c:pt>
                      <c:pt idx="326">
                        <c:v>23578</c:v>
                      </c:pt>
                      <c:pt idx="327">
                        <c:v>23669</c:v>
                      </c:pt>
                      <c:pt idx="328">
                        <c:v>23759</c:v>
                      </c:pt>
                      <c:pt idx="329">
                        <c:v>23808</c:v>
                      </c:pt>
                      <c:pt idx="330">
                        <c:v>23831</c:v>
                      </c:pt>
                      <c:pt idx="331">
                        <c:v>23882</c:v>
                      </c:pt>
                      <c:pt idx="332">
                        <c:v>23929</c:v>
                      </c:pt>
                      <c:pt idx="333">
                        <c:v>23979</c:v>
                      </c:pt>
                      <c:pt idx="334">
                        <c:v>24061</c:v>
                      </c:pt>
                      <c:pt idx="335">
                        <c:v>24138</c:v>
                      </c:pt>
                      <c:pt idx="336">
                        <c:v>24195</c:v>
                      </c:pt>
                      <c:pt idx="337">
                        <c:v>24247</c:v>
                      </c:pt>
                      <c:pt idx="338">
                        <c:v>24315</c:v>
                      </c:pt>
                      <c:pt idx="339">
                        <c:v>24370</c:v>
                      </c:pt>
                      <c:pt idx="340">
                        <c:v>24432</c:v>
                      </c:pt>
                      <c:pt idx="341">
                        <c:v>24516</c:v>
                      </c:pt>
                      <c:pt idx="342">
                        <c:v>24605</c:v>
                      </c:pt>
                      <c:pt idx="343">
                        <c:v>24702</c:v>
                      </c:pt>
                      <c:pt idx="344">
                        <c:v>24808</c:v>
                      </c:pt>
                      <c:pt idx="345">
                        <c:v>24910</c:v>
                      </c:pt>
                      <c:pt idx="346">
                        <c:v>24957</c:v>
                      </c:pt>
                      <c:pt idx="347">
                        <c:v>24999</c:v>
                      </c:pt>
                      <c:pt idx="348">
                        <c:v>25094</c:v>
                      </c:pt>
                      <c:pt idx="349">
                        <c:v>25201</c:v>
                      </c:pt>
                      <c:pt idx="350">
                        <c:v>25298</c:v>
                      </c:pt>
                      <c:pt idx="351">
                        <c:v>25390</c:v>
                      </c:pt>
                      <c:pt idx="352">
                        <c:v>25478</c:v>
                      </c:pt>
                      <c:pt idx="353">
                        <c:v>25526</c:v>
                      </c:pt>
                      <c:pt idx="354">
                        <c:v>25597</c:v>
                      </c:pt>
                      <c:pt idx="355">
                        <c:v>25677</c:v>
                      </c:pt>
                      <c:pt idx="356">
                        <c:v>25733</c:v>
                      </c:pt>
                      <c:pt idx="357">
                        <c:v>25816</c:v>
                      </c:pt>
                      <c:pt idx="358">
                        <c:v>25933</c:v>
                      </c:pt>
                      <c:pt idx="359">
                        <c:v>26029</c:v>
                      </c:pt>
                      <c:pt idx="360">
                        <c:v>26087</c:v>
                      </c:pt>
                      <c:pt idx="361">
                        <c:v>26140</c:v>
                      </c:pt>
                      <c:pt idx="362">
                        <c:v>26252</c:v>
                      </c:pt>
                      <c:pt idx="363">
                        <c:v>26351</c:v>
                      </c:pt>
                      <c:pt idx="364">
                        <c:v>26457</c:v>
                      </c:pt>
                      <c:pt idx="365">
                        <c:v>26571</c:v>
                      </c:pt>
                      <c:pt idx="366">
                        <c:v>26669</c:v>
                      </c:pt>
                      <c:pt idx="367">
                        <c:v>26726</c:v>
                      </c:pt>
                      <c:pt idx="368">
                        <c:v>26787</c:v>
                      </c:pt>
                      <c:pt idx="369">
                        <c:v>26898</c:v>
                      </c:pt>
                      <c:pt idx="370">
                        <c:v>26991</c:v>
                      </c:pt>
                      <c:pt idx="371">
                        <c:v>27103</c:v>
                      </c:pt>
                      <c:pt idx="372">
                        <c:v>27197</c:v>
                      </c:pt>
                      <c:pt idx="373">
                        <c:v>27279</c:v>
                      </c:pt>
                      <c:pt idx="374">
                        <c:v>27329</c:v>
                      </c:pt>
                      <c:pt idx="375">
                        <c:v>27376</c:v>
                      </c:pt>
                      <c:pt idx="376">
                        <c:v>27458</c:v>
                      </c:pt>
                      <c:pt idx="377">
                        <c:v>27551</c:v>
                      </c:pt>
                      <c:pt idx="378">
                        <c:v>27652</c:v>
                      </c:pt>
                      <c:pt idx="379">
                        <c:v>27763</c:v>
                      </c:pt>
                      <c:pt idx="380">
                        <c:v>27818</c:v>
                      </c:pt>
                      <c:pt idx="381">
                        <c:v>27893</c:v>
                      </c:pt>
                      <c:pt idx="382">
                        <c:v>27969</c:v>
                      </c:pt>
                      <c:pt idx="383">
                        <c:v>28041</c:v>
                      </c:pt>
                      <c:pt idx="384">
                        <c:v>28134</c:v>
                      </c:pt>
                      <c:pt idx="385">
                        <c:v>28232</c:v>
                      </c:pt>
                      <c:pt idx="386">
                        <c:v>28346</c:v>
                      </c:pt>
                      <c:pt idx="387">
                        <c:v>28427</c:v>
                      </c:pt>
                      <c:pt idx="388">
                        <c:v>28489</c:v>
                      </c:pt>
                      <c:pt idx="389">
                        <c:v>28544</c:v>
                      </c:pt>
                      <c:pt idx="390">
                        <c:v>28639</c:v>
                      </c:pt>
                      <c:pt idx="391">
                        <c:v>28745</c:v>
                      </c:pt>
                      <c:pt idx="392">
                        <c:v>28837</c:v>
                      </c:pt>
                      <c:pt idx="393">
                        <c:v>28957</c:v>
                      </c:pt>
                      <c:pt idx="394">
                        <c:v>29064</c:v>
                      </c:pt>
                      <c:pt idx="395">
                        <c:v>29162</c:v>
                      </c:pt>
                      <c:pt idx="396">
                        <c:v>29242</c:v>
                      </c:pt>
                      <c:pt idx="397">
                        <c:v>29352</c:v>
                      </c:pt>
                      <c:pt idx="398">
                        <c:v>29454</c:v>
                      </c:pt>
                      <c:pt idx="399">
                        <c:v>29570</c:v>
                      </c:pt>
                      <c:pt idx="400">
                        <c:v>29677</c:v>
                      </c:pt>
                      <c:pt idx="401">
                        <c:v>29768</c:v>
                      </c:pt>
                      <c:pt idx="402">
                        <c:v>29816</c:v>
                      </c:pt>
                      <c:pt idx="403">
                        <c:v>29878</c:v>
                      </c:pt>
                      <c:pt idx="404">
                        <c:v>29975</c:v>
                      </c:pt>
                      <c:pt idx="405">
                        <c:v>30115</c:v>
                      </c:pt>
                      <c:pt idx="406">
                        <c:v>30231</c:v>
                      </c:pt>
                      <c:pt idx="407">
                        <c:v>30323</c:v>
                      </c:pt>
                      <c:pt idx="408">
                        <c:v>30427</c:v>
                      </c:pt>
                      <c:pt idx="409">
                        <c:v>30478</c:v>
                      </c:pt>
                      <c:pt idx="410">
                        <c:v>30542</c:v>
                      </c:pt>
                      <c:pt idx="411">
                        <c:v>30655</c:v>
                      </c:pt>
                      <c:pt idx="412">
                        <c:v>30786</c:v>
                      </c:pt>
                      <c:pt idx="413">
                        <c:v>30906</c:v>
                      </c:pt>
                      <c:pt idx="414">
                        <c:v>31027</c:v>
                      </c:pt>
                      <c:pt idx="415">
                        <c:v>31134</c:v>
                      </c:pt>
                      <c:pt idx="416">
                        <c:v>31201</c:v>
                      </c:pt>
                      <c:pt idx="417">
                        <c:v>31285</c:v>
                      </c:pt>
                      <c:pt idx="418">
                        <c:v>31372</c:v>
                      </c:pt>
                      <c:pt idx="419">
                        <c:v>31474</c:v>
                      </c:pt>
                      <c:pt idx="420">
                        <c:v>31585</c:v>
                      </c:pt>
                      <c:pt idx="421">
                        <c:v>31686</c:v>
                      </c:pt>
                      <c:pt idx="422">
                        <c:v>31778</c:v>
                      </c:pt>
                      <c:pt idx="423">
                        <c:v>31840</c:v>
                      </c:pt>
                      <c:pt idx="424">
                        <c:v>31925</c:v>
                      </c:pt>
                      <c:pt idx="425">
                        <c:v>32015</c:v>
                      </c:pt>
                      <c:pt idx="426">
                        <c:v>32092</c:v>
                      </c:pt>
                      <c:pt idx="427">
                        <c:v>32196</c:v>
                      </c:pt>
                      <c:pt idx="428">
                        <c:v>32294</c:v>
                      </c:pt>
                      <c:pt idx="429">
                        <c:v>32372</c:v>
                      </c:pt>
                      <c:pt idx="430">
                        <c:v>32425</c:v>
                      </c:pt>
                      <c:pt idx="431">
                        <c:v>32486</c:v>
                      </c:pt>
                      <c:pt idx="432">
                        <c:v>32576</c:v>
                      </c:pt>
                      <c:pt idx="433">
                        <c:v>32678</c:v>
                      </c:pt>
                      <c:pt idx="434">
                        <c:v>32778</c:v>
                      </c:pt>
                      <c:pt idx="435">
                        <c:v>32867</c:v>
                      </c:pt>
                      <c:pt idx="436">
                        <c:v>32953</c:v>
                      </c:pt>
                      <c:pt idx="437">
                        <c:v>32990</c:v>
                      </c:pt>
                      <c:pt idx="438">
                        <c:v>33044</c:v>
                      </c:pt>
                      <c:pt idx="439">
                        <c:v>33151</c:v>
                      </c:pt>
                      <c:pt idx="440">
                        <c:v>33234</c:v>
                      </c:pt>
                      <c:pt idx="441">
                        <c:v>33335</c:v>
                      </c:pt>
                      <c:pt idx="442">
                        <c:v>33423</c:v>
                      </c:pt>
                      <c:pt idx="443">
                        <c:v>33523</c:v>
                      </c:pt>
                      <c:pt idx="444">
                        <c:v>33581</c:v>
                      </c:pt>
                      <c:pt idx="445">
                        <c:v>33635</c:v>
                      </c:pt>
                      <c:pt idx="446">
                        <c:v>33718</c:v>
                      </c:pt>
                      <c:pt idx="447">
                        <c:v>33827</c:v>
                      </c:pt>
                      <c:pt idx="448">
                        <c:v>33987</c:v>
                      </c:pt>
                      <c:pt idx="449">
                        <c:v>34102</c:v>
                      </c:pt>
                      <c:pt idx="450">
                        <c:v>34182</c:v>
                      </c:pt>
                      <c:pt idx="451">
                        <c:v>34238</c:v>
                      </c:pt>
                      <c:pt idx="452">
                        <c:v>34287</c:v>
                      </c:pt>
                      <c:pt idx="453">
                        <c:v>34387</c:v>
                      </c:pt>
                      <c:pt idx="454">
                        <c:v>34470</c:v>
                      </c:pt>
                      <c:pt idx="455">
                        <c:v>34566</c:v>
                      </c:pt>
                      <c:pt idx="456">
                        <c:v>34646</c:v>
                      </c:pt>
                      <c:pt idx="457">
                        <c:v>34708</c:v>
                      </c:pt>
                      <c:pt idx="458">
                        <c:v>34749</c:v>
                      </c:pt>
                      <c:pt idx="459">
                        <c:v>34798</c:v>
                      </c:pt>
                      <c:pt idx="460">
                        <c:v>34871</c:v>
                      </c:pt>
                      <c:pt idx="461">
                        <c:v>34961</c:v>
                      </c:pt>
                      <c:pt idx="462">
                        <c:v>35048</c:v>
                      </c:pt>
                      <c:pt idx="463">
                        <c:v>35150</c:v>
                      </c:pt>
                      <c:pt idx="464">
                        <c:v>35253</c:v>
                      </c:pt>
                      <c:pt idx="465">
                        <c:v>35292</c:v>
                      </c:pt>
                      <c:pt idx="466">
                        <c:v>35342</c:v>
                      </c:pt>
                      <c:pt idx="467">
                        <c:v>35430</c:v>
                      </c:pt>
                      <c:pt idx="468">
                        <c:v>35523</c:v>
                      </c:pt>
                      <c:pt idx="469">
                        <c:v>35615</c:v>
                      </c:pt>
                      <c:pt idx="470">
                        <c:v>35707</c:v>
                      </c:pt>
                      <c:pt idx="471">
                        <c:v>35864</c:v>
                      </c:pt>
                      <c:pt idx="472">
                        <c:v>35935</c:v>
                      </c:pt>
                      <c:pt idx="473">
                        <c:v>36008</c:v>
                      </c:pt>
                      <c:pt idx="474">
                        <c:v>36118</c:v>
                      </c:pt>
                      <c:pt idx="475">
                        <c:v>36239</c:v>
                      </c:pt>
                      <c:pt idx="476">
                        <c:v>36376</c:v>
                      </c:pt>
                      <c:pt idx="477">
                        <c:v>36483</c:v>
                      </c:pt>
                      <c:pt idx="478">
                        <c:v>36601</c:v>
                      </c:pt>
                      <c:pt idx="479">
                        <c:v>36709</c:v>
                      </c:pt>
                      <c:pt idx="480">
                        <c:v>36752</c:v>
                      </c:pt>
                      <c:pt idx="481">
                        <c:v>36873</c:v>
                      </c:pt>
                      <c:pt idx="482">
                        <c:v>36992</c:v>
                      </c:pt>
                      <c:pt idx="483">
                        <c:v>37103</c:v>
                      </c:pt>
                      <c:pt idx="484">
                        <c:v>37198</c:v>
                      </c:pt>
                      <c:pt idx="485">
                        <c:v>37309</c:v>
                      </c:pt>
                      <c:pt idx="486">
                        <c:v>37385</c:v>
                      </c:pt>
                      <c:pt idx="487">
                        <c:v>37452</c:v>
                      </c:pt>
                      <c:pt idx="488">
                        <c:v>37558</c:v>
                      </c:pt>
                      <c:pt idx="489">
                        <c:v>37631</c:v>
                      </c:pt>
                      <c:pt idx="490">
                        <c:v>37726</c:v>
                      </c:pt>
                      <c:pt idx="491">
                        <c:v>37811</c:v>
                      </c:pt>
                      <c:pt idx="492">
                        <c:v>37915</c:v>
                      </c:pt>
                      <c:pt idx="493">
                        <c:v>37995</c:v>
                      </c:pt>
                      <c:pt idx="494">
                        <c:v>38072</c:v>
                      </c:pt>
                      <c:pt idx="495">
                        <c:v>38202</c:v>
                      </c:pt>
                      <c:pt idx="496">
                        <c:v>38334</c:v>
                      </c:pt>
                      <c:pt idx="497">
                        <c:v>38491</c:v>
                      </c:pt>
                      <c:pt idx="498">
                        <c:v>38612</c:v>
                      </c:pt>
                      <c:pt idx="499">
                        <c:v>38713</c:v>
                      </c:pt>
                      <c:pt idx="500">
                        <c:v>38790</c:v>
                      </c:pt>
                      <c:pt idx="501">
                        <c:v>38860</c:v>
                      </c:pt>
                      <c:pt idx="502">
                        <c:v>38967</c:v>
                      </c:pt>
                      <c:pt idx="503">
                        <c:v>39080</c:v>
                      </c:pt>
                      <c:pt idx="504">
                        <c:v>39202</c:v>
                      </c:pt>
                      <c:pt idx="505">
                        <c:v>39322</c:v>
                      </c:pt>
                      <c:pt idx="506">
                        <c:v>39438</c:v>
                      </c:pt>
                      <c:pt idx="507">
                        <c:v>39496</c:v>
                      </c:pt>
                      <c:pt idx="508">
                        <c:v>39566</c:v>
                      </c:pt>
                      <c:pt idx="509">
                        <c:v>39676</c:v>
                      </c:pt>
                      <c:pt idx="510">
                        <c:v>39786</c:v>
                      </c:pt>
                      <c:pt idx="511">
                        <c:v>39914</c:v>
                      </c:pt>
                      <c:pt idx="512">
                        <c:v>40033</c:v>
                      </c:pt>
                      <c:pt idx="513">
                        <c:v>40154</c:v>
                      </c:pt>
                      <c:pt idx="514">
                        <c:v>40250</c:v>
                      </c:pt>
                      <c:pt idx="515">
                        <c:v>40327</c:v>
                      </c:pt>
                      <c:pt idx="516">
                        <c:v>40461</c:v>
                      </c:pt>
                      <c:pt idx="517">
                        <c:v>40590</c:v>
                      </c:pt>
                      <c:pt idx="518">
                        <c:v>40727</c:v>
                      </c:pt>
                      <c:pt idx="519">
                        <c:v>40848</c:v>
                      </c:pt>
                      <c:pt idx="520">
                        <c:v>40944</c:v>
                      </c:pt>
                      <c:pt idx="521">
                        <c:v>40995</c:v>
                      </c:pt>
                      <c:pt idx="522">
                        <c:v>41049</c:v>
                      </c:pt>
                      <c:pt idx="523">
                        <c:v>41172</c:v>
                      </c:pt>
                      <c:pt idx="524">
                        <c:v>41314</c:v>
                      </c:pt>
                      <c:pt idx="525">
                        <c:v>41455</c:v>
                      </c:pt>
                      <c:pt idx="526">
                        <c:v>41582</c:v>
                      </c:pt>
                      <c:pt idx="527">
                        <c:v>41670</c:v>
                      </c:pt>
                      <c:pt idx="528">
                        <c:v>41755</c:v>
                      </c:pt>
                      <c:pt idx="529">
                        <c:v>41833</c:v>
                      </c:pt>
                      <c:pt idx="530">
                        <c:v>41966</c:v>
                      </c:pt>
                      <c:pt idx="531">
                        <c:v>42130</c:v>
                      </c:pt>
                      <c:pt idx="532">
                        <c:v>42277</c:v>
                      </c:pt>
                      <c:pt idx="533">
                        <c:v>42414</c:v>
                      </c:pt>
                      <c:pt idx="534">
                        <c:v>42526</c:v>
                      </c:pt>
                      <c:pt idx="535">
                        <c:v>42594</c:v>
                      </c:pt>
                      <c:pt idx="536">
                        <c:v>42670</c:v>
                      </c:pt>
                      <c:pt idx="537">
                        <c:v>42814</c:v>
                      </c:pt>
                      <c:pt idx="538">
                        <c:v>42953</c:v>
                      </c:pt>
                      <c:pt idx="539">
                        <c:v>43074</c:v>
                      </c:pt>
                      <c:pt idx="540">
                        <c:v>43208</c:v>
                      </c:pt>
                      <c:pt idx="541">
                        <c:v>43318</c:v>
                      </c:pt>
                      <c:pt idx="542">
                        <c:v>43397</c:v>
                      </c:pt>
                      <c:pt idx="543">
                        <c:v>43460</c:v>
                      </c:pt>
                      <c:pt idx="544">
                        <c:v>43565</c:v>
                      </c:pt>
                      <c:pt idx="545">
                        <c:v>43684</c:v>
                      </c:pt>
                      <c:pt idx="546">
                        <c:v>43806</c:v>
                      </c:pt>
                      <c:pt idx="547">
                        <c:v>43917</c:v>
                      </c:pt>
                      <c:pt idx="548">
                        <c:v>44008</c:v>
                      </c:pt>
                      <c:pt idx="549">
                        <c:v>44072</c:v>
                      </c:pt>
                      <c:pt idx="550">
                        <c:v>44122</c:v>
                      </c:pt>
                      <c:pt idx="551">
                        <c:v>44204</c:v>
                      </c:pt>
                      <c:pt idx="552">
                        <c:v>44311</c:v>
                      </c:pt>
                      <c:pt idx="553">
                        <c:v>44441</c:v>
                      </c:pt>
                      <c:pt idx="554">
                        <c:v>44578</c:v>
                      </c:pt>
                      <c:pt idx="555">
                        <c:v>44706</c:v>
                      </c:pt>
                      <c:pt idx="556">
                        <c:v>44794</c:v>
                      </c:pt>
                      <c:pt idx="557">
                        <c:v>44884</c:v>
                      </c:pt>
                      <c:pt idx="558">
                        <c:v>45030</c:v>
                      </c:pt>
                      <c:pt idx="559">
                        <c:v>45162</c:v>
                      </c:pt>
                      <c:pt idx="560">
                        <c:v>45292</c:v>
                      </c:pt>
                      <c:pt idx="561">
                        <c:v>45432</c:v>
                      </c:pt>
                      <c:pt idx="562">
                        <c:v>45546</c:v>
                      </c:pt>
                      <c:pt idx="563">
                        <c:v>45645</c:v>
                      </c:pt>
                      <c:pt idx="564">
                        <c:v>45726</c:v>
                      </c:pt>
                      <c:pt idx="565">
                        <c:v>45859</c:v>
                      </c:pt>
                      <c:pt idx="566">
                        <c:v>46003</c:v>
                      </c:pt>
                      <c:pt idx="567">
                        <c:v>46146</c:v>
                      </c:pt>
                      <c:pt idx="568">
                        <c:v>46307</c:v>
                      </c:pt>
                      <c:pt idx="569">
                        <c:v>46445</c:v>
                      </c:pt>
                      <c:pt idx="570">
                        <c:v>46559</c:v>
                      </c:pt>
                      <c:pt idx="571">
                        <c:v>46656</c:v>
                      </c:pt>
                      <c:pt idx="572">
                        <c:v>46788</c:v>
                      </c:pt>
                      <c:pt idx="573">
                        <c:v>46938</c:v>
                      </c:pt>
                      <c:pt idx="574">
                        <c:v>47067</c:v>
                      </c:pt>
                      <c:pt idx="575">
                        <c:v>47223</c:v>
                      </c:pt>
                      <c:pt idx="576">
                        <c:v>47366</c:v>
                      </c:pt>
                      <c:pt idx="577">
                        <c:v>47459</c:v>
                      </c:pt>
                      <c:pt idx="578">
                        <c:v>47537</c:v>
                      </c:pt>
                      <c:pt idx="579">
                        <c:v>47641</c:v>
                      </c:pt>
                      <c:pt idx="580">
                        <c:v>47784</c:v>
                      </c:pt>
                      <c:pt idx="581">
                        <c:v>47928</c:v>
                      </c:pt>
                      <c:pt idx="582">
                        <c:v>48101</c:v>
                      </c:pt>
                      <c:pt idx="583">
                        <c:v>48233</c:v>
                      </c:pt>
                      <c:pt idx="584">
                        <c:v>48308</c:v>
                      </c:pt>
                      <c:pt idx="585">
                        <c:v>48398</c:v>
                      </c:pt>
                      <c:pt idx="586">
                        <c:v>48501</c:v>
                      </c:pt>
                      <c:pt idx="587">
                        <c:v>48609</c:v>
                      </c:pt>
                      <c:pt idx="588">
                        <c:v>48729</c:v>
                      </c:pt>
                      <c:pt idx="589">
                        <c:v>48858</c:v>
                      </c:pt>
                      <c:pt idx="590">
                        <c:v>49028</c:v>
                      </c:pt>
                      <c:pt idx="591">
                        <c:v>49118</c:v>
                      </c:pt>
                      <c:pt idx="592">
                        <c:v>49217</c:v>
                      </c:pt>
                      <c:pt idx="593">
                        <c:v>49346</c:v>
                      </c:pt>
                      <c:pt idx="594">
                        <c:v>49486</c:v>
                      </c:pt>
                      <c:pt idx="595">
                        <c:v>49632</c:v>
                      </c:pt>
                      <c:pt idx="596">
                        <c:v>49767</c:v>
                      </c:pt>
                      <c:pt idx="597">
                        <c:v>49872</c:v>
                      </c:pt>
                      <c:pt idx="598">
                        <c:v>49932</c:v>
                      </c:pt>
                      <c:pt idx="599">
                        <c:v>49990</c:v>
                      </c:pt>
                      <c:pt idx="600">
                        <c:v>50094</c:v>
                      </c:pt>
                      <c:pt idx="601">
                        <c:v>50233</c:v>
                      </c:pt>
                      <c:pt idx="602">
                        <c:v>50354</c:v>
                      </c:pt>
                      <c:pt idx="603">
                        <c:v>50469</c:v>
                      </c:pt>
                      <c:pt idx="604">
                        <c:v>50583</c:v>
                      </c:pt>
                      <c:pt idx="605">
                        <c:v>50642</c:v>
                      </c:pt>
                      <c:pt idx="606">
                        <c:v>50731</c:v>
                      </c:pt>
                      <c:pt idx="607">
                        <c:v>50842</c:v>
                      </c:pt>
                      <c:pt idx="608">
                        <c:v>50983</c:v>
                      </c:pt>
                      <c:pt idx="609">
                        <c:v>51109</c:v>
                      </c:pt>
                      <c:pt idx="610">
                        <c:v>51244</c:v>
                      </c:pt>
                      <c:pt idx="611">
                        <c:v>51357</c:v>
                      </c:pt>
                      <c:pt idx="612">
                        <c:v>51444</c:v>
                      </c:pt>
                      <c:pt idx="613">
                        <c:v>51526</c:v>
                      </c:pt>
                      <c:pt idx="614">
                        <c:v>51643</c:v>
                      </c:pt>
                      <c:pt idx="615">
                        <c:v>51776</c:v>
                      </c:pt>
                      <c:pt idx="616">
                        <c:v>51890</c:v>
                      </c:pt>
                      <c:pt idx="617">
                        <c:v>51999</c:v>
                      </c:pt>
                      <c:pt idx="618">
                        <c:v>52104</c:v>
                      </c:pt>
                      <c:pt idx="619">
                        <c:v>52195</c:v>
                      </c:pt>
                      <c:pt idx="620">
                        <c:v>52255</c:v>
                      </c:pt>
                      <c:pt idx="621">
                        <c:v>52360</c:v>
                      </c:pt>
                      <c:pt idx="622">
                        <c:v>52475</c:v>
                      </c:pt>
                      <c:pt idx="623">
                        <c:v>52613</c:v>
                      </c:pt>
                      <c:pt idx="624">
                        <c:v>52794</c:v>
                      </c:pt>
                      <c:pt idx="625">
                        <c:v>52934</c:v>
                      </c:pt>
                      <c:pt idx="626">
                        <c:v>53025</c:v>
                      </c:pt>
                      <c:pt idx="627">
                        <c:v>53120</c:v>
                      </c:pt>
                      <c:pt idx="628">
                        <c:v>53269</c:v>
                      </c:pt>
                      <c:pt idx="629">
                        <c:v>53460</c:v>
                      </c:pt>
                      <c:pt idx="630">
                        <c:v>53626</c:v>
                      </c:pt>
                      <c:pt idx="631">
                        <c:v>53805</c:v>
                      </c:pt>
                      <c:pt idx="632">
                        <c:v>53965</c:v>
                      </c:pt>
                      <c:pt idx="633">
                        <c:v>54059</c:v>
                      </c:pt>
                      <c:pt idx="634">
                        <c:v>54153</c:v>
                      </c:pt>
                      <c:pt idx="635">
                        <c:v>54297</c:v>
                      </c:pt>
                      <c:pt idx="636">
                        <c:v>54453</c:v>
                      </c:pt>
                      <c:pt idx="637">
                        <c:v>54605</c:v>
                      </c:pt>
                      <c:pt idx="638">
                        <c:v>54740</c:v>
                      </c:pt>
                      <c:pt idx="639">
                        <c:v>54854</c:v>
                      </c:pt>
                      <c:pt idx="640">
                        <c:v>54946</c:v>
                      </c:pt>
                      <c:pt idx="641">
                        <c:v>55019</c:v>
                      </c:pt>
                      <c:pt idx="642">
                        <c:v>55171</c:v>
                      </c:pt>
                      <c:pt idx="643">
                        <c:v>55319</c:v>
                      </c:pt>
                      <c:pt idx="644">
                        <c:v>55462</c:v>
                      </c:pt>
                      <c:pt idx="645">
                        <c:v>55627</c:v>
                      </c:pt>
                      <c:pt idx="646">
                        <c:v>55764</c:v>
                      </c:pt>
                      <c:pt idx="647">
                        <c:v>55851</c:v>
                      </c:pt>
                      <c:pt idx="648">
                        <c:v>55920</c:v>
                      </c:pt>
                      <c:pt idx="649">
                        <c:v>56060</c:v>
                      </c:pt>
                      <c:pt idx="650">
                        <c:v>56211</c:v>
                      </c:pt>
                      <c:pt idx="651">
                        <c:v>56352</c:v>
                      </c:pt>
                      <c:pt idx="652">
                        <c:v>56467</c:v>
                      </c:pt>
                      <c:pt idx="653">
                        <c:v>56587</c:v>
                      </c:pt>
                      <c:pt idx="654">
                        <c:v>56677</c:v>
                      </c:pt>
                      <c:pt idx="655">
                        <c:v>56763</c:v>
                      </c:pt>
                      <c:pt idx="656">
                        <c:v>56926</c:v>
                      </c:pt>
                      <c:pt idx="657">
                        <c:v>57066</c:v>
                      </c:pt>
                      <c:pt idx="658">
                        <c:v>57214</c:v>
                      </c:pt>
                      <c:pt idx="659">
                        <c:v>57377</c:v>
                      </c:pt>
                      <c:pt idx="660">
                        <c:v>57500</c:v>
                      </c:pt>
                      <c:pt idx="661">
                        <c:v>57596</c:v>
                      </c:pt>
                      <c:pt idx="662">
                        <c:v>57701</c:v>
                      </c:pt>
                      <c:pt idx="663">
                        <c:v>57870</c:v>
                      </c:pt>
                      <c:pt idx="664">
                        <c:v>58051</c:v>
                      </c:pt>
                      <c:pt idx="665">
                        <c:v>58204</c:v>
                      </c:pt>
                      <c:pt idx="666">
                        <c:v>58348</c:v>
                      </c:pt>
                      <c:pt idx="667">
                        <c:v>58452</c:v>
                      </c:pt>
                      <c:pt idx="668">
                        <c:v>58556</c:v>
                      </c:pt>
                      <c:pt idx="669">
                        <c:v>58682</c:v>
                      </c:pt>
                      <c:pt idx="670">
                        <c:v>58825</c:v>
                      </c:pt>
                      <c:pt idx="671">
                        <c:v>59014</c:v>
                      </c:pt>
                      <c:pt idx="672">
                        <c:v>59223</c:v>
                      </c:pt>
                      <c:pt idx="673">
                        <c:v>59440</c:v>
                      </c:pt>
                      <c:pt idx="674">
                        <c:v>59644</c:v>
                      </c:pt>
                      <c:pt idx="675">
                        <c:v>59795</c:v>
                      </c:pt>
                      <c:pt idx="676">
                        <c:v>59980</c:v>
                      </c:pt>
                      <c:pt idx="677">
                        <c:v>60211</c:v>
                      </c:pt>
                      <c:pt idx="678">
                        <c:v>60477</c:v>
                      </c:pt>
                      <c:pt idx="679">
                        <c:v>60692</c:v>
                      </c:pt>
                      <c:pt idx="680">
                        <c:v>60899</c:v>
                      </c:pt>
                      <c:pt idx="681">
                        <c:v>61124</c:v>
                      </c:pt>
                      <c:pt idx="682">
                        <c:v>61256</c:v>
                      </c:pt>
                      <c:pt idx="683">
                        <c:v>61388</c:v>
                      </c:pt>
                      <c:pt idx="684">
                        <c:v>61599</c:v>
                      </c:pt>
                      <c:pt idx="685">
                        <c:v>61788</c:v>
                      </c:pt>
                      <c:pt idx="686">
                        <c:v>62001</c:v>
                      </c:pt>
                      <c:pt idx="687">
                        <c:v>62229</c:v>
                      </c:pt>
                      <c:pt idx="688">
                        <c:v>62452</c:v>
                      </c:pt>
                      <c:pt idx="689">
                        <c:v>62615</c:v>
                      </c:pt>
                      <c:pt idx="690">
                        <c:v>62740</c:v>
                      </c:pt>
                      <c:pt idx="691">
                        <c:v>62890</c:v>
                      </c:pt>
                      <c:pt idx="692">
                        <c:v>63039</c:v>
                      </c:pt>
                      <c:pt idx="693">
                        <c:v>63178</c:v>
                      </c:pt>
                      <c:pt idx="694">
                        <c:v>63283</c:v>
                      </c:pt>
                      <c:pt idx="695">
                        <c:v>63335</c:v>
                      </c:pt>
                      <c:pt idx="696">
                        <c:v>63396</c:v>
                      </c:pt>
                      <c:pt idx="697">
                        <c:v>63451</c:v>
                      </c:pt>
                      <c:pt idx="698">
                        <c:v>63551</c:v>
                      </c:pt>
                      <c:pt idx="699">
                        <c:v>63670</c:v>
                      </c:pt>
                      <c:pt idx="700">
                        <c:v>63764</c:v>
                      </c:pt>
                      <c:pt idx="701">
                        <c:v>63860</c:v>
                      </c:pt>
                      <c:pt idx="702">
                        <c:v>63932</c:v>
                      </c:pt>
                      <c:pt idx="703">
                        <c:v>63997</c:v>
                      </c:pt>
                      <c:pt idx="704">
                        <c:v>64109</c:v>
                      </c:pt>
                      <c:pt idx="705">
                        <c:v>64251</c:v>
                      </c:pt>
                      <c:pt idx="706">
                        <c:v>64406</c:v>
                      </c:pt>
                      <c:pt idx="707">
                        <c:v>64590</c:v>
                      </c:pt>
                      <c:pt idx="708">
                        <c:v>64705</c:v>
                      </c:pt>
                      <c:pt idx="709">
                        <c:v>64884</c:v>
                      </c:pt>
                      <c:pt idx="710">
                        <c:v>64984</c:v>
                      </c:pt>
                      <c:pt idx="711">
                        <c:v>65085</c:v>
                      </c:pt>
                      <c:pt idx="712">
                        <c:v>65223</c:v>
                      </c:pt>
                      <c:pt idx="713">
                        <c:v>65368</c:v>
                      </c:pt>
                      <c:pt idx="714">
                        <c:v>65527</c:v>
                      </c:pt>
                      <c:pt idx="715">
                        <c:v>65663</c:v>
                      </c:pt>
                      <c:pt idx="716">
                        <c:v>65770</c:v>
                      </c:pt>
                      <c:pt idx="717">
                        <c:v>65864</c:v>
                      </c:pt>
                      <c:pt idx="718">
                        <c:v>65951</c:v>
                      </c:pt>
                      <c:pt idx="719">
                        <c:v>66055</c:v>
                      </c:pt>
                      <c:pt idx="720">
                        <c:v>66190</c:v>
                      </c:pt>
                      <c:pt idx="721">
                        <c:v>66306</c:v>
                      </c:pt>
                      <c:pt idx="722">
                        <c:v>66455</c:v>
                      </c:pt>
                      <c:pt idx="723">
                        <c:v>66587</c:v>
                      </c:pt>
                      <c:pt idx="724">
                        <c:v>66649</c:v>
                      </c:pt>
                      <c:pt idx="725">
                        <c:v>66749</c:v>
                      </c:pt>
                      <c:pt idx="726">
                        <c:v>66867</c:v>
                      </c:pt>
                      <c:pt idx="727">
                        <c:v>67039</c:v>
                      </c:pt>
                      <c:pt idx="728">
                        <c:v>67155</c:v>
                      </c:pt>
                      <c:pt idx="729">
                        <c:v>67272</c:v>
                      </c:pt>
                      <c:pt idx="730">
                        <c:v>67412</c:v>
                      </c:pt>
                      <c:pt idx="731">
                        <c:v>67500</c:v>
                      </c:pt>
                      <c:pt idx="732">
                        <c:v>67618</c:v>
                      </c:pt>
                      <c:pt idx="733">
                        <c:v>67746</c:v>
                      </c:pt>
                      <c:pt idx="734">
                        <c:v>67888</c:v>
                      </c:pt>
                      <c:pt idx="735">
                        <c:v>68023</c:v>
                      </c:pt>
                      <c:pt idx="736">
                        <c:v>68207</c:v>
                      </c:pt>
                      <c:pt idx="737">
                        <c:v>68352</c:v>
                      </c:pt>
                      <c:pt idx="738">
                        <c:v>68457</c:v>
                      </c:pt>
                      <c:pt idx="739">
                        <c:v>68577</c:v>
                      </c:pt>
                      <c:pt idx="740">
                        <c:v>68722</c:v>
                      </c:pt>
                      <c:pt idx="741">
                        <c:v>68849</c:v>
                      </c:pt>
                      <c:pt idx="742">
                        <c:v>69000</c:v>
                      </c:pt>
                      <c:pt idx="743">
                        <c:v>69136</c:v>
                      </c:pt>
                      <c:pt idx="744">
                        <c:v>69284</c:v>
                      </c:pt>
                      <c:pt idx="745">
                        <c:v>69388</c:v>
                      </c:pt>
                      <c:pt idx="746">
                        <c:v>69468</c:v>
                      </c:pt>
                      <c:pt idx="747">
                        <c:v>69650</c:v>
                      </c:pt>
                      <c:pt idx="748">
                        <c:v>69808</c:v>
                      </c:pt>
                      <c:pt idx="749">
                        <c:v>69934</c:v>
                      </c:pt>
                      <c:pt idx="750">
                        <c:v>70100</c:v>
                      </c:pt>
                      <c:pt idx="751">
                        <c:v>70235</c:v>
                      </c:pt>
                      <c:pt idx="752">
                        <c:v>70323</c:v>
                      </c:pt>
                      <c:pt idx="753">
                        <c:v>70411</c:v>
                      </c:pt>
                      <c:pt idx="754">
                        <c:v>70564</c:v>
                      </c:pt>
                      <c:pt idx="755">
                        <c:v>70719</c:v>
                      </c:pt>
                      <c:pt idx="756">
                        <c:v>70833</c:v>
                      </c:pt>
                      <c:pt idx="757">
                        <c:v>70972</c:v>
                      </c:pt>
                      <c:pt idx="758">
                        <c:v>71114</c:v>
                      </c:pt>
                      <c:pt idx="759">
                        <c:v>71193</c:v>
                      </c:pt>
                      <c:pt idx="760">
                        <c:v>71285</c:v>
                      </c:pt>
                      <c:pt idx="761">
                        <c:v>71411</c:v>
                      </c:pt>
                      <c:pt idx="762">
                        <c:v>71582</c:v>
                      </c:pt>
                      <c:pt idx="763">
                        <c:v>71726</c:v>
                      </c:pt>
                      <c:pt idx="764">
                        <c:v>71869</c:v>
                      </c:pt>
                      <c:pt idx="765">
                        <c:v>71998</c:v>
                      </c:pt>
                      <c:pt idx="766">
                        <c:v>72096</c:v>
                      </c:pt>
                      <c:pt idx="767">
                        <c:v>72183</c:v>
                      </c:pt>
                      <c:pt idx="768">
                        <c:v>72318</c:v>
                      </c:pt>
                      <c:pt idx="769">
                        <c:v>72485</c:v>
                      </c:pt>
                      <c:pt idx="770">
                        <c:v>72617</c:v>
                      </c:pt>
                      <c:pt idx="771">
                        <c:v>72732</c:v>
                      </c:pt>
                      <c:pt idx="772">
                        <c:v>72873</c:v>
                      </c:pt>
                      <c:pt idx="773">
                        <c:v>72967</c:v>
                      </c:pt>
                      <c:pt idx="774">
                        <c:v>73077</c:v>
                      </c:pt>
                      <c:pt idx="775">
                        <c:v>73188</c:v>
                      </c:pt>
                      <c:pt idx="776">
                        <c:v>73337</c:v>
                      </c:pt>
                      <c:pt idx="777">
                        <c:v>73470</c:v>
                      </c:pt>
                      <c:pt idx="778">
                        <c:v>73585</c:v>
                      </c:pt>
                      <c:pt idx="779">
                        <c:v>73723</c:v>
                      </c:pt>
                      <c:pt idx="780">
                        <c:v>73824</c:v>
                      </c:pt>
                      <c:pt idx="781">
                        <c:v>73919</c:v>
                      </c:pt>
                      <c:pt idx="782">
                        <c:v>74055</c:v>
                      </c:pt>
                      <c:pt idx="783">
                        <c:v>74195</c:v>
                      </c:pt>
                      <c:pt idx="784">
                        <c:v>74331</c:v>
                      </c:pt>
                      <c:pt idx="785">
                        <c:v>74479</c:v>
                      </c:pt>
                      <c:pt idx="786">
                        <c:v>74617</c:v>
                      </c:pt>
                      <c:pt idx="787">
                        <c:v>74703</c:v>
                      </c:pt>
                      <c:pt idx="788">
                        <c:v>74786</c:v>
                      </c:pt>
                      <c:pt idx="789">
                        <c:v>74891</c:v>
                      </c:pt>
                      <c:pt idx="790">
                        <c:v>75018</c:v>
                      </c:pt>
                      <c:pt idx="791">
                        <c:v>75142</c:v>
                      </c:pt>
                      <c:pt idx="792">
                        <c:v>75271</c:v>
                      </c:pt>
                      <c:pt idx="793">
                        <c:v>75370</c:v>
                      </c:pt>
                      <c:pt idx="794">
                        <c:v>75435</c:v>
                      </c:pt>
                      <c:pt idx="795">
                        <c:v>75509</c:v>
                      </c:pt>
                      <c:pt idx="796">
                        <c:v>75615</c:v>
                      </c:pt>
                      <c:pt idx="797">
                        <c:v>75729</c:v>
                      </c:pt>
                      <c:pt idx="798">
                        <c:v>75862</c:v>
                      </c:pt>
                      <c:pt idx="799">
                        <c:v>76017</c:v>
                      </c:pt>
                      <c:pt idx="800">
                        <c:v>76127</c:v>
                      </c:pt>
                      <c:pt idx="801">
                        <c:v>76189</c:v>
                      </c:pt>
                      <c:pt idx="802">
                        <c:v>76264</c:v>
                      </c:pt>
                      <c:pt idx="803">
                        <c:v>76390</c:v>
                      </c:pt>
                      <c:pt idx="804">
                        <c:v>76535</c:v>
                      </c:pt>
                      <c:pt idx="805">
                        <c:v>76667</c:v>
                      </c:pt>
                      <c:pt idx="806">
                        <c:v>76820</c:v>
                      </c:pt>
                      <c:pt idx="807">
                        <c:v>76943</c:v>
                      </c:pt>
                      <c:pt idx="808">
                        <c:v>77025</c:v>
                      </c:pt>
                      <c:pt idx="809">
                        <c:v>77108</c:v>
                      </c:pt>
                      <c:pt idx="810">
                        <c:v>77233</c:v>
                      </c:pt>
                      <c:pt idx="811">
                        <c:v>77386</c:v>
                      </c:pt>
                      <c:pt idx="812">
                        <c:v>77551</c:v>
                      </c:pt>
                      <c:pt idx="813">
                        <c:v>77734</c:v>
                      </c:pt>
                      <c:pt idx="814">
                        <c:v>77888</c:v>
                      </c:pt>
                      <c:pt idx="815">
                        <c:v>77970</c:v>
                      </c:pt>
                      <c:pt idx="816">
                        <c:v>78063</c:v>
                      </c:pt>
                      <c:pt idx="817">
                        <c:v>78194</c:v>
                      </c:pt>
                      <c:pt idx="818">
                        <c:v>78332</c:v>
                      </c:pt>
                      <c:pt idx="819">
                        <c:v>78520</c:v>
                      </c:pt>
                      <c:pt idx="820">
                        <c:v>78716</c:v>
                      </c:pt>
                      <c:pt idx="821">
                        <c:v>78874</c:v>
                      </c:pt>
                      <c:pt idx="822">
                        <c:v>78983</c:v>
                      </c:pt>
                      <c:pt idx="823">
                        <c:v>79119</c:v>
                      </c:pt>
                      <c:pt idx="824">
                        <c:v>79313</c:v>
                      </c:pt>
                      <c:pt idx="825">
                        <c:v>79490</c:v>
                      </c:pt>
                      <c:pt idx="826">
                        <c:v>79594</c:v>
                      </c:pt>
                      <c:pt idx="827">
                        <c:v>79710</c:v>
                      </c:pt>
                      <c:pt idx="828">
                        <c:v>79874</c:v>
                      </c:pt>
                      <c:pt idx="829">
                        <c:v>79983</c:v>
                      </c:pt>
                      <c:pt idx="830">
                        <c:v>80080</c:v>
                      </c:pt>
                      <c:pt idx="831">
                        <c:v>80222</c:v>
                      </c:pt>
                      <c:pt idx="832">
                        <c:v>80378</c:v>
                      </c:pt>
                      <c:pt idx="833">
                        <c:v>80548</c:v>
                      </c:pt>
                      <c:pt idx="834">
                        <c:v>80694</c:v>
                      </c:pt>
                      <c:pt idx="835">
                        <c:v>80887</c:v>
                      </c:pt>
                      <c:pt idx="836">
                        <c:v>80994</c:v>
                      </c:pt>
                      <c:pt idx="837">
                        <c:v>81092</c:v>
                      </c:pt>
                      <c:pt idx="838">
                        <c:v>81230</c:v>
                      </c:pt>
                      <c:pt idx="839">
                        <c:v>81394</c:v>
                      </c:pt>
                      <c:pt idx="840">
                        <c:v>81545</c:v>
                      </c:pt>
                      <c:pt idx="841">
                        <c:v>81736</c:v>
                      </c:pt>
                      <c:pt idx="842">
                        <c:v>81896</c:v>
                      </c:pt>
                      <c:pt idx="843">
                        <c:v>82004</c:v>
                      </c:pt>
                      <c:pt idx="844">
                        <c:v>82100</c:v>
                      </c:pt>
                      <c:pt idx="845">
                        <c:v>82288</c:v>
                      </c:pt>
                      <c:pt idx="846">
                        <c:v>82454</c:v>
                      </c:pt>
                      <c:pt idx="847">
                        <c:v>82620</c:v>
                      </c:pt>
                      <c:pt idx="848">
                        <c:v>82788</c:v>
                      </c:pt>
                      <c:pt idx="849">
                        <c:v>82969</c:v>
                      </c:pt>
                      <c:pt idx="850">
                        <c:v>83044</c:v>
                      </c:pt>
                      <c:pt idx="851">
                        <c:v>83157</c:v>
                      </c:pt>
                      <c:pt idx="852">
                        <c:v>83256</c:v>
                      </c:pt>
                      <c:pt idx="853">
                        <c:v>83415</c:v>
                      </c:pt>
                      <c:pt idx="854">
                        <c:v>83566</c:v>
                      </c:pt>
                      <c:pt idx="855">
                        <c:v>83766</c:v>
                      </c:pt>
                      <c:pt idx="856">
                        <c:v>83947</c:v>
                      </c:pt>
                      <c:pt idx="857">
                        <c:v>84036</c:v>
                      </c:pt>
                      <c:pt idx="858">
                        <c:v>84117</c:v>
                      </c:pt>
                      <c:pt idx="859">
                        <c:v>84273</c:v>
                      </c:pt>
                      <c:pt idx="860">
                        <c:v>84442</c:v>
                      </c:pt>
                      <c:pt idx="861">
                        <c:v>84610</c:v>
                      </c:pt>
                      <c:pt idx="862">
                        <c:v>84766</c:v>
                      </c:pt>
                      <c:pt idx="863">
                        <c:v>84949</c:v>
                      </c:pt>
                      <c:pt idx="864">
                        <c:v>85088</c:v>
                      </c:pt>
                      <c:pt idx="865">
                        <c:v>85203</c:v>
                      </c:pt>
                      <c:pt idx="866">
                        <c:v>85335</c:v>
                      </c:pt>
                      <c:pt idx="867">
                        <c:v>85498</c:v>
                      </c:pt>
                      <c:pt idx="868">
                        <c:v>85667</c:v>
                      </c:pt>
                      <c:pt idx="869">
                        <c:v>85825</c:v>
                      </c:pt>
                      <c:pt idx="870">
                        <c:v>85974</c:v>
                      </c:pt>
                      <c:pt idx="871">
                        <c:v>86067</c:v>
                      </c:pt>
                      <c:pt idx="872">
                        <c:v>86205</c:v>
                      </c:pt>
                      <c:pt idx="873">
                        <c:v>86355</c:v>
                      </c:pt>
                      <c:pt idx="874">
                        <c:v>86538</c:v>
                      </c:pt>
                      <c:pt idx="875">
                        <c:v>86742</c:v>
                      </c:pt>
                      <c:pt idx="876">
                        <c:v>86937</c:v>
                      </c:pt>
                      <c:pt idx="877">
                        <c:v>87095</c:v>
                      </c:pt>
                      <c:pt idx="878">
                        <c:v>87206</c:v>
                      </c:pt>
                      <c:pt idx="879">
                        <c:v>87302</c:v>
                      </c:pt>
                      <c:pt idx="880">
                        <c:v>87416</c:v>
                      </c:pt>
                      <c:pt idx="881">
                        <c:v>87589</c:v>
                      </c:pt>
                      <c:pt idx="882">
                        <c:v>87761</c:v>
                      </c:pt>
                      <c:pt idx="883">
                        <c:v>87913</c:v>
                      </c:pt>
                      <c:pt idx="884">
                        <c:v>88082</c:v>
                      </c:pt>
                      <c:pt idx="885">
                        <c:v>88161</c:v>
                      </c:pt>
                      <c:pt idx="886">
                        <c:v>88293</c:v>
                      </c:pt>
                      <c:pt idx="887">
                        <c:v>88424</c:v>
                      </c:pt>
                      <c:pt idx="888">
                        <c:v>88565</c:v>
                      </c:pt>
                      <c:pt idx="889">
                        <c:v>88736</c:v>
                      </c:pt>
                      <c:pt idx="890">
                        <c:v>88896</c:v>
                      </c:pt>
                      <c:pt idx="891">
                        <c:v>89053</c:v>
                      </c:pt>
                      <c:pt idx="892">
                        <c:v>89129</c:v>
                      </c:pt>
                      <c:pt idx="893">
                        <c:v>89212</c:v>
                      </c:pt>
                      <c:pt idx="894">
                        <c:v>89364</c:v>
                      </c:pt>
                      <c:pt idx="895">
                        <c:v>89528</c:v>
                      </c:pt>
                      <c:pt idx="896">
                        <c:v>89693</c:v>
                      </c:pt>
                      <c:pt idx="897">
                        <c:v>89864</c:v>
                      </c:pt>
                      <c:pt idx="898">
                        <c:v>90060</c:v>
                      </c:pt>
                      <c:pt idx="899">
                        <c:v>90159</c:v>
                      </c:pt>
                      <c:pt idx="900">
                        <c:v>90266</c:v>
                      </c:pt>
                      <c:pt idx="901">
                        <c:v>90465</c:v>
                      </c:pt>
                      <c:pt idx="902">
                        <c:v>90644</c:v>
                      </c:pt>
                      <c:pt idx="903">
                        <c:v>90842</c:v>
                      </c:pt>
                      <c:pt idx="904">
                        <c:v>91004</c:v>
                      </c:pt>
                      <c:pt idx="905">
                        <c:v>91193</c:v>
                      </c:pt>
                      <c:pt idx="906">
                        <c:v>91309</c:v>
                      </c:pt>
                      <c:pt idx="907">
                        <c:v>91409</c:v>
                      </c:pt>
                      <c:pt idx="908">
                        <c:v>91559</c:v>
                      </c:pt>
                      <c:pt idx="909">
                        <c:v>91737</c:v>
                      </c:pt>
                      <c:pt idx="910">
                        <c:v>91928</c:v>
                      </c:pt>
                      <c:pt idx="911">
                        <c:v>92099</c:v>
                      </c:pt>
                      <c:pt idx="912">
                        <c:v>92234</c:v>
                      </c:pt>
                      <c:pt idx="913">
                        <c:v>92349</c:v>
                      </c:pt>
                      <c:pt idx="914">
                        <c:v>92445</c:v>
                      </c:pt>
                      <c:pt idx="915">
                        <c:v>92578</c:v>
                      </c:pt>
                      <c:pt idx="916">
                        <c:v>92734</c:v>
                      </c:pt>
                      <c:pt idx="917">
                        <c:v>92922</c:v>
                      </c:pt>
                      <c:pt idx="918">
                        <c:v>93091</c:v>
                      </c:pt>
                      <c:pt idx="919">
                        <c:v>93252</c:v>
                      </c:pt>
                      <c:pt idx="920">
                        <c:v>93350</c:v>
                      </c:pt>
                      <c:pt idx="921">
                        <c:v>93453</c:v>
                      </c:pt>
                      <c:pt idx="922">
                        <c:v>93591</c:v>
                      </c:pt>
                      <c:pt idx="923">
                        <c:v>93778</c:v>
                      </c:pt>
                      <c:pt idx="924">
                        <c:v>93945</c:v>
                      </c:pt>
                      <c:pt idx="925">
                        <c:v>94117</c:v>
                      </c:pt>
                      <c:pt idx="926">
                        <c:v>94282</c:v>
                      </c:pt>
                      <c:pt idx="927">
                        <c:v>94385</c:v>
                      </c:pt>
                      <c:pt idx="928">
                        <c:v>94465</c:v>
                      </c:pt>
                      <c:pt idx="929">
                        <c:v>94614</c:v>
                      </c:pt>
                      <c:pt idx="930">
                        <c:v>94781</c:v>
                      </c:pt>
                      <c:pt idx="931">
                        <c:v>94957</c:v>
                      </c:pt>
                      <c:pt idx="932">
                        <c:v>95090</c:v>
                      </c:pt>
                      <c:pt idx="933">
                        <c:v>95253</c:v>
                      </c:pt>
                      <c:pt idx="934">
                        <c:v>95329</c:v>
                      </c:pt>
                      <c:pt idx="935">
                        <c:v>95412</c:v>
                      </c:pt>
                      <c:pt idx="936">
                        <c:v>95555</c:v>
                      </c:pt>
                      <c:pt idx="937">
                        <c:v>95700</c:v>
                      </c:pt>
                      <c:pt idx="938">
                        <c:v>95850</c:v>
                      </c:pt>
                      <c:pt idx="939">
                        <c:v>96020</c:v>
                      </c:pt>
                      <c:pt idx="940">
                        <c:v>96197</c:v>
                      </c:pt>
                      <c:pt idx="941">
                        <c:v>96300</c:v>
                      </c:pt>
                      <c:pt idx="942">
                        <c:v>96382</c:v>
                      </c:pt>
                      <c:pt idx="943">
                        <c:v>96548</c:v>
                      </c:pt>
                      <c:pt idx="944">
                        <c:v>96740</c:v>
                      </c:pt>
                      <c:pt idx="945">
                        <c:v>96925</c:v>
                      </c:pt>
                      <c:pt idx="946">
                        <c:v>97150</c:v>
                      </c:pt>
                      <c:pt idx="947">
                        <c:v>97299</c:v>
                      </c:pt>
                      <c:pt idx="948">
                        <c:v>97391</c:v>
                      </c:pt>
                      <c:pt idx="949">
                        <c:v>97497</c:v>
                      </c:pt>
                      <c:pt idx="950">
                        <c:v>97607</c:v>
                      </c:pt>
                      <c:pt idx="951">
                        <c:v>97778</c:v>
                      </c:pt>
                      <c:pt idx="952">
                        <c:v>97988</c:v>
                      </c:pt>
                      <c:pt idx="953">
                        <c:v>98153</c:v>
                      </c:pt>
                      <c:pt idx="954">
                        <c:v>98314</c:v>
                      </c:pt>
                      <c:pt idx="955">
                        <c:v>98387</c:v>
                      </c:pt>
                      <c:pt idx="956">
                        <c:v>98484</c:v>
                      </c:pt>
                      <c:pt idx="957">
                        <c:v>98653</c:v>
                      </c:pt>
                      <c:pt idx="958">
                        <c:v>98817</c:v>
                      </c:pt>
                      <c:pt idx="959">
                        <c:v>98972</c:v>
                      </c:pt>
                      <c:pt idx="960">
                        <c:v>99121</c:v>
                      </c:pt>
                      <c:pt idx="961">
                        <c:v>99263</c:v>
                      </c:pt>
                      <c:pt idx="962">
                        <c:v>99335</c:v>
                      </c:pt>
                      <c:pt idx="963">
                        <c:v>99415</c:v>
                      </c:pt>
                      <c:pt idx="964">
                        <c:v>99563</c:v>
                      </c:pt>
                      <c:pt idx="965">
                        <c:v>99710</c:v>
                      </c:pt>
                      <c:pt idx="966">
                        <c:v>99875</c:v>
                      </c:pt>
                      <c:pt idx="967">
                        <c:v>100035</c:v>
                      </c:pt>
                      <c:pt idx="968">
                        <c:v>100165</c:v>
                      </c:pt>
                      <c:pt idx="969">
                        <c:v>100249</c:v>
                      </c:pt>
                      <c:pt idx="970">
                        <c:v>100342</c:v>
                      </c:pt>
                      <c:pt idx="971">
                        <c:v>100471</c:v>
                      </c:pt>
                      <c:pt idx="972">
                        <c:v>100657</c:v>
                      </c:pt>
                      <c:pt idx="973">
                        <c:v>100818</c:v>
                      </c:pt>
                      <c:pt idx="974">
                        <c:v>100951</c:v>
                      </c:pt>
                      <c:pt idx="975">
                        <c:v>101080</c:v>
                      </c:pt>
                      <c:pt idx="976">
                        <c:v>101162</c:v>
                      </c:pt>
                      <c:pt idx="977">
                        <c:v>101239</c:v>
                      </c:pt>
                      <c:pt idx="978">
                        <c:v>101350</c:v>
                      </c:pt>
                      <c:pt idx="979">
                        <c:v>101521</c:v>
                      </c:pt>
                      <c:pt idx="980">
                        <c:v>101703</c:v>
                      </c:pt>
                      <c:pt idx="981">
                        <c:v>101855</c:v>
                      </c:pt>
                      <c:pt idx="982">
                        <c:v>102008</c:v>
                      </c:pt>
                      <c:pt idx="983">
                        <c:v>102091</c:v>
                      </c:pt>
                      <c:pt idx="984">
                        <c:v>102193</c:v>
                      </c:pt>
                      <c:pt idx="985">
                        <c:v>102328</c:v>
                      </c:pt>
                      <c:pt idx="986">
                        <c:v>102479</c:v>
                      </c:pt>
                      <c:pt idx="987">
                        <c:v>102618</c:v>
                      </c:pt>
                      <c:pt idx="988">
                        <c:v>102786</c:v>
                      </c:pt>
                      <c:pt idx="989">
                        <c:v>102934</c:v>
                      </c:pt>
                      <c:pt idx="990">
                        <c:v>103050</c:v>
                      </c:pt>
                      <c:pt idx="991">
                        <c:v>103136</c:v>
                      </c:pt>
                      <c:pt idx="992">
                        <c:v>103292</c:v>
                      </c:pt>
                      <c:pt idx="993">
                        <c:v>103431</c:v>
                      </c:pt>
                      <c:pt idx="994">
                        <c:v>103576</c:v>
                      </c:pt>
                      <c:pt idx="995">
                        <c:v>103698</c:v>
                      </c:pt>
                      <c:pt idx="996">
                        <c:v>103818</c:v>
                      </c:pt>
                      <c:pt idx="997">
                        <c:v>103913</c:v>
                      </c:pt>
                      <c:pt idx="998">
                        <c:v>104016</c:v>
                      </c:pt>
                      <c:pt idx="999">
                        <c:v>104175</c:v>
                      </c:pt>
                      <c:pt idx="1000">
                        <c:v>104348</c:v>
                      </c:pt>
                      <c:pt idx="1001">
                        <c:v>104531</c:v>
                      </c:pt>
                      <c:pt idx="1002">
                        <c:v>104686</c:v>
                      </c:pt>
                      <c:pt idx="1003">
                        <c:v>104843</c:v>
                      </c:pt>
                      <c:pt idx="1004">
                        <c:v>104928</c:v>
                      </c:pt>
                      <c:pt idx="1005">
                        <c:v>105024</c:v>
                      </c:pt>
                      <c:pt idx="1006">
                        <c:v>105145</c:v>
                      </c:pt>
                      <c:pt idx="1007">
                        <c:v>105283</c:v>
                      </c:pt>
                      <c:pt idx="1008">
                        <c:v>105424</c:v>
                      </c:pt>
                      <c:pt idx="1009">
                        <c:v>105560</c:v>
                      </c:pt>
                      <c:pt idx="1010">
                        <c:v>105703</c:v>
                      </c:pt>
                      <c:pt idx="1011">
                        <c:v>105788</c:v>
                      </c:pt>
                      <c:pt idx="1012">
                        <c:v>105859</c:v>
                      </c:pt>
                      <c:pt idx="1013">
                        <c:v>106004</c:v>
                      </c:pt>
                      <c:pt idx="1014">
                        <c:v>106196</c:v>
                      </c:pt>
                      <c:pt idx="1015">
                        <c:v>106373</c:v>
                      </c:pt>
                      <c:pt idx="1016">
                        <c:v>106515</c:v>
                      </c:pt>
                      <c:pt idx="1017">
                        <c:v>106650</c:v>
                      </c:pt>
                      <c:pt idx="1018">
                        <c:v>106734</c:v>
                      </c:pt>
                      <c:pt idx="1019">
                        <c:v>106823</c:v>
                      </c:pt>
                      <c:pt idx="1020">
                        <c:v>106975</c:v>
                      </c:pt>
                      <c:pt idx="1021">
                        <c:v>107139</c:v>
                      </c:pt>
                      <c:pt idx="1022">
                        <c:v>107313</c:v>
                      </c:pt>
                      <c:pt idx="1023">
                        <c:v>107498</c:v>
                      </c:pt>
                      <c:pt idx="1024">
                        <c:v>107663</c:v>
                      </c:pt>
                      <c:pt idx="1025">
                        <c:v>107771</c:v>
                      </c:pt>
                      <c:pt idx="1026">
                        <c:v>107863</c:v>
                      </c:pt>
                      <c:pt idx="1027">
                        <c:v>108024</c:v>
                      </c:pt>
                      <c:pt idx="1028">
                        <c:v>108210</c:v>
                      </c:pt>
                      <c:pt idx="1029">
                        <c:v>108377</c:v>
                      </c:pt>
                      <c:pt idx="1030">
                        <c:v>108489</c:v>
                      </c:pt>
                      <c:pt idx="1031">
                        <c:v>108613</c:v>
                      </c:pt>
                      <c:pt idx="1032">
                        <c:v>108708</c:v>
                      </c:pt>
                      <c:pt idx="1033">
                        <c:v>108804</c:v>
                      </c:pt>
                      <c:pt idx="1034">
                        <c:v>108971</c:v>
                      </c:pt>
                      <c:pt idx="1035">
                        <c:v>109153</c:v>
                      </c:pt>
                      <c:pt idx="1036">
                        <c:v>109325</c:v>
                      </c:pt>
                      <c:pt idx="1037">
                        <c:v>109457</c:v>
                      </c:pt>
                      <c:pt idx="1038">
                        <c:v>109622</c:v>
                      </c:pt>
                      <c:pt idx="1039">
                        <c:v>109731</c:v>
                      </c:pt>
                      <c:pt idx="1040">
                        <c:v>109838</c:v>
                      </c:pt>
                      <c:pt idx="1041">
                        <c:v>109996</c:v>
                      </c:pt>
                      <c:pt idx="1042">
                        <c:v>110179</c:v>
                      </c:pt>
                      <c:pt idx="1043">
                        <c:v>110381</c:v>
                      </c:pt>
                      <c:pt idx="1044">
                        <c:v>110551</c:v>
                      </c:pt>
                      <c:pt idx="1045">
                        <c:v>110726</c:v>
                      </c:pt>
                      <c:pt idx="1046">
                        <c:v>110824</c:v>
                      </c:pt>
                      <c:pt idx="1047">
                        <c:v>110924</c:v>
                      </c:pt>
                      <c:pt idx="1048">
                        <c:v>111052</c:v>
                      </c:pt>
                      <c:pt idx="1049">
                        <c:v>111211</c:v>
                      </c:pt>
                      <c:pt idx="1050">
                        <c:v>111390</c:v>
                      </c:pt>
                      <c:pt idx="1051">
                        <c:v>111559</c:v>
                      </c:pt>
                      <c:pt idx="1052">
                        <c:v>111708</c:v>
                      </c:pt>
                      <c:pt idx="1053">
                        <c:v>111784</c:v>
                      </c:pt>
                      <c:pt idx="1054">
                        <c:v>111882</c:v>
                      </c:pt>
                      <c:pt idx="1055">
                        <c:v>112019</c:v>
                      </c:pt>
                      <c:pt idx="1056">
                        <c:v>112163</c:v>
                      </c:pt>
                      <c:pt idx="1057">
                        <c:v>112307</c:v>
                      </c:pt>
                      <c:pt idx="1058">
                        <c:v>112450</c:v>
                      </c:pt>
                      <c:pt idx="1059">
                        <c:v>112542</c:v>
                      </c:pt>
                      <c:pt idx="1060">
                        <c:v>112602</c:v>
                      </c:pt>
                      <c:pt idx="1061">
                        <c:v>112681</c:v>
                      </c:pt>
                      <c:pt idx="1062">
                        <c:v>112793</c:v>
                      </c:pt>
                      <c:pt idx="1063">
                        <c:v>112923</c:v>
                      </c:pt>
                      <c:pt idx="1064">
                        <c:v>113080</c:v>
                      </c:pt>
                      <c:pt idx="1065">
                        <c:v>113212</c:v>
                      </c:pt>
                      <c:pt idx="1066">
                        <c:v>113337</c:v>
                      </c:pt>
                      <c:pt idx="1067">
                        <c:v>113401</c:v>
                      </c:pt>
                      <c:pt idx="1068">
                        <c:v>113499</c:v>
                      </c:pt>
                      <c:pt idx="1069">
                        <c:v>113643</c:v>
                      </c:pt>
                      <c:pt idx="1070">
                        <c:v>113825</c:v>
                      </c:pt>
                      <c:pt idx="1071">
                        <c:v>114001</c:v>
                      </c:pt>
                      <c:pt idx="1072">
                        <c:v>114221</c:v>
                      </c:pt>
                      <c:pt idx="1073">
                        <c:v>114413</c:v>
                      </c:pt>
                      <c:pt idx="1074">
                        <c:v>114533</c:v>
                      </c:pt>
                      <c:pt idx="1075">
                        <c:v>114637</c:v>
                      </c:pt>
                      <c:pt idx="1076">
                        <c:v>114791</c:v>
                      </c:pt>
                      <c:pt idx="1077">
                        <c:v>114950</c:v>
                      </c:pt>
                      <c:pt idx="1078">
                        <c:v>115109</c:v>
                      </c:pt>
                      <c:pt idx="1079">
                        <c:v>115307</c:v>
                      </c:pt>
                      <c:pt idx="1080">
                        <c:v>115453</c:v>
                      </c:pt>
                      <c:pt idx="1081">
                        <c:v>115588</c:v>
                      </c:pt>
                      <c:pt idx="1082">
                        <c:v>115680</c:v>
                      </c:pt>
                      <c:pt idx="1083">
                        <c:v>115810</c:v>
                      </c:pt>
                      <c:pt idx="1084">
                        <c:v>115988</c:v>
                      </c:pt>
                      <c:pt idx="1085">
                        <c:v>116154</c:v>
                      </c:pt>
                      <c:pt idx="1086">
                        <c:v>116346</c:v>
                      </c:pt>
                      <c:pt idx="1087">
                        <c:v>116501</c:v>
                      </c:pt>
                      <c:pt idx="1088">
                        <c:v>116596</c:v>
                      </c:pt>
                      <c:pt idx="1089">
                        <c:v>116685</c:v>
                      </c:pt>
                      <c:pt idx="1090">
                        <c:v>116827</c:v>
                      </c:pt>
                      <c:pt idx="1091">
                        <c:v>116950</c:v>
                      </c:pt>
                      <c:pt idx="1092">
                        <c:v>117117</c:v>
                      </c:pt>
                      <c:pt idx="1093">
                        <c:v>117286</c:v>
                      </c:pt>
                      <c:pt idx="1094">
                        <c:v>117458</c:v>
                      </c:pt>
                      <c:pt idx="1095">
                        <c:v>117555</c:v>
                      </c:pt>
                      <c:pt idx="1096">
                        <c:v>117644</c:v>
                      </c:pt>
                      <c:pt idx="1097">
                        <c:v>117817</c:v>
                      </c:pt>
                      <c:pt idx="1098">
                        <c:v>117990</c:v>
                      </c:pt>
                      <c:pt idx="1099">
                        <c:v>118180</c:v>
                      </c:pt>
                      <c:pt idx="1100">
                        <c:v>118347</c:v>
                      </c:pt>
                      <c:pt idx="1101">
                        <c:v>118495</c:v>
                      </c:pt>
                      <c:pt idx="1102">
                        <c:v>118609</c:v>
                      </c:pt>
                      <c:pt idx="1103">
                        <c:v>118702</c:v>
                      </c:pt>
                      <c:pt idx="1104">
                        <c:v>118845</c:v>
                      </c:pt>
                      <c:pt idx="1105">
                        <c:v>118999</c:v>
                      </c:pt>
                      <c:pt idx="1106">
                        <c:v>119134</c:v>
                      </c:pt>
                      <c:pt idx="1107">
                        <c:v>119263</c:v>
                      </c:pt>
                      <c:pt idx="1108">
                        <c:v>119388</c:v>
                      </c:pt>
                      <c:pt idx="1109">
                        <c:v>119468</c:v>
                      </c:pt>
                      <c:pt idx="1110">
                        <c:v>119545</c:v>
                      </c:pt>
                      <c:pt idx="1111">
                        <c:v>119676</c:v>
                      </c:pt>
                      <c:pt idx="1112">
                        <c:v>119827</c:v>
                      </c:pt>
                      <c:pt idx="1113">
                        <c:v>119948</c:v>
                      </c:pt>
                      <c:pt idx="1114">
                        <c:v>120097</c:v>
                      </c:pt>
                      <c:pt idx="1115">
                        <c:v>120270</c:v>
                      </c:pt>
                      <c:pt idx="1116">
                        <c:v>120368</c:v>
                      </c:pt>
                      <c:pt idx="1117">
                        <c:v>120458</c:v>
                      </c:pt>
                      <c:pt idx="1118">
                        <c:v>120613</c:v>
                      </c:pt>
                      <c:pt idx="1119">
                        <c:v>120770</c:v>
                      </c:pt>
                      <c:pt idx="1120">
                        <c:v>120912</c:v>
                      </c:pt>
                      <c:pt idx="1121">
                        <c:v>121075</c:v>
                      </c:pt>
                      <c:pt idx="1122">
                        <c:v>121229</c:v>
                      </c:pt>
                      <c:pt idx="1123">
                        <c:v>121332</c:v>
                      </c:pt>
                      <c:pt idx="1124">
                        <c:v>121436</c:v>
                      </c:pt>
                      <c:pt idx="1125">
                        <c:v>121579</c:v>
                      </c:pt>
                      <c:pt idx="1126">
                        <c:v>121770</c:v>
                      </c:pt>
                      <c:pt idx="1127">
                        <c:v>121926</c:v>
                      </c:pt>
                      <c:pt idx="1128">
                        <c:v>122081</c:v>
                      </c:pt>
                      <c:pt idx="1129">
                        <c:v>122232</c:v>
                      </c:pt>
                      <c:pt idx="1130">
                        <c:v>122323</c:v>
                      </c:pt>
                      <c:pt idx="1131">
                        <c:v>122433</c:v>
                      </c:pt>
                      <c:pt idx="1132">
                        <c:v>122559</c:v>
                      </c:pt>
                      <c:pt idx="1133">
                        <c:v>122722</c:v>
                      </c:pt>
                      <c:pt idx="1134">
                        <c:v>122893</c:v>
                      </c:pt>
                      <c:pt idx="1135">
                        <c:v>123046</c:v>
                      </c:pt>
                      <c:pt idx="1136">
                        <c:v>123222</c:v>
                      </c:pt>
                      <c:pt idx="1137">
                        <c:v>123356</c:v>
                      </c:pt>
                      <c:pt idx="1138">
                        <c:v>123474</c:v>
                      </c:pt>
                      <c:pt idx="1139">
                        <c:v>123657</c:v>
                      </c:pt>
                      <c:pt idx="1140">
                        <c:v>123850</c:v>
                      </c:pt>
                      <c:pt idx="1141">
                        <c:v>124054</c:v>
                      </c:pt>
                      <c:pt idx="1142">
                        <c:v>124219</c:v>
                      </c:pt>
                      <c:pt idx="1143">
                        <c:v>124392</c:v>
                      </c:pt>
                      <c:pt idx="1144">
                        <c:v>124538</c:v>
                      </c:pt>
                      <c:pt idx="1145">
                        <c:v>124687</c:v>
                      </c:pt>
                      <c:pt idx="1146">
                        <c:v>124863</c:v>
                      </c:pt>
                      <c:pt idx="1147">
                        <c:v>125078</c:v>
                      </c:pt>
                      <c:pt idx="1148">
                        <c:v>125255</c:v>
                      </c:pt>
                      <c:pt idx="1149">
                        <c:v>125467</c:v>
                      </c:pt>
                      <c:pt idx="1150">
                        <c:v>125649</c:v>
                      </c:pt>
                      <c:pt idx="1151">
                        <c:v>125779</c:v>
                      </c:pt>
                      <c:pt idx="1152">
                        <c:v>125871</c:v>
                      </c:pt>
                      <c:pt idx="1153">
                        <c:v>126058</c:v>
                      </c:pt>
                      <c:pt idx="1154">
                        <c:v>126268</c:v>
                      </c:pt>
                      <c:pt idx="1155">
                        <c:v>126471</c:v>
                      </c:pt>
                      <c:pt idx="1156">
                        <c:v>126651</c:v>
                      </c:pt>
                      <c:pt idx="1157">
                        <c:v>126779</c:v>
                      </c:pt>
                      <c:pt idx="1158">
                        <c:v>126915</c:v>
                      </c:pt>
                      <c:pt idx="1159">
                        <c:v>127035</c:v>
                      </c:pt>
                      <c:pt idx="1160">
                        <c:v>127215</c:v>
                      </c:pt>
                      <c:pt idx="1161">
                        <c:v>127393</c:v>
                      </c:pt>
                      <c:pt idx="1162">
                        <c:v>127578</c:v>
                      </c:pt>
                      <c:pt idx="1163">
                        <c:v>127735</c:v>
                      </c:pt>
                      <c:pt idx="1164">
                        <c:v>127899</c:v>
                      </c:pt>
                      <c:pt idx="1165">
                        <c:v>128012</c:v>
                      </c:pt>
                      <c:pt idx="1166">
                        <c:v>128111</c:v>
                      </c:pt>
                      <c:pt idx="1167">
                        <c:v>128300</c:v>
                      </c:pt>
                      <c:pt idx="1168">
                        <c:v>128441</c:v>
                      </c:pt>
                      <c:pt idx="1169">
                        <c:v>128627</c:v>
                      </c:pt>
                      <c:pt idx="1170">
                        <c:v>128799</c:v>
                      </c:pt>
                      <c:pt idx="1171">
                        <c:v>128955</c:v>
                      </c:pt>
                      <c:pt idx="1172">
                        <c:v>129073</c:v>
                      </c:pt>
                      <c:pt idx="1173">
                        <c:v>129186</c:v>
                      </c:pt>
                      <c:pt idx="1174">
                        <c:v>129370</c:v>
                      </c:pt>
                      <c:pt idx="1175">
                        <c:v>129564</c:v>
                      </c:pt>
                      <c:pt idx="1176">
                        <c:v>129767</c:v>
                      </c:pt>
                      <c:pt idx="1177">
                        <c:v>129826</c:v>
                      </c:pt>
                      <c:pt idx="1178">
                        <c:v>129911</c:v>
                      </c:pt>
                      <c:pt idx="1179">
                        <c:v>130075</c:v>
                      </c:pt>
                      <c:pt idx="1180">
                        <c:v>130152</c:v>
                      </c:pt>
                      <c:pt idx="1181">
                        <c:v>130303</c:v>
                      </c:pt>
                      <c:pt idx="1182">
                        <c:v>130475</c:v>
                      </c:pt>
                      <c:pt idx="1183">
                        <c:v>130611</c:v>
                      </c:pt>
                      <c:pt idx="1184">
                        <c:v>130815</c:v>
                      </c:pt>
                      <c:pt idx="1185">
                        <c:v>130965</c:v>
                      </c:pt>
                      <c:pt idx="1186">
                        <c:v>131059</c:v>
                      </c:pt>
                      <c:pt idx="1187">
                        <c:v>131146</c:v>
                      </c:pt>
                      <c:pt idx="1188">
                        <c:v>131287</c:v>
                      </c:pt>
                      <c:pt idx="1189">
                        <c:v>131433</c:v>
                      </c:pt>
                      <c:pt idx="1190">
                        <c:v>131611</c:v>
                      </c:pt>
                      <c:pt idx="1191">
                        <c:v>131752</c:v>
                      </c:pt>
                      <c:pt idx="1192">
                        <c:v>131853</c:v>
                      </c:pt>
                      <c:pt idx="1193">
                        <c:v>131951</c:v>
                      </c:pt>
                      <c:pt idx="1194">
                        <c:v>132046</c:v>
                      </c:pt>
                      <c:pt idx="1195">
                        <c:v>132188</c:v>
                      </c:pt>
                      <c:pt idx="1196">
                        <c:v>132345</c:v>
                      </c:pt>
                      <c:pt idx="1197">
                        <c:v>132487</c:v>
                      </c:pt>
                      <c:pt idx="1198">
                        <c:v>132629</c:v>
                      </c:pt>
                      <c:pt idx="1199">
                        <c:v>132765</c:v>
                      </c:pt>
                      <c:pt idx="1200">
                        <c:v>132844</c:v>
                      </c:pt>
                      <c:pt idx="1201">
                        <c:v>132924</c:v>
                      </c:pt>
                      <c:pt idx="1202">
                        <c:v>133056</c:v>
                      </c:pt>
                      <c:pt idx="1203">
                        <c:v>133228</c:v>
                      </c:pt>
                      <c:pt idx="1204">
                        <c:v>133391</c:v>
                      </c:pt>
                      <c:pt idx="1205">
                        <c:v>133550</c:v>
                      </c:pt>
                      <c:pt idx="1206">
                        <c:v>133681</c:v>
                      </c:pt>
                      <c:pt idx="1207">
                        <c:v>133791</c:v>
                      </c:pt>
                      <c:pt idx="1208">
                        <c:v>133866</c:v>
                      </c:pt>
                      <c:pt idx="1209">
                        <c:v>134008</c:v>
                      </c:pt>
                      <c:pt idx="1210">
                        <c:v>134195</c:v>
                      </c:pt>
                      <c:pt idx="1211">
                        <c:v>134405</c:v>
                      </c:pt>
                      <c:pt idx="1212">
                        <c:v>134591</c:v>
                      </c:pt>
                      <c:pt idx="1213">
                        <c:v>134735</c:v>
                      </c:pt>
                      <c:pt idx="1214">
                        <c:v>134824</c:v>
                      </c:pt>
                      <c:pt idx="1215">
                        <c:v>134909</c:v>
                      </c:pt>
                      <c:pt idx="1216">
                        <c:v>135013</c:v>
                      </c:pt>
                      <c:pt idx="1217">
                        <c:v>135159</c:v>
                      </c:pt>
                      <c:pt idx="1218">
                        <c:v>135339</c:v>
                      </c:pt>
                      <c:pt idx="1219">
                        <c:v>135512</c:v>
                      </c:pt>
                      <c:pt idx="1220">
                        <c:v>135688</c:v>
                      </c:pt>
                      <c:pt idx="1221">
                        <c:v>135779</c:v>
                      </c:pt>
                      <c:pt idx="1222">
                        <c:v>135873</c:v>
                      </c:pt>
                      <c:pt idx="1223">
                        <c:v>136044</c:v>
                      </c:pt>
                      <c:pt idx="1224">
                        <c:v>136219</c:v>
                      </c:pt>
                      <c:pt idx="1225">
                        <c:v>136407</c:v>
                      </c:pt>
                      <c:pt idx="1226">
                        <c:v>136609</c:v>
                      </c:pt>
                      <c:pt idx="1227">
                        <c:v>136778</c:v>
                      </c:pt>
                      <c:pt idx="1228">
                        <c:v>136882</c:v>
                      </c:pt>
                      <c:pt idx="1229">
                        <c:v>136964</c:v>
                      </c:pt>
                      <c:pt idx="1230">
                        <c:v>137108</c:v>
                      </c:pt>
                      <c:pt idx="1231">
                        <c:v>137279</c:v>
                      </c:pt>
                      <c:pt idx="1232">
                        <c:v>137460</c:v>
                      </c:pt>
                      <c:pt idx="1233">
                        <c:v>137586</c:v>
                      </c:pt>
                      <c:pt idx="1234">
                        <c:v>137725</c:v>
                      </c:pt>
                      <c:pt idx="1235">
                        <c:v>137829</c:v>
                      </c:pt>
                      <c:pt idx="1236">
                        <c:v>137919</c:v>
                      </c:pt>
                      <c:pt idx="1237">
                        <c:v>138052</c:v>
                      </c:pt>
                      <c:pt idx="1238">
                        <c:v>138217</c:v>
                      </c:pt>
                      <c:pt idx="1239">
                        <c:v>138401</c:v>
                      </c:pt>
                      <c:pt idx="1240">
                        <c:v>138575</c:v>
                      </c:pt>
                      <c:pt idx="1241">
                        <c:v>138706</c:v>
                      </c:pt>
                      <c:pt idx="1242">
                        <c:v>138799</c:v>
                      </c:pt>
                      <c:pt idx="1243">
                        <c:v>138896</c:v>
                      </c:pt>
                      <c:pt idx="1244">
                        <c:v>139041</c:v>
                      </c:pt>
                      <c:pt idx="1245">
                        <c:v>139231</c:v>
                      </c:pt>
                      <c:pt idx="1246">
                        <c:v>139369</c:v>
                      </c:pt>
                      <c:pt idx="1247">
                        <c:v>139570</c:v>
                      </c:pt>
                      <c:pt idx="1248">
                        <c:v>139734</c:v>
                      </c:pt>
                      <c:pt idx="1249">
                        <c:v>139827</c:v>
                      </c:pt>
                      <c:pt idx="1250">
                        <c:v>139952</c:v>
                      </c:pt>
                      <c:pt idx="1251">
                        <c:v>140075</c:v>
                      </c:pt>
                      <c:pt idx="1252">
                        <c:v>140236</c:v>
                      </c:pt>
                      <c:pt idx="1253">
                        <c:v>140405</c:v>
                      </c:pt>
                      <c:pt idx="1254">
                        <c:v>140568</c:v>
                      </c:pt>
                      <c:pt idx="1255">
                        <c:v>140778</c:v>
                      </c:pt>
                      <c:pt idx="1256">
                        <c:v>140903</c:v>
                      </c:pt>
                      <c:pt idx="1257">
                        <c:v>141023</c:v>
                      </c:pt>
                      <c:pt idx="1258">
                        <c:v>141216</c:v>
                      </c:pt>
                      <c:pt idx="1259">
                        <c:v>141434</c:v>
                      </c:pt>
                      <c:pt idx="1260">
                        <c:v>141673</c:v>
                      </c:pt>
                      <c:pt idx="1261">
                        <c:v>141905</c:v>
                      </c:pt>
                      <c:pt idx="1262">
                        <c:v>142121</c:v>
                      </c:pt>
                      <c:pt idx="1263">
                        <c:v>142279</c:v>
                      </c:pt>
                      <c:pt idx="1264">
                        <c:v>142361</c:v>
                      </c:pt>
                      <c:pt idx="1265">
                        <c:v>142549</c:v>
                      </c:pt>
                      <c:pt idx="1266">
                        <c:v>142775</c:v>
                      </c:pt>
                      <c:pt idx="1267">
                        <c:v>143014</c:v>
                      </c:pt>
                      <c:pt idx="1268">
                        <c:v>143227</c:v>
                      </c:pt>
                      <c:pt idx="1269">
                        <c:v>143439</c:v>
                      </c:pt>
                      <c:pt idx="1270">
                        <c:v>143536</c:v>
                      </c:pt>
                      <c:pt idx="1271">
                        <c:v>143629</c:v>
                      </c:pt>
                      <c:pt idx="1272">
                        <c:v>143762</c:v>
                      </c:pt>
                      <c:pt idx="1273">
                        <c:v>143916</c:v>
                      </c:pt>
                      <c:pt idx="1274">
                        <c:v>144051</c:v>
                      </c:pt>
                      <c:pt idx="1275">
                        <c:v>144198</c:v>
                      </c:pt>
                      <c:pt idx="1276">
                        <c:v>144359</c:v>
                      </c:pt>
                      <c:pt idx="1277">
                        <c:v>144450</c:v>
                      </c:pt>
                      <c:pt idx="1278">
                        <c:v>144532</c:v>
                      </c:pt>
                      <c:pt idx="1279">
                        <c:v>144660</c:v>
                      </c:pt>
                      <c:pt idx="1280">
                        <c:v>144810</c:v>
                      </c:pt>
                      <c:pt idx="1281">
                        <c:v>144967</c:v>
                      </c:pt>
                      <c:pt idx="1282">
                        <c:v>145110</c:v>
                      </c:pt>
                      <c:pt idx="1283">
                        <c:v>145270</c:v>
                      </c:pt>
                      <c:pt idx="1284">
                        <c:v>145368</c:v>
                      </c:pt>
                      <c:pt idx="1285">
                        <c:v>145505</c:v>
                      </c:pt>
                      <c:pt idx="1286">
                        <c:v>145701</c:v>
                      </c:pt>
                      <c:pt idx="1287">
                        <c:v>145833</c:v>
                      </c:pt>
                      <c:pt idx="1288">
                        <c:v>146010</c:v>
                      </c:pt>
                      <c:pt idx="1289">
                        <c:v>146155</c:v>
                      </c:pt>
                      <c:pt idx="1290">
                        <c:v>146294</c:v>
                      </c:pt>
                      <c:pt idx="1291">
                        <c:v>146376</c:v>
                      </c:pt>
                      <c:pt idx="1292">
                        <c:v>146459</c:v>
                      </c:pt>
                      <c:pt idx="1293">
                        <c:v>146618</c:v>
                      </c:pt>
                      <c:pt idx="1294">
                        <c:v>146772</c:v>
                      </c:pt>
                      <c:pt idx="1295">
                        <c:v>146939</c:v>
                      </c:pt>
                      <c:pt idx="1296">
                        <c:v>147109</c:v>
                      </c:pt>
                      <c:pt idx="1297">
                        <c:v>147239</c:v>
                      </c:pt>
                      <c:pt idx="1298">
                        <c:v>147362</c:v>
                      </c:pt>
                      <c:pt idx="1299">
                        <c:v>147450</c:v>
                      </c:pt>
                      <c:pt idx="1300">
                        <c:v>147571</c:v>
                      </c:pt>
                      <c:pt idx="1301">
                        <c:v>147697</c:v>
                      </c:pt>
                      <c:pt idx="1302">
                        <c:v>147857</c:v>
                      </c:pt>
                      <c:pt idx="1303">
                        <c:v>148020</c:v>
                      </c:pt>
                      <c:pt idx="1304">
                        <c:v>148199</c:v>
                      </c:pt>
                      <c:pt idx="1305">
                        <c:v>148293</c:v>
                      </c:pt>
                      <c:pt idx="1306">
                        <c:v>148362</c:v>
                      </c:pt>
                      <c:pt idx="1307">
                        <c:v>148543</c:v>
                      </c:pt>
                      <c:pt idx="1308">
                        <c:v>148699</c:v>
                      </c:pt>
                      <c:pt idx="1309">
                        <c:v>148882</c:v>
                      </c:pt>
                      <c:pt idx="1310">
                        <c:v>149015</c:v>
                      </c:pt>
                      <c:pt idx="1311">
                        <c:v>149182</c:v>
                      </c:pt>
                      <c:pt idx="1312">
                        <c:v>149281</c:v>
                      </c:pt>
                      <c:pt idx="1313">
                        <c:v>149368</c:v>
                      </c:pt>
                      <c:pt idx="1314">
                        <c:v>149491</c:v>
                      </c:pt>
                      <c:pt idx="1315">
                        <c:v>149616</c:v>
                      </c:pt>
                      <c:pt idx="1316">
                        <c:v>149789</c:v>
                      </c:pt>
                      <c:pt idx="1317">
                        <c:v>149958</c:v>
                      </c:pt>
                      <c:pt idx="1318">
                        <c:v>150130</c:v>
                      </c:pt>
                      <c:pt idx="1319">
                        <c:v>150211</c:v>
                      </c:pt>
                      <c:pt idx="1320">
                        <c:v>150265</c:v>
                      </c:pt>
                      <c:pt idx="1321">
                        <c:v>150405</c:v>
                      </c:pt>
                      <c:pt idx="1322">
                        <c:v>150544</c:v>
                      </c:pt>
                      <c:pt idx="1323">
                        <c:v>150689</c:v>
                      </c:pt>
                      <c:pt idx="1324">
                        <c:v>150851</c:v>
                      </c:pt>
                      <c:pt idx="1325">
                        <c:v>150977</c:v>
                      </c:pt>
                      <c:pt idx="1326">
                        <c:v>151077</c:v>
                      </c:pt>
                      <c:pt idx="1327">
                        <c:v>151178</c:v>
                      </c:pt>
                      <c:pt idx="1328">
                        <c:v>151298</c:v>
                      </c:pt>
                      <c:pt idx="1329">
                        <c:v>151441</c:v>
                      </c:pt>
                      <c:pt idx="1330">
                        <c:v>151577</c:v>
                      </c:pt>
                      <c:pt idx="1331">
                        <c:v>151707</c:v>
                      </c:pt>
                      <c:pt idx="1332">
                        <c:v>151853</c:v>
                      </c:pt>
                      <c:pt idx="1333">
                        <c:v>151940</c:v>
                      </c:pt>
                      <c:pt idx="1334">
                        <c:v>152020</c:v>
                      </c:pt>
                      <c:pt idx="1335">
                        <c:v>152176</c:v>
                      </c:pt>
                      <c:pt idx="1336">
                        <c:v>152320</c:v>
                      </c:pt>
                      <c:pt idx="1337">
                        <c:v>152462</c:v>
                      </c:pt>
                      <c:pt idx="1338">
                        <c:v>152606</c:v>
                      </c:pt>
                      <c:pt idx="1339">
                        <c:v>152748</c:v>
                      </c:pt>
                      <c:pt idx="1340">
                        <c:v>152822</c:v>
                      </c:pt>
                      <c:pt idx="1341">
                        <c:v>152878</c:v>
                      </c:pt>
                      <c:pt idx="1342">
                        <c:v>153010</c:v>
                      </c:pt>
                      <c:pt idx="1343">
                        <c:v>153125</c:v>
                      </c:pt>
                      <c:pt idx="1344">
                        <c:v>153274</c:v>
                      </c:pt>
                      <c:pt idx="1345">
                        <c:v>153397</c:v>
                      </c:pt>
                      <c:pt idx="1346">
                        <c:v>153529</c:v>
                      </c:pt>
                      <c:pt idx="1347">
                        <c:v>153612</c:v>
                      </c:pt>
                      <c:pt idx="1348">
                        <c:v>153681</c:v>
                      </c:pt>
                      <c:pt idx="1349">
                        <c:v>153774</c:v>
                      </c:pt>
                      <c:pt idx="1350">
                        <c:v>153893</c:v>
                      </c:pt>
                      <c:pt idx="1351">
                        <c:v>154032</c:v>
                      </c:pt>
                      <c:pt idx="1352">
                        <c:v>154169</c:v>
                      </c:pt>
                      <c:pt idx="1353">
                        <c:v>154305</c:v>
                      </c:pt>
                      <c:pt idx="1354">
                        <c:v>154380</c:v>
                      </c:pt>
                      <c:pt idx="1355">
                        <c:v>154450</c:v>
                      </c:pt>
                      <c:pt idx="1356">
                        <c:v>154592</c:v>
                      </c:pt>
                      <c:pt idx="1357">
                        <c:v>154732</c:v>
                      </c:pt>
                      <c:pt idx="1358">
                        <c:v>154864</c:v>
                      </c:pt>
                      <c:pt idx="1359">
                        <c:v>155012</c:v>
                      </c:pt>
                      <c:pt idx="1360">
                        <c:v>155156</c:v>
                      </c:pt>
                      <c:pt idx="1361">
                        <c:v>155245</c:v>
                      </c:pt>
                      <c:pt idx="1362">
                        <c:v>155347</c:v>
                      </c:pt>
                      <c:pt idx="1363">
                        <c:v>155490</c:v>
                      </c:pt>
                      <c:pt idx="1364">
                        <c:v>155652</c:v>
                      </c:pt>
                      <c:pt idx="1365">
                        <c:v>155827</c:v>
                      </c:pt>
                      <c:pt idx="1366">
                        <c:v>155951</c:v>
                      </c:pt>
                      <c:pt idx="1367">
                        <c:v>156127</c:v>
                      </c:pt>
                      <c:pt idx="1368">
                        <c:v>156228</c:v>
                      </c:pt>
                      <c:pt idx="1369">
                        <c:v>156328</c:v>
                      </c:pt>
                      <c:pt idx="1370">
                        <c:v>156488</c:v>
                      </c:pt>
                      <c:pt idx="1371">
                        <c:v>156630</c:v>
                      </c:pt>
                      <c:pt idx="1372">
                        <c:v>156781</c:v>
                      </c:pt>
                      <c:pt idx="1373">
                        <c:v>156924</c:v>
                      </c:pt>
                      <c:pt idx="1374">
                        <c:v>157081</c:v>
                      </c:pt>
                      <c:pt idx="1375">
                        <c:v>157178</c:v>
                      </c:pt>
                      <c:pt idx="1376">
                        <c:v>157284</c:v>
                      </c:pt>
                      <c:pt idx="1377">
                        <c:v>157464</c:v>
                      </c:pt>
                      <c:pt idx="1378">
                        <c:v>157616</c:v>
                      </c:pt>
                      <c:pt idx="1379">
                        <c:v>157767</c:v>
                      </c:pt>
                      <c:pt idx="1380">
                        <c:v>157939</c:v>
                      </c:pt>
                      <c:pt idx="1381">
                        <c:v>158070</c:v>
                      </c:pt>
                      <c:pt idx="1382">
                        <c:v>158162</c:v>
                      </c:pt>
                      <c:pt idx="1383">
                        <c:v>158252</c:v>
                      </c:pt>
                      <c:pt idx="1384">
                        <c:v>158377</c:v>
                      </c:pt>
                      <c:pt idx="1385">
                        <c:v>158520</c:v>
                      </c:pt>
                      <c:pt idx="1386">
                        <c:v>158678</c:v>
                      </c:pt>
                      <c:pt idx="1387">
                        <c:v>158813</c:v>
                      </c:pt>
                      <c:pt idx="1388">
                        <c:v>158969</c:v>
                      </c:pt>
                      <c:pt idx="1389">
                        <c:v>159057</c:v>
                      </c:pt>
                      <c:pt idx="1390">
                        <c:v>159154</c:v>
                      </c:pt>
                      <c:pt idx="1391">
                        <c:v>159297</c:v>
                      </c:pt>
                      <c:pt idx="1392">
                        <c:v>159434</c:v>
                      </c:pt>
                      <c:pt idx="1393">
                        <c:v>159585</c:v>
                      </c:pt>
                      <c:pt idx="1394">
                        <c:v>159689</c:v>
                      </c:pt>
                      <c:pt idx="1395">
                        <c:v>159802</c:v>
                      </c:pt>
                      <c:pt idx="1396">
                        <c:v>159910</c:v>
                      </c:pt>
                      <c:pt idx="1397">
                        <c:v>160013</c:v>
                      </c:pt>
                      <c:pt idx="1398">
                        <c:v>160179</c:v>
                      </c:pt>
                      <c:pt idx="1399">
                        <c:v>160331</c:v>
                      </c:pt>
                      <c:pt idx="1400">
                        <c:v>160509</c:v>
                      </c:pt>
                      <c:pt idx="1401">
                        <c:v>160652</c:v>
                      </c:pt>
                      <c:pt idx="1402">
                        <c:v>160797</c:v>
                      </c:pt>
                      <c:pt idx="1403">
                        <c:v>160874</c:v>
                      </c:pt>
                      <c:pt idx="1404">
                        <c:v>160966</c:v>
                      </c:pt>
                      <c:pt idx="1405">
                        <c:v>161120</c:v>
                      </c:pt>
                      <c:pt idx="1406">
                        <c:v>161290</c:v>
                      </c:pt>
                      <c:pt idx="1407">
                        <c:v>161379</c:v>
                      </c:pt>
                      <c:pt idx="1408">
                        <c:v>161564</c:v>
                      </c:pt>
                      <c:pt idx="1409">
                        <c:v>161726</c:v>
                      </c:pt>
                      <c:pt idx="1410">
                        <c:v>161826</c:v>
                      </c:pt>
                      <c:pt idx="1411">
                        <c:v>161921</c:v>
                      </c:pt>
                      <c:pt idx="1412">
                        <c:v>162067</c:v>
                      </c:pt>
                      <c:pt idx="1413">
                        <c:v>162232</c:v>
                      </c:pt>
                      <c:pt idx="1414">
                        <c:v>162387</c:v>
                      </c:pt>
                      <c:pt idx="1415">
                        <c:v>162539</c:v>
                      </c:pt>
                      <c:pt idx="1416">
                        <c:v>162678</c:v>
                      </c:pt>
                      <c:pt idx="1417">
                        <c:v>162774</c:v>
                      </c:pt>
                      <c:pt idx="1418">
                        <c:v>162863</c:v>
                      </c:pt>
                      <c:pt idx="1419">
                        <c:v>162987</c:v>
                      </c:pt>
                      <c:pt idx="1420">
                        <c:v>163107</c:v>
                      </c:pt>
                      <c:pt idx="1421">
                        <c:v>163251</c:v>
                      </c:pt>
                      <c:pt idx="1422">
                        <c:v>163396</c:v>
                      </c:pt>
                      <c:pt idx="1423">
                        <c:v>163494</c:v>
                      </c:pt>
                      <c:pt idx="1424">
                        <c:v>163558</c:v>
                      </c:pt>
                      <c:pt idx="1425">
                        <c:v>163597</c:v>
                      </c:pt>
                      <c:pt idx="1426">
                        <c:v>163680</c:v>
                      </c:pt>
                      <c:pt idx="1427">
                        <c:v>163793</c:v>
                      </c:pt>
                      <c:pt idx="1428">
                        <c:v>163911</c:v>
                      </c:pt>
                      <c:pt idx="1429">
                        <c:v>164035</c:v>
                      </c:pt>
                      <c:pt idx="1430">
                        <c:v>164176</c:v>
                      </c:pt>
                      <c:pt idx="1431">
                        <c:v>164266</c:v>
                      </c:pt>
                      <c:pt idx="1432">
                        <c:v>164340</c:v>
                      </c:pt>
                      <c:pt idx="1433">
                        <c:v>164467</c:v>
                      </c:pt>
                      <c:pt idx="1434">
                        <c:v>164609</c:v>
                      </c:pt>
                      <c:pt idx="1435">
                        <c:v>164741</c:v>
                      </c:pt>
                      <c:pt idx="1436">
                        <c:v>164893</c:v>
                      </c:pt>
                      <c:pt idx="1437">
                        <c:v>165033</c:v>
                      </c:pt>
                      <c:pt idx="1438">
                        <c:v>165150</c:v>
                      </c:pt>
                      <c:pt idx="1439">
                        <c:v>165235</c:v>
                      </c:pt>
                      <c:pt idx="1440">
                        <c:v>165362</c:v>
                      </c:pt>
                      <c:pt idx="1441">
                        <c:v>165523</c:v>
                      </c:pt>
                      <c:pt idx="1442">
                        <c:v>165706</c:v>
                      </c:pt>
                      <c:pt idx="1443">
                        <c:v>165853</c:v>
                      </c:pt>
                      <c:pt idx="1444">
                        <c:v>165996</c:v>
                      </c:pt>
                      <c:pt idx="1445">
                        <c:v>166089</c:v>
                      </c:pt>
                      <c:pt idx="1446">
                        <c:v>166200</c:v>
                      </c:pt>
                      <c:pt idx="1447">
                        <c:v>166337</c:v>
                      </c:pt>
                      <c:pt idx="1448">
                        <c:v>166494</c:v>
                      </c:pt>
                      <c:pt idx="1449">
                        <c:v>166551</c:v>
                      </c:pt>
                      <c:pt idx="1450">
                        <c:v>166743</c:v>
                      </c:pt>
                      <c:pt idx="1451">
                        <c:v>166909</c:v>
                      </c:pt>
                      <c:pt idx="1452">
                        <c:v>167013</c:v>
                      </c:pt>
                      <c:pt idx="1453">
                        <c:v>167090</c:v>
                      </c:pt>
                      <c:pt idx="1454">
                        <c:v>167246</c:v>
                      </c:pt>
                      <c:pt idx="1455">
                        <c:v>167401</c:v>
                      </c:pt>
                      <c:pt idx="1456">
                        <c:v>167567</c:v>
                      </c:pt>
                      <c:pt idx="1457">
                        <c:v>167734</c:v>
                      </c:pt>
                      <c:pt idx="1458">
                        <c:v>167892</c:v>
                      </c:pt>
                      <c:pt idx="1459">
                        <c:v>168016</c:v>
                      </c:pt>
                      <c:pt idx="1460">
                        <c:v>168103</c:v>
                      </c:pt>
                      <c:pt idx="1461">
                        <c:v>168258</c:v>
                      </c:pt>
                      <c:pt idx="1462">
                        <c:v>168432</c:v>
                      </c:pt>
                      <c:pt idx="1463">
                        <c:v>168608</c:v>
                      </c:pt>
                      <c:pt idx="1464">
                        <c:v>168799</c:v>
                      </c:pt>
                      <c:pt idx="1465">
                        <c:v>168960</c:v>
                      </c:pt>
                      <c:pt idx="1466">
                        <c:v>169055</c:v>
                      </c:pt>
                      <c:pt idx="1467">
                        <c:v>169143</c:v>
                      </c:pt>
                      <c:pt idx="1468">
                        <c:v>169286</c:v>
                      </c:pt>
                      <c:pt idx="1469">
                        <c:v>169454</c:v>
                      </c:pt>
                      <c:pt idx="1470">
                        <c:v>169636</c:v>
                      </c:pt>
                      <c:pt idx="1471">
                        <c:v>169801</c:v>
                      </c:pt>
                      <c:pt idx="1472">
                        <c:v>169969</c:v>
                      </c:pt>
                      <c:pt idx="1473">
                        <c:v>170050</c:v>
                      </c:pt>
                      <c:pt idx="1474">
                        <c:v>170123</c:v>
                      </c:pt>
                      <c:pt idx="1475">
                        <c:v>170261</c:v>
                      </c:pt>
                      <c:pt idx="1476">
                        <c:v>170432</c:v>
                      </c:pt>
                      <c:pt idx="1477">
                        <c:v>170608</c:v>
                      </c:pt>
                      <c:pt idx="1478">
                        <c:v>170774</c:v>
                      </c:pt>
                      <c:pt idx="1479">
                        <c:v>170963</c:v>
                      </c:pt>
                      <c:pt idx="1480">
                        <c:v>171076</c:v>
                      </c:pt>
                      <c:pt idx="1481">
                        <c:v>171185</c:v>
                      </c:pt>
                      <c:pt idx="1482">
                        <c:v>171321</c:v>
                      </c:pt>
                      <c:pt idx="1483">
                        <c:v>171513</c:v>
                      </c:pt>
                      <c:pt idx="1484">
                        <c:v>171692</c:v>
                      </c:pt>
                      <c:pt idx="1485">
                        <c:v>171867</c:v>
                      </c:pt>
                      <c:pt idx="1486">
                        <c:v>172044</c:v>
                      </c:pt>
                      <c:pt idx="1487">
                        <c:v>172172</c:v>
                      </c:pt>
                      <c:pt idx="1488">
                        <c:v>172271</c:v>
                      </c:pt>
                      <c:pt idx="1489">
                        <c:v>172459</c:v>
                      </c:pt>
                      <c:pt idx="1490">
                        <c:v>172631</c:v>
                      </c:pt>
                      <c:pt idx="1491">
                        <c:v>172814</c:v>
                      </c:pt>
                      <c:pt idx="1492">
                        <c:v>173035</c:v>
                      </c:pt>
                      <c:pt idx="1493">
                        <c:v>173228</c:v>
                      </c:pt>
                      <c:pt idx="1494">
                        <c:v>173370</c:v>
                      </c:pt>
                      <c:pt idx="1495">
                        <c:v>173475</c:v>
                      </c:pt>
                      <c:pt idx="1496">
                        <c:v>173624</c:v>
                      </c:pt>
                      <c:pt idx="1497">
                        <c:v>173776</c:v>
                      </c:pt>
                      <c:pt idx="1498">
                        <c:v>173914</c:v>
                      </c:pt>
                      <c:pt idx="1499">
                        <c:v>174084</c:v>
                      </c:pt>
                      <c:pt idx="1500">
                        <c:v>174252</c:v>
                      </c:pt>
                      <c:pt idx="1501">
                        <c:v>174371</c:v>
                      </c:pt>
                      <c:pt idx="1502">
                        <c:v>174483</c:v>
                      </c:pt>
                      <c:pt idx="1503">
                        <c:v>174648</c:v>
                      </c:pt>
                      <c:pt idx="1504">
                        <c:v>174853</c:v>
                      </c:pt>
                      <c:pt idx="1505">
                        <c:v>175022</c:v>
                      </c:pt>
                      <c:pt idx="1506">
                        <c:v>175149</c:v>
                      </c:pt>
                      <c:pt idx="1507">
                        <c:v>175304</c:v>
                      </c:pt>
                      <c:pt idx="1508">
                        <c:v>175408</c:v>
                      </c:pt>
                      <c:pt idx="1509">
                        <c:v>175514</c:v>
                      </c:pt>
                      <c:pt idx="1510">
                        <c:v>175650</c:v>
                      </c:pt>
                      <c:pt idx="1511">
                        <c:v>175843</c:v>
                      </c:pt>
                      <c:pt idx="1512">
                        <c:v>176035</c:v>
                      </c:pt>
                      <c:pt idx="1513">
                        <c:v>176227</c:v>
                      </c:pt>
                      <c:pt idx="1514">
                        <c:v>176376</c:v>
                      </c:pt>
                      <c:pt idx="1515">
                        <c:v>176497</c:v>
                      </c:pt>
                      <c:pt idx="1516">
                        <c:v>176598</c:v>
                      </c:pt>
                      <c:pt idx="1517">
                        <c:v>176790</c:v>
                      </c:pt>
                      <c:pt idx="1518">
                        <c:v>176969</c:v>
                      </c:pt>
                      <c:pt idx="1519">
                        <c:v>177155</c:v>
                      </c:pt>
                      <c:pt idx="1520">
                        <c:v>177338</c:v>
                      </c:pt>
                      <c:pt idx="1521">
                        <c:v>177511</c:v>
                      </c:pt>
                      <c:pt idx="1522">
                        <c:v>177647</c:v>
                      </c:pt>
                      <c:pt idx="1523">
                        <c:v>177726</c:v>
                      </c:pt>
                      <c:pt idx="1524">
                        <c:v>177870</c:v>
                      </c:pt>
                      <c:pt idx="1525">
                        <c:v>178028</c:v>
                      </c:pt>
                      <c:pt idx="1526">
                        <c:v>178224</c:v>
                      </c:pt>
                      <c:pt idx="1527">
                        <c:v>178410</c:v>
                      </c:pt>
                      <c:pt idx="1528">
                        <c:v>178572</c:v>
                      </c:pt>
                      <c:pt idx="1529">
                        <c:v>178689</c:v>
                      </c:pt>
                      <c:pt idx="1530">
                        <c:v>178767</c:v>
                      </c:pt>
                      <c:pt idx="1531">
                        <c:v>178956</c:v>
                      </c:pt>
                      <c:pt idx="1532">
                        <c:v>179161</c:v>
                      </c:pt>
                      <c:pt idx="1533">
                        <c:v>179358</c:v>
                      </c:pt>
                      <c:pt idx="1534">
                        <c:v>179588</c:v>
                      </c:pt>
                      <c:pt idx="1535">
                        <c:v>179780</c:v>
                      </c:pt>
                      <c:pt idx="1536">
                        <c:v>179942</c:v>
                      </c:pt>
                      <c:pt idx="1537">
                        <c:v>180104</c:v>
                      </c:pt>
                      <c:pt idx="1538">
                        <c:v>180259</c:v>
                      </c:pt>
                      <c:pt idx="1539">
                        <c:v>180456</c:v>
                      </c:pt>
                      <c:pt idx="1540">
                        <c:v>180660</c:v>
                      </c:pt>
                      <c:pt idx="1541">
                        <c:v>180850</c:v>
                      </c:pt>
                      <c:pt idx="1542">
                        <c:v>181047</c:v>
                      </c:pt>
                      <c:pt idx="1543">
                        <c:v>181172</c:v>
                      </c:pt>
                      <c:pt idx="1544">
                        <c:v>181347</c:v>
                      </c:pt>
                      <c:pt idx="1545">
                        <c:v>181549</c:v>
                      </c:pt>
                      <c:pt idx="1546">
                        <c:v>181741</c:v>
                      </c:pt>
                      <c:pt idx="1547">
                        <c:v>181929</c:v>
                      </c:pt>
                      <c:pt idx="1548">
                        <c:v>182147</c:v>
                      </c:pt>
                      <c:pt idx="1549">
                        <c:v>182325</c:v>
                      </c:pt>
                      <c:pt idx="1550">
                        <c:v>182449</c:v>
                      </c:pt>
                      <c:pt idx="1551">
                        <c:v>182549</c:v>
                      </c:pt>
                      <c:pt idx="1552">
                        <c:v>182720</c:v>
                      </c:pt>
                      <c:pt idx="1553">
                        <c:v>182874</c:v>
                      </c:pt>
                      <c:pt idx="1554">
                        <c:v>183062</c:v>
                      </c:pt>
                      <c:pt idx="1555">
                        <c:v>183217</c:v>
                      </c:pt>
                      <c:pt idx="1556">
                        <c:v>183399</c:v>
                      </c:pt>
                      <c:pt idx="1557">
                        <c:v>183536</c:v>
                      </c:pt>
                      <c:pt idx="1558">
                        <c:v>183619</c:v>
                      </c:pt>
                      <c:pt idx="1559">
                        <c:v>183770</c:v>
                      </c:pt>
                      <c:pt idx="1560">
                        <c:v>183940</c:v>
                      </c:pt>
                      <c:pt idx="1561">
                        <c:v>184126</c:v>
                      </c:pt>
                      <c:pt idx="1562">
                        <c:v>184305</c:v>
                      </c:pt>
                      <c:pt idx="1563">
                        <c:v>184464</c:v>
                      </c:pt>
                      <c:pt idx="1564">
                        <c:v>184566</c:v>
                      </c:pt>
                      <c:pt idx="1565">
                        <c:v>184682</c:v>
                      </c:pt>
                      <c:pt idx="1566">
                        <c:v>184839</c:v>
                      </c:pt>
                      <c:pt idx="1567">
                        <c:v>185036</c:v>
                      </c:pt>
                      <c:pt idx="1568">
                        <c:v>185206</c:v>
                      </c:pt>
                      <c:pt idx="1569">
                        <c:v>185384</c:v>
                      </c:pt>
                      <c:pt idx="1570">
                        <c:v>185574</c:v>
                      </c:pt>
                      <c:pt idx="1571">
                        <c:v>185674</c:v>
                      </c:pt>
                      <c:pt idx="1572">
                        <c:v>185779</c:v>
                      </c:pt>
                      <c:pt idx="1573">
                        <c:v>185956</c:v>
                      </c:pt>
                      <c:pt idx="1574">
                        <c:v>186115</c:v>
                      </c:pt>
                      <c:pt idx="1575">
                        <c:v>186303</c:v>
                      </c:pt>
                      <c:pt idx="1576">
                        <c:v>186501</c:v>
                      </c:pt>
                      <c:pt idx="1577">
                        <c:v>186672</c:v>
                      </c:pt>
                      <c:pt idx="1578">
                        <c:v>186783</c:v>
                      </c:pt>
                      <c:pt idx="1579">
                        <c:v>186909</c:v>
                      </c:pt>
                      <c:pt idx="1580">
                        <c:v>187019</c:v>
                      </c:pt>
                      <c:pt idx="1581">
                        <c:v>187210</c:v>
                      </c:pt>
                      <c:pt idx="1582">
                        <c:v>187385</c:v>
                      </c:pt>
                      <c:pt idx="1583">
                        <c:v>187545</c:v>
                      </c:pt>
                      <c:pt idx="1584">
                        <c:v>187690</c:v>
                      </c:pt>
                      <c:pt idx="1585">
                        <c:v>187795</c:v>
                      </c:pt>
                      <c:pt idx="1586">
                        <c:v>187879</c:v>
                      </c:pt>
                      <c:pt idx="1587">
                        <c:v>188041</c:v>
                      </c:pt>
                      <c:pt idx="1588">
                        <c:v>188205</c:v>
                      </c:pt>
                      <c:pt idx="1589">
                        <c:v>188357</c:v>
                      </c:pt>
                      <c:pt idx="1590">
                        <c:v>188556</c:v>
                      </c:pt>
                      <c:pt idx="1591">
                        <c:v>188734</c:v>
                      </c:pt>
                      <c:pt idx="1592">
                        <c:v>188807</c:v>
                      </c:pt>
                      <c:pt idx="1593">
                        <c:v>188906</c:v>
                      </c:pt>
                      <c:pt idx="1594">
                        <c:v>189065</c:v>
                      </c:pt>
                      <c:pt idx="1595">
                        <c:v>189253</c:v>
                      </c:pt>
                      <c:pt idx="1596">
                        <c:v>189430</c:v>
                      </c:pt>
                      <c:pt idx="1597">
                        <c:v>189625</c:v>
                      </c:pt>
                      <c:pt idx="1598">
                        <c:v>189775</c:v>
                      </c:pt>
                      <c:pt idx="1599">
                        <c:v>189867</c:v>
                      </c:pt>
                      <c:pt idx="1600">
                        <c:v>189978</c:v>
                      </c:pt>
                      <c:pt idx="1601">
                        <c:v>190143</c:v>
                      </c:pt>
                      <c:pt idx="1602">
                        <c:v>190310</c:v>
                      </c:pt>
                      <c:pt idx="1603">
                        <c:v>190503</c:v>
                      </c:pt>
                      <c:pt idx="1604">
                        <c:v>190709</c:v>
                      </c:pt>
                      <c:pt idx="1605">
                        <c:v>190888</c:v>
                      </c:pt>
                      <c:pt idx="1606">
                        <c:v>191006</c:v>
                      </c:pt>
                      <c:pt idx="1607">
                        <c:v>191109</c:v>
                      </c:pt>
                      <c:pt idx="1608">
                        <c:v>191292</c:v>
                      </c:pt>
                      <c:pt idx="1609">
                        <c:v>191480</c:v>
                      </c:pt>
                      <c:pt idx="1610">
                        <c:v>191687</c:v>
                      </c:pt>
                      <c:pt idx="1611">
                        <c:v>191846</c:v>
                      </c:pt>
                      <c:pt idx="1612">
                        <c:v>192012</c:v>
                      </c:pt>
                      <c:pt idx="1613">
                        <c:v>192121</c:v>
                      </c:pt>
                      <c:pt idx="1614">
                        <c:v>192223</c:v>
                      </c:pt>
                      <c:pt idx="1615">
                        <c:v>192373</c:v>
                      </c:pt>
                      <c:pt idx="1616">
                        <c:v>192529</c:v>
                      </c:pt>
                      <c:pt idx="1617">
                        <c:v>192643</c:v>
                      </c:pt>
                      <c:pt idx="1618">
                        <c:v>192796</c:v>
                      </c:pt>
                      <c:pt idx="1619">
                        <c:v>192975</c:v>
                      </c:pt>
                      <c:pt idx="1620">
                        <c:v>193094</c:v>
                      </c:pt>
                      <c:pt idx="1621">
                        <c:v>193201</c:v>
                      </c:pt>
                      <c:pt idx="1622">
                        <c:v>193379</c:v>
                      </c:pt>
                      <c:pt idx="1623">
                        <c:v>193561</c:v>
                      </c:pt>
                      <c:pt idx="1624">
                        <c:v>193741</c:v>
                      </c:pt>
                      <c:pt idx="1625">
                        <c:v>193888</c:v>
                      </c:pt>
                      <c:pt idx="1626">
                        <c:v>194042</c:v>
                      </c:pt>
                      <c:pt idx="1627">
                        <c:v>194149</c:v>
                      </c:pt>
                      <c:pt idx="1628">
                        <c:v>194272</c:v>
                      </c:pt>
                      <c:pt idx="1629">
                        <c:v>194479</c:v>
                      </c:pt>
                      <c:pt idx="1630">
                        <c:v>194674</c:v>
                      </c:pt>
                      <c:pt idx="1631">
                        <c:v>194848</c:v>
                      </c:pt>
                      <c:pt idx="1632">
                        <c:v>195033</c:v>
                      </c:pt>
                      <c:pt idx="1633">
                        <c:v>195214</c:v>
                      </c:pt>
                      <c:pt idx="1634">
                        <c:v>195321</c:v>
                      </c:pt>
                      <c:pt idx="1635">
                        <c:v>195422</c:v>
                      </c:pt>
                      <c:pt idx="1636">
                        <c:v>195555</c:v>
                      </c:pt>
                      <c:pt idx="1637">
                        <c:v>195737</c:v>
                      </c:pt>
                      <c:pt idx="1638">
                        <c:v>195938</c:v>
                      </c:pt>
                      <c:pt idx="1639">
                        <c:v>196124</c:v>
                      </c:pt>
                      <c:pt idx="1640">
                        <c:v>196286</c:v>
                      </c:pt>
                      <c:pt idx="1641">
                        <c:v>196393</c:v>
                      </c:pt>
                      <c:pt idx="1642">
                        <c:v>196513</c:v>
                      </c:pt>
                      <c:pt idx="1643">
                        <c:v>196656</c:v>
                      </c:pt>
                      <c:pt idx="1644">
                        <c:v>196817</c:v>
                      </c:pt>
                      <c:pt idx="1645">
                        <c:v>196976</c:v>
                      </c:pt>
                      <c:pt idx="1646">
                        <c:v>197175</c:v>
                      </c:pt>
                      <c:pt idx="1647">
                        <c:v>197334</c:v>
                      </c:pt>
                      <c:pt idx="1648">
                        <c:v>197440</c:v>
                      </c:pt>
                      <c:pt idx="1649">
                        <c:v>197551</c:v>
                      </c:pt>
                      <c:pt idx="1650">
                        <c:v>197681</c:v>
                      </c:pt>
                      <c:pt idx="1651">
                        <c:v>197857</c:v>
                      </c:pt>
                      <c:pt idx="1652">
                        <c:v>198068</c:v>
                      </c:pt>
                      <c:pt idx="1653">
                        <c:v>198243</c:v>
                      </c:pt>
                      <c:pt idx="1654">
                        <c:v>198397</c:v>
                      </c:pt>
                      <c:pt idx="1655">
                        <c:v>198504</c:v>
                      </c:pt>
                      <c:pt idx="1656">
                        <c:v>198607</c:v>
                      </c:pt>
                      <c:pt idx="1657">
                        <c:v>198752</c:v>
                      </c:pt>
                      <c:pt idx="1658">
                        <c:v>198896</c:v>
                      </c:pt>
                      <c:pt idx="1659">
                        <c:v>199069</c:v>
                      </c:pt>
                      <c:pt idx="1660">
                        <c:v>199252</c:v>
                      </c:pt>
                      <c:pt idx="1661">
                        <c:v>199417</c:v>
                      </c:pt>
                      <c:pt idx="1662">
                        <c:v>199511</c:v>
                      </c:pt>
                      <c:pt idx="1663">
                        <c:v>199598</c:v>
                      </c:pt>
                      <c:pt idx="1664">
                        <c:v>199740</c:v>
                      </c:pt>
                      <c:pt idx="1665">
                        <c:v>199929</c:v>
                      </c:pt>
                      <c:pt idx="1666">
                        <c:v>200095</c:v>
                      </c:pt>
                      <c:pt idx="1667">
                        <c:v>200259</c:v>
                      </c:pt>
                      <c:pt idx="1668">
                        <c:v>200428</c:v>
                      </c:pt>
                      <c:pt idx="1669">
                        <c:v>200531</c:v>
                      </c:pt>
                      <c:pt idx="1670">
                        <c:v>200673</c:v>
                      </c:pt>
                      <c:pt idx="1671">
                        <c:v>200852</c:v>
                      </c:pt>
                      <c:pt idx="1672">
                        <c:v>201068</c:v>
                      </c:pt>
                      <c:pt idx="1673">
                        <c:v>201245</c:v>
                      </c:pt>
                      <c:pt idx="1674">
                        <c:v>201414</c:v>
                      </c:pt>
                      <c:pt idx="1675">
                        <c:v>201573</c:v>
                      </c:pt>
                      <c:pt idx="1676">
                        <c:v>201665</c:v>
                      </c:pt>
                      <c:pt idx="1677">
                        <c:v>201766</c:v>
                      </c:pt>
                      <c:pt idx="1678">
                        <c:v>201899</c:v>
                      </c:pt>
                      <c:pt idx="1679">
                        <c:v>202086</c:v>
                      </c:pt>
                      <c:pt idx="1680">
                        <c:v>202281</c:v>
                      </c:pt>
                      <c:pt idx="1681">
                        <c:v>202438</c:v>
                      </c:pt>
                      <c:pt idx="1682">
                        <c:v>202604</c:v>
                      </c:pt>
                      <c:pt idx="1683">
                        <c:v>202737</c:v>
                      </c:pt>
                      <c:pt idx="1684">
                        <c:v>202829</c:v>
                      </c:pt>
                      <c:pt idx="1685">
                        <c:v>202992</c:v>
                      </c:pt>
                      <c:pt idx="1686">
                        <c:v>203160</c:v>
                      </c:pt>
                      <c:pt idx="1687">
                        <c:v>203329</c:v>
                      </c:pt>
                      <c:pt idx="1688">
                        <c:v>203504</c:v>
                      </c:pt>
                      <c:pt idx="1689">
                        <c:v>203699</c:v>
                      </c:pt>
                      <c:pt idx="1690">
                        <c:v>203824</c:v>
                      </c:pt>
                      <c:pt idx="1691">
                        <c:v>203912</c:v>
                      </c:pt>
                      <c:pt idx="1692">
                        <c:v>204104</c:v>
                      </c:pt>
                      <c:pt idx="1693">
                        <c:v>204269</c:v>
                      </c:pt>
                      <c:pt idx="1694">
                        <c:v>204458</c:v>
                      </c:pt>
                      <c:pt idx="1695">
                        <c:v>204617</c:v>
                      </c:pt>
                      <c:pt idx="1696">
                        <c:v>204787</c:v>
                      </c:pt>
                      <c:pt idx="1697">
                        <c:v>204873</c:v>
                      </c:pt>
                      <c:pt idx="1698">
                        <c:v>204969</c:v>
                      </c:pt>
                      <c:pt idx="1699">
                        <c:v>205144</c:v>
                      </c:pt>
                      <c:pt idx="1700">
                        <c:v>205343</c:v>
                      </c:pt>
                      <c:pt idx="1701">
                        <c:v>205510</c:v>
                      </c:pt>
                      <c:pt idx="1702">
                        <c:v>205697</c:v>
                      </c:pt>
                      <c:pt idx="1703">
                        <c:v>205844</c:v>
                      </c:pt>
                      <c:pt idx="1704">
                        <c:v>205944</c:v>
                      </c:pt>
                      <c:pt idx="1705">
                        <c:v>206045</c:v>
                      </c:pt>
                      <c:pt idx="1706">
                        <c:v>206214</c:v>
                      </c:pt>
                      <c:pt idx="1707">
                        <c:v>206377</c:v>
                      </c:pt>
                      <c:pt idx="1708">
                        <c:v>206580</c:v>
                      </c:pt>
                      <c:pt idx="1709">
                        <c:v>206732</c:v>
                      </c:pt>
                      <c:pt idx="1710">
                        <c:v>206882</c:v>
                      </c:pt>
                      <c:pt idx="1711">
                        <c:v>206979</c:v>
                      </c:pt>
                      <c:pt idx="1712">
                        <c:v>207067</c:v>
                      </c:pt>
                      <c:pt idx="1713">
                        <c:v>207226</c:v>
                      </c:pt>
                      <c:pt idx="1714">
                        <c:v>207392</c:v>
                      </c:pt>
                      <c:pt idx="1715">
                        <c:v>207545</c:v>
                      </c:pt>
                      <c:pt idx="1716">
                        <c:v>207720</c:v>
                      </c:pt>
                      <c:pt idx="1717">
                        <c:v>207872</c:v>
                      </c:pt>
                      <c:pt idx="1718">
                        <c:v>207965</c:v>
                      </c:pt>
                      <c:pt idx="1719">
                        <c:v>208060</c:v>
                      </c:pt>
                      <c:pt idx="1720">
                        <c:v>208226</c:v>
                      </c:pt>
                      <c:pt idx="1721">
                        <c:v>208379</c:v>
                      </c:pt>
                      <c:pt idx="1722">
                        <c:v>208538</c:v>
                      </c:pt>
                      <c:pt idx="1723">
                        <c:v>208731</c:v>
                      </c:pt>
                      <c:pt idx="1724">
                        <c:v>208910</c:v>
                      </c:pt>
                      <c:pt idx="1725">
                        <c:v>208996</c:v>
                      </c:pt>
                      <c:pt idx="1726">
                        <c:v>209097</c:v>
                      </c:pt>
                      <c:pt idx="1727">
                        <c:v>209234</c:v>
                      </c:pt>
                      <c:pt idx="1728">
                        <c:v>209411</c:v>
                      </c:pt>
                      <c:pt idx="1729">
                        <c:v>209592</c:v>
                      </c:pt>
                      <c:pt idx="1730">
                        <c:v>209771</c:v>
                      </c:pt>
                      <c:pt idx="1731">
                        <c:v>209950</c:v>
                      </c:pt>
                      <c:pt idx="1732">
                        <c:v>210073</c:v>
                      </c:pt>
                      <c:pt idx="1733">
                        <c:v>210229</c:v>
                      </c:pt>
                      <c:pt idx="1734">
                        <c:v>210486</c:v>
                      </c:pt>
                      <c:pt idx="1735">
                        <c:v>210703</c:v>
                      </c:pt>
                      <c:pt idx="1736">
                        <c:v>210888</c:v>
                      </c:pt>
                      <c:pt idx="1737">
                        <c:v>211073</c:v>
                      </c:pt>
                      <c:pt idx="1738">
                        <c:v>211233</c:v>
                      </c:pt>
                      <c:pt idx="1739">
                        <c:v>211348</c:v>
                      </c:pt>
                      <c:pt idx="1740">
                        <c:v>211450</c:v>
                      </c:pt>
                      <c:pt idx="1741">
                        <c:v>211607</c:v>
                      </c:pt>
                      <c:pt idx="1742">
                        <c:v>211732</c:v>
                      </c:pt>
                      <c:pt idx="1743">
                        <c:v>211865</c:v>
                      </c:pt>
                      <c:pt idx="1744">
                        <c:v>212010</c:v>
                      </c:pt>
                      <c:pt idx="1745">
                        <c:v>212168</c:v>
                      </c:pt>
                      <c:pt idx="1746">
                        <c:v>212255</c:v>
                      </c:pt>
                      <c:pt idx="1747">
                        <c:v>212332</c:v>
                      </c:pt>
                      <c:pt idx="1748">
                        <c:v>212477</c:v>
                      </c:pt>
                      <c:pt idx="1749">
                        <c:v>212643</c:v>
                      </c:pt>
                      <c:pt idx="1750">
                        <c:v>212806</c:v>
                      </c:pt>
                      <c:pt idx="1751">
                        <c:v>212996</c:v>
                      </c:pt>
                      <c:pt idx="1752">
                        <c:v>213173</c:v>
                      </c:pt>
                      <c:pt idx="1753">
                        <c:v>213285</c:v>
                      </c:pt>
                      <c:pt idx="1754">
                        <c:v>213392</c:v>
                      </c:pt>
                      <c:pt idx="1755">
                        <c:v>213565</c:v>
                      </c:pt>
                      <c:pt idx="1756">
                        <c:v>213756</c:v>
                      </c:pt>
                      <c:pt idx="1757">
                        <c:v>213882</c:v>
                      </c:pt>
                      <c:pt idx="1758">
                        <c:v>214004</c:v>
                      </c:pt>
                      <c:pt idx="1759">
                        <c:v>214090</c:v>
                      </c:pt>
                      <c:pt idx="1760">
                        <c:v>214176</c:v>
                      </c:pt>
                      <c:pt idx="1761">
                        <c:v>214280</c:v>
                      </c:pt>
                      <c:pt idx="1762">
                        <c:v>214440</c:v>
                      </c:pt>
                      <c:pt idx="1763">
                        <c:v>214597</c:v>
                      </c:pt>
                      <c:pt idx="1764">
                        <c:v>214811</c:v>
                      </c:pt>
                      <c:pt idx="1765">
                        <c:v>214996</c:v>
                      </c:pt>
                      <c:pt idx="1766">
                        <c:v>215160</c:v>
                      </c:pt>
                      <c:pt idx="1767">
                        <c:v>215267</c:v>
                      </c:pt>
                      <c:pt idx="1768">
                        <c:v>215365</c:v>
                      </c:pt>
                      <c:pt idx="1769">
                        <c:v>215572</c:v>
                      </c:pt>
                      <c:pt idx="1770">
                        <c:v>215767</c:v>
                      </c:pt>
                      <c:pt idx="1771">
                        <c:v>215968</c:v>
                      </c:pt>
                      <c:pt idx="1772">
                        <c:v>216121</c:v>
                      </c:pt>
                      <c:pt idx="1773">
                        <c:v>216274</c:v>
                      </c:pt>
                      <c:pt idx="1774">
                        <c:v>216370</c:v>
                      </c:pt>
                      <c:pt idx="1775">
                        <c:v>216502</c:v>
                      </c:pt>
                      <c:pt idx="1776">
                        <c:v>216656</c:v>
                      </c:pt>
                      <c:pt idx="1777">
                        <c:v>216816</c:v>
                      </c:pt>
                      <c:pt idx="1778">
                        <c:v>216959</c:v>
                      </c:pt>
                      <c:pt idx="1779">
                        <c:v>217105</c:v>
                      </c:pt>
                      <c:pt idx="1780">
                        <c:v>217238</c:v>
                      </c:pt>
                      <c:pt idx="1781">
                        <c:v>217324</c:v>
                      </c:pt>
                      <c:pt idx="1782">
                        <c:v>217409</c:v>
                      </c:pt>
                      <c:pt idx="1783">
                        <c:v>217535</c:v>
                      </c:pt>
                      <c:pt idx="1784">
                        <c:v>217672</c:v>
                      </c:pt>
                      <c:pt idx="1785">
                        <c:v>217824</c:v>
                      </c:pt>
                      <c:pt idx="1786">
                        <c:v>217973</c:v>
                      </c:pt>
                      <c:pt idx="1787">
                        <c:v>218079</c:v>
                      </c:pt>
                      <c:pt idx="1788">
                        <c:v>218169</c:v>
                      </c:pt>
                      <c:pt idx="1789">
                        <c:v>218246</c:v>
                      </c:pt>
                      <c:pt idx="1790">
                        <c:v>218337</c:v>
                      </c:pt>
                      <c:pt idx="1791">
                        <c:v>218418</c:v>
                      </c:pt>
                      <c:pt idx="1792">
                        <c:v>218489</c:v>
                      </c:pt>
                      <c:pt idx="1793">
                        <c:v>218612</c:v>
                      </c:pt>
                      <c:pt idx="1794">
                        <c:v>218720</c:v>
                      </c:pt>
                      <c:pt idx="1795">
                        <c:v>218803</c:v>
                      </c:pt>
                      <c:pt idx="1796">
                        <c:v>218875</c:v>
                      </c:pt>
                      <c:pt idx="1797">
                        <c:v>218959</c:v>
                      </c:pt>
                      <c:pt idx="1798">
                        <c:v>219028</c:v>
                      </c:pt>
                      <c:pt idx="1799">
                        <c:v>219181</c:v>
                      </c:pt>
                      <c:pt idx="1800">
                        <c:v>219360</c:v>
                      </c:pt>
                      <c:pt idx="1801">
                        <c:v>219509</c:v>
                      </c:pt>
                      <c:pt idx="1802">
                        <c:v>219613</c:v>
                      </c:pt>
                      <c:pt idx="1803">
                        <c:v>219733</c:v>
                      </c:pt>
                      <c:pt idx="1804">
                        <c:v>219888</c:v>
                      </c:pt>
                      <c:pt idx="1805">
                        <c:v>220072</c:v>
                      </c:pt>
                      <c:pt idx="1806">
                        <c:v>220246</c:v>
                      </c:pt>
                      <c:pt idx="1807">
                        <c:v>220425</c:v>
                      </c:pt>
                      <c:pt idx="1808">
                        <c:v>220602</c:v>
                      </c:pt>
                      <c:pt idx="1809">
                        <c:v>220723</c:v>
                      </c:pt>
                      <c:pt idx="1810">
                        <c:v>220827</c:v>
                      </c:pt>
                      <c:pt idx="1811">
                        <c:v>221000</c:v>
                      </c:pt>
                      <c:pt idx="1812">
                        <c:v>221159</c:v>
                      </c:pt>
                      <c:pt idx="1813">
                        <c:v>221341</c:v>
                      </c:pt>
                      <c:pt idx="1814">
                        <c:v>221496</c:v>
                      </c:pt>
                      <c:pt idx="1815">
                        <c:v>221713</c:v>
                      </c:pt>
                      <c:pt idx="1816">
                        <c:v>221839</c:v>
                      </c:pt>
                      <c:pt idx="1817">
                        <c:v>221952</c:v>
                      </c:pt>
                      <c:pt idx="1818">
                        <c:v>222123</c:v>
                      </c:pt>
                      <c:pt idx="1819">
                        <c:v>222300</c:v>
                      </c:pt>
                      <c:pt idx="1820">
                        <c:v>222526</c:v>
                      </c:pt>
                      <c:pt idx="1821">
                        <c:v>222720</c:v>
                      </c:pt>
                      <c:pt idx="1822">
                        <c:v>222903</c:v>
                      </c:pt>
                      <c:pt idx="1823">
                        <c:v>223023</c:v>
                      </c:pt>
                      <c:pt idx="1824">
                        <c:v>223176</c:v>
                      </c:pt>
                      <c:pt idx="1825">
                        <c:v>223382</c:v>
                      </c:pt>
                      <c:pt idx="1826">
                        <c:v>223569</c:v>
                      </c:pt>
                      <c:pt idx="1827">
                        <c:v>223764</c:v>
                      </c:pt>
                      <c:pt idx="1828">
                        <c:v>223967</c:v>
                      </c:pt>
                      <c:pt idx="1829">
                        <c:v>224120</c:v>
                      </c:pt>
                      <c:pt idx="1830">
                        <c:v>224228</c:v>
                      </c:pt>
                      <c:pt idx="1831">
                        <c:v>224346</c:v>
                      </c:pt>
                      <c:pt idx="1832">
                        <c:v>224513</c:v>
                      </c:pt>
                      <c:pt idx="1833">
                        <c:v>224675</c:v>
                      </c:pt>
                      <c:pt idx="1834">
                        <c:v>224836</c:v>
                      </c:pt>
                      <c:pt idx="1835">
                        <c:v>225035</c:v>
                      </c:pt>
                      <c:pt idx="1836">
                        <c:v>225230</c:v>
                      </c:pt>
                      <c:pt idx="1837">
                        <c:v>225383</c:v>
                      </c:pt>
                      <c:pt idx="1838">
                        <c:v>225496</c:v>
                      </c:pt>
                      <c:pt idx="1839">
                        <c:v>225721</c:v>
                      </c:pt>
                      <c:pt idx="1840">
                        <c:v>225920</c:v>
                      </c:pt>
                      <c:pt idx="1841">
                        <c:v>226090</c:v>
                      </c:pt>
                      <c:pt idx="1842">
                        <c:v>226273</c:v>
                      </c:pt>
                      <c:pt idx="1843">
                        <c:v>226424</c:v>
                      </c:pt>
                      <c:pt idx="1844">
                        <c:v>226508</c:v>
                      </c:pt>
                      <c:pt idx="1845">
                        <c:v>226613</c:v>
                      </c:pt>
                      <c:pt idx="1846">
                        <c:v>226760</c:v>
                      </c:pt>
                      <c:pt idx="1847">
                        <c:v>226944</c:v>
                      </c:pt>
                      <c:pt idx="1848">
                        <c:v>227141</c:v>
                      </c:pt>
                      <c:pt idx="1849">
                        <c:v>227357</c:v>
                      </c:pt>
                      <c:pt idx="1850">
                        <c:v>227561</c:v>
                      </c:pt>
                      <c:pt idx="1851">
                        <c:v>227667</c:v>
                      </c:pt>
                      <c:pt idx="1852">
                        <c:v>227789</c:v>
                      </c:pt>
                      <c:pt idx="1853">
                        <c:v>227947</c:v>
                      </c:pt>
                      <c:pt idx="1854">
                        <c:v>228167</c:v>
                      </c:pt>
                      <c:pt idx="1855">
                        <c:v>228350</c:v>
                      </c:pt>
                      <c:pt idx="1856">
                        <c:v>228542</c:v>
                      </c:pt>
                      <c:pt idx="1857">
                        <c:v>228713</c:v>
                      </c:pt>
                      <c:pt idx="1858">
                        <c:v>228825</c:v>
                      </c:pt>
                      <c:pt idx="1859">
                        <c:v>228927</c:v>
                      </c:pt>
                      <c:pt idx="1860">
                        <c:v>229102</c:v>
                      </c:pt>
                      <c:pt idx="1861">
                        <c:v>229275</c:v>
                      </c:pt>
                      <c:pt idx="1862">
                        <c:v>229448</c:v>
                      </c:pt>
                      <c:pt idx="1863">
                        <c:v>229655</c:v>
                      </c:pt>
                      <c:pt idx="1864">
                        <c:v>229830</c:v>
                      </c:pt>
                      <c:pt idx="1865">
                        <c:v>229956</c:v>
                      </c:pt>
                      <c:pt idx="1866">
                        <c:v>230065</c:v>
                      </c:pt>
                      <c:pt idx="1867">
                        <c:v>230219</c:v>
                      </c:pt>
                      <c:pt idx="1868">
                        <c:v>230407</c:v>
                      </c:pt>
                      <c:pt idx="1869">
                        <c:v>230589</c:v>
                      </c:pt>
                      <c:pt idx="1870">
                        <c:v>230759</c:v>
                      </c:pt>
                      <c:pt idx="1871">
                        <c:v>230945</c:v>
                      </c:pt>
                      <c:pt idx="1872">
                        <c:v>231082</c:v>
                      </c:pt>
                      <c:pt idx="1873">
                        <c:v>231196</c:v>
                      </c:pt>
                      <c:pt idx="1874">
                        <c:v>231342</c:v>
                      </c:pt>
                      <c:pt idx="1875">
                        <c:v>231543</c:v>
                      </c:pt>
                      <c:pt idx="1876">
                        <c:v>231757</c:v>
                      </c:pt>
                      <c:pt idx="1877">
                        <c:v>231937</c:v>
                      </c:pt>
                      <c:pt idx="1878">
                        <c:v>232152</c:v>
                      </c:pt>
                      <c:pt idx="1879">
                        <c:v>232279</c:v>
                      </c:pt>
                      <c:pt idx="1880">
                        <c:v>232364</c:v>
                      </c:pt>
                      <c:pt idx="1881">
                        <c:v>232531</c:v>
                      </c:pt>
                      <c:pt idx="1882">
                        <c:v>232710</c:v>
                      </c:pt>
                      <c:pt idx="1883">
                        <c:v>232882</c:v>
                      </c:pt>
                      <c:pt idx="1884">
                        <c:v>233081</c:v>
                      </c:pt>
                      <c:pt idx="1885">
                        <c:v>233266</c:v>
                      </c:pt>
                      <c:pt idx="1886">
                        <c:v>233419</c:v>
                      </c:pt>
                      <c:pt idx="1887">
                        <c:v>233534</c:v>
                      </c:pt>
                      <c:pt idx="1888">
                        <c:v>233703</c:v>
                      </c:pt>
                      <c:pt idx="1889">
                        <c:v>233918</c:v>
                      </c:pt>
                      <c:pt idx="1890">
                        <c:v>234141</c:v>
                      </c:pt>
                      <c:pt idx="1891">
                        <c:v>234326</c:v>
                      </c:pt>
                      <c:pt idx="1892">
                        <c:v>234518</c:v>
                      </c:pt>
                      <c:pt idx="1893">
                        <c:v>234654</c:v>
                      </c:pt>
                      <c:pt idx="1894">
                        <c:v>234784</c:v>
                      </c:pt>
                      <c:pt idx="1895">
                        <c:v>234986</c:v>
                      </c:pt>
                      <c:pt idx="1896">
                        <c:v>235200</c:v>
                      </c:pt>
                      <c:pt idx="1897">
                        <c:v>235384</c:v>
                      </c:pt>
                      <c:pt idx="1898">
                        <c:v>235582</c:v>
                      </c:pt>
                      <c:pt idx="1899">
                        <c:v>235749</c:v>
                      </c:pt>
                      <c:pt idx="1900">
                        <c:v>235862</c:v>
                      </c:pt>
                      <c:pt idx="1901">
                        <c:v>235971</c:v>
                      </c:pt>
                      <c:pt idx="1902">
                        <c:v>236163</c:v>
                      </c:pt>
                      <c:pt idx="1903">
                        <c:v>236333</c:v>
                      </c:pt>
                      <c:pt idx="1904">
                        <c:v>236507</c:v>
                      </c:pt>
                      <c:pt idx="1905">
                        <c:v>236694</c:v>
                      </c:pt>
                      <c:pt idx="1906">
                        <c:v>236863</c:v>
                      </c:pt>
                      <c:pt idx="1907">
                        <c:v>236985</c:v>
                      </c:pt>
                      <c:pt idx="1908">
                        <c:v>237088</c:v>
                      </c:pt>
                      <c:pt idx="1909">
                        <c:v>237322</c:v>
                      </c:pt>
                      <c:pt idx="1910">
                        <c:v>237507</c:v>
                      </c:pt>
                      <c:pt idx="1911">
                        <c:v>237725</c:v>
                      </c:pt>
                      <c:pt idx="1912">
                        <c:v>237923</c:v>
                      </c:pt>
                      <c:pt idx="1913">
                        <c:v>238096</c:v>
                      </c:pt>
                      <c:pt idx="1914">
                        <c:v>238215</c:v>
                      </c:pt>
                      <c:pt idx="1915">
                        <c:v>238314</c:v>
                      </c:pt>
                      <c:pt idx="1916">
                        <c:v>238488</c:v>
                      </c:pt>
                      <c:pt idx="1917">
                        <c:v>238667</c:v>
                      </c:pt>
                      <c:pt idx="1918">
                        <c:v>238821</c:v>
                      </c:pt>
                      <c:pt idx="1919">
                        <c:v>238993</c:v>
                      </c:pt>
                      <c:pt idx="1920">
                        <c:v>239148</c:v>
                      </c:pt>
                      <c:pt idx="1921">
                        <c:v>239238</c:v>
                      </c:pt>
                      <c:pt idx="1922">
                        <c:v>239360</c:v>
                      </c:pt>
                      <c:pt idx="1923">
                        <c:v>239543</c:v>
                      </c:pt>
                      <c:pt idx="1924">
                        <c:v>239709</c:v>
                      </c:pt>
                      <c:pt idx="1925">
                        <c:v>239882</c:v>
                      </c:pt>
                      <c:pt idx="1926">
                        <c:v>240078</c:v>
                      </c:pt>
                      <c:pt idx="1927">
                        <c:v>240241</c:v>
                      </c:pt>
                      <c:pt idx="1928">
                        <c:v>240381</c:v>
                      </c:pt>
                      <c:pt idx="1929">
                        <c:v>240478</c:v>
                      </c:pt>
                      <c:pt idx="1930">
                        <c:v>240633</c:v>
                      </c:pt>
                      <c:pt idx="1931">
                        <c:v>240828</c:v>
                      </c:pt>
                      <c:pt idx="1932">
                        <c:v>241027</c:v>
                      </c:pt>
                      <c:pt idx="1933">
                        <c:v>241232</c:v>
                      </c:pt>
                      <c:pt idx="1934">
                        <c:v>241409</c:v>
                      </c:pt>
                      <c:pt idx="1935">
                        <c:v>241509</c:v>
                      </c:pt>
                      <c:pt idx="1936">
                        <c:v>241615</c:v>
                      </c:pt>
                      <c:pt idx="1937">
                        <c:v>241805</c:v>
                      </c:pt>
                      <c:pt idx="1938">
                        <c:v>241992</c:v>
                      </c:pt>
                      <c:pt idx="1939">
                        <c:v>242174</c:v>
                      </c:pt>
                      <c:pt idx="1940">
                        <c:v>242348</c:v>
                      </c:pt>
                      <c:pt idx="1941">
                        <c:v>242497</c:v>
                      </c:pt>
                      <c:pt idx="1942">
                        <c:v>242623</c:v>
                      </c:pt>
                      <c:pt idx="1943">
                        <c:v>242731</c:v>
                      </c:pt>
                      <c:pt idx="1944">
                        <c:v>242839</c:v>
                      </c:pt>
                      <c:pt idx="1945">
                        <c:v>243017</c:v>
                      </c:pt>
                      <c:pt idx="1946">
                        <c:v>243191</c:v>
                      </c:pt>
                      <c:pt idx="1947">
                        <c:v>243360</c:v>
                      </c:pt>
                      <c:pt idx="1948">
                        <c:v>243542</c:v>
                      </c:pt>
                      <c:pt idx="1949">
                        <c:v>243667</c:v>
                      </c:pt>
                      <c:pt idx="1950">
                        <c:v>243785</c:v>
                      </c:pt>
                      <c:pt idx="1951">
                        <c:v>243935</c:v>
                      </c:pt>
                      <c:pt idx="1952">
                        <c:v>244110</c:v>
                      </c:pt>
                      <c:pt idx="1953">
                        <c:v>244296</c:v>
                      </c:pt>
                      <c:pt idx="1954">
                        <c:v>244437</c:v>
                      </c:pt>
                      <c:pt idx="1955">
                        <c:v>244601</c:v>
                      </c:pt>
                      <c:pt idx="1956">
                        <c:v>244693</c:v>
                      </c:pt>
                      <c:pt idx="1957">
                        <c:v>244813</c:v>
                      </c:pt>
                      <c:pt idx="1958">
                        <c:v>244960</c:v>
                      </c:pt>
                      <c:pt idx="1959">
                        <c:v>245128</c:v>
                      </c:pt>
                      <c:pt idx="1960">
                        <c:v>245309</c:v>
                      </c:pt>
                      <c:pt idx="1961">
                        <c:v>245530</c:v>
                      </c:pt>
                      <c:pt idx="1962">
                        <c:v>245702</c:v>
                      </c:pt>
                      <c:pt idx="1963">
                        <c:v>245805</c:v>
                      </c:pt>
                      <c:pt idx="1964">
                        <c:v>245892</c:v>
                      </c:pt>
                      <c:pt idx="1965">
                        <c:v>246074</c:v>
                      </c:pt>
                      <c:pt idx="1966">
                        <c:v>246254</c:v>
                      </c:pt>
                      <c:pt idx="1967">
                        <c:v>246434</c:v>
                      </c:pt>
                      <c:pt idx="1968">
                        <c:v>246627</c:v>
                      </c:pt>
                      <c:pt idx="1969">
                        <c:v>246802</c:v>
                      </c:pt>
                      <c:pt idx="1970">
                        <c:v>246931</c:v>
                      </c:pt>
                      <c:pt idx="1971">
                        <c:v>247037</c:v>
                      </c:pt>
                      <c:pt idx="1972">
                        <c:v>247225</c:v>
                      </c:pt>
                      <c:pt idx="1973">
                        <c:v>247403</c:v>
                      </c:pt>
                      <c:pt idx="1974">
                        <c:v>247576</c:v>
                      </c:pt>
                      <c:pt idx="1975">
                        <c:v>247786</c:v>
                      </c:pt>
                      <c:pt idx="1976">
                        <c:v>247989</c:v>
                      </c:pt>
                      <c:pt idx="1977">
                        <c:v>248091</c:v>
                      </c:pt>
                      <c:pt idx="1978">
                        <c:v>248190</c:v>
                      </c:pt>
                      <c:pt idx="1979">
                        <c:v>248340</c:v>
                      </c:pt>
                      <c:pt idx="1980">
                        <c:v>248535</c:v>
                      </c:pt>
                      <c:pt idx="1981">
                        <c:v>248714</c:v>
                      </c:pt>
                      <c:pt idx="1982">
                        <c:v>248840</c:v>
                      </c:pt>
                      <c:pt idx="1983">
                        <c:v>248993</c:v>
                      </c:pt>
                      <c:pt idx="1984">
                        <c:v>249102</c:v>
                      </c:pt>
                      <c:pt idx="1985">
                        <c:v>249196</c:v>
                      </c:pt>
                      <c:pt idx="1986">
                        <c:v>249366</c:v>
                      </c:pt>
                      <c:pt idx="1987">
                        <c:v>249551</c:v>
                      </c:pt>
                      <c:pt idx="1988">
                        <c:v>249766</c:v>
                      </c:pt>
                      <c:pt idx="1989">
                        <c:v>249979</c:v>
                      </c:pt>
                      <c:pt idx="1990">
                        <c:v>250175</c:v>
                      </c:pt>
                      <c:pt idx="1991">
                        <c:v>250290</c:v>
                      </c:pt>
                      <c:pt idx="1992">
                        <c:v>250390</c:v>
                      </c:pt>
                      <c:pt idx="1993">
                        <c:v>250558</c:v>
                      </c:pt>
                      <c:pt idx="1994">
                        <c:v>250734</c:v>
                      </c:pt>
                      <c:pt idx="1995">
                        <c:v>250881</c:v>
                      </c:pt>
                      <c:pt idx="1996">
                        <c:v>251049</c:v>
                      </c:pt>
                      <c:pt idx="1997">
                        <c:v>251204</c:v>
                      </c:pt>
                      <c:pt idx="1998">
                        <c:v>251307</c:v>
                      </c:pt>
                      <c:pt idx="1999">
                        <c:v>251409</c:v>
                      </c:pt>
                      <c:pt idx="2000">
                        <c:v>251570</c:v>
                      </c:pt>
                      <c:pt idx="2001">
                        <c:v>251745</c:v>
                      </c:pt>
                      <c:pt idx="2002">
                        <c:v>251925</c:v>
                      </c:pt>
                      <c:pt idx="2003">
                        <c:v>252129</c:v>
                      </c:pt>
                      <c:pt idx="2004">
                        <c:v>252298</c:v>
                      </c:pt>
                      <c:pt idx="2005">
                        <c:v>252412</c:v>
                      </c:pt>
                      <c:pt idx="2006">
                        <c:v>252510</c:v>
                      </c:pt>
                      <c:pt idx="2007">
                        <c:v>252690</c:v>
                      </c:pt>
                      <c:pt idx="2008">
                        <c:v>252885</c:v>
                      </c:pt>
                      <c:pt idx="2009">
                        <c:v>253058</c:v>
                      </c:pt>
                      <c:pt idx="2010">
                        <c:v>253265</c:v>
                      </c:pt>
                      <c:pt idx="2011">
                        <c:v>253445</c:v>
                      </c:pt>
                      <c:pt idx="2012">
                        <c:v>253568</c:v>
                      </c:pt>
                      <c:pt idx="2013">
                        <c:v>253667</c:v>
                      </c:pt>
                      <c:pt idx="2014">
                        <c:v>253820</c:v>
                      </c:pt>
                      <c:pt idx="2015">
                        <c:v>254006</c:v>
                      </c:pt>
                      <c:pt idx="2016">
                        <c:v>254211</c:v>
                      </c:pt>
                      <c:pt idx="2017">
                        <c:v>254376</c:v>
                      </c:pt>
                      <c:pt idx="2018">
                        <c:v>254513</c:v>
                      </c:pt>
                      <c:pt idx="2019">
                        <c:v>254612</c:v>
                      </c:pt>
                      <c:pt idx="2020">
                        <c:v>254718</c:v>
                      </c:pt>
                      <c:pt idx="2021">
                        <c:v>254885</c:v>
                      </c:pt>
                      <c:pt idx="2022">
                        <c:v>255058</c:v>
                      </c:pt>
                      <c:pt idx="2023">
                        <c:v>255228</c:v>
                      </c:pt>
                      <c:pt idx="2024">
                        <c:v>255391</c:v>
                      </c:pt>
                      <c:pt idx="2025">
                        <c:v>255546</c:v>
                      </c:pt>
                      <c:pt idx="2026">
                        <c:v>255654</c:v>
                      </c:pt>
                      <c:pt idx="2027">
                        <c:v>255735</c:v>
                      </c:pt>
                      <c:pt idx="2028">
                        <c:v>255891</c:v>
                      </c:pt>
                      <c:pt idx="2029">
                        <c:v>256068</c:v>
                      </c:pt>
                      <c:pt idx="2030">
                        <c:v>256253</c:v>
                      </c:pt>
                      <c:pt idx="2031">
                        <c:v>256419</c:v>
                      </c:pt>
                      <c:pt idx="2032">
                        <c:v>256607</c:v>
                      </c:pt>
                      <c:pt idx="2033">
                        <c:v>256711</c:v>
                      </c:pt>
                      <c:pt idx="2034">
                        <c:v>256818</c:v>
                      </c:pt>
                      <c:pt idx="2035">
                        <c:v>257000</c:v>
                      </c:pt>
                      <c:pt idx="2036">
                        <c:v>257179</c:v>
                      </c:pt>
                      <c:pt idx="2037">
                        <c:v>257360</c:v>
                      </c:pt>
                      <c:pt idx="2038">
                        <c:v>257512</c:v>
                      </c:pt>
                      <c:pt idx="2039">
                        <c:v>257656</c:v>
                      </c:pt>
                      <c:pt idx="2040">
                        <c:v>257744</c:v>
                      </c:pt>
                      <c:pt idx="2041">
                        <c:v>257840</c:v>
                      </c:pt>
                      <c:pt idx="2042">
                        <c:v>257954</c:v>
                      </c:pt>
                      <c:pt idx="2043">
                        <c:v>258133</c:v>
                      </c:pt>
                      <c:pt idx="2044">
                        <c:v>258293</c:v>
                      </c:pt>
                      <c:pt idx="2045">
                        <c:v>258462</c:v>
                      </c:pt>
                      <c:pt idx="2046">
                        <c:v>258620</c:v>
                      </c:pt>
                      <c:pt idx="2047">
                        <c:v>258721</c:v>
                      </c:pt>
                      <c:pt idx="2048">
                        <c:v>258829</c:v>
                      </c:pt>
                      <c:pt idx="2049">
                        <c:v>259005</c:v>
                      </c:pt>
                      <c:pt idx="2050">
                        <c:v>259190</c:v>
                      </c:pt>
                      <c:pt idx="2051">
                        <c:v>259367</c:v>
                      </c:pt>
                      <c:pt idx="2052">
                        <c:v>259549</c:v>
                      </c:pt>
                      <c:pt idx="2053">
                        <c:v>259692</c:v>
                      </c:pt>
                      <c:pt idx="2054">
                        <c:v>259831</c:v>
                      </c:pt>
                      <c:pt idx="2055">
                        <c:v>259962</c:v>
                      </c:pt>
                      <c:pt idx="2056">
                        <c:v>260175</c:v>
                      </c:pt>
                      <c:pt idx="2057">
                        <c:v>260357</c:v>
                      </c:pt>
                      <c:pt idx="2058">
                        <c:v>260555</c:v>
                      </c:pt>
                      <c:pt idx="2059">
                        <c:v>260766</c:v>
                      </c:pt>
                      <c:pt idx="2060">
                        <c:v>260958</c:v>
                      </c:pt>
                      <c:pt idx="2061">
                        <c:v>261066</c:v>
                      </c:pt>
                      <c:pt idx="2062">
                        <c:v>261162</c:v>
                      </c:pt>
                      <c:pt idx="2063">
                        <c:v>261321</c:v>
                      </c:pt>
                      <c:pt idx="2064">
                        <c:v>261511</c:v>
                      </c:pt>
                      <c:pt idx="2065">
                        <c:v>261721</c:v>
                      </c:pt>
                      <c:pt idx="2066">
                        <c:v>261904</c:v>
                      </c:pt>
                      <c:pt idx="2067">
                        <c:v>262108</c:v>
                      </c:pt>
                      <c:pt idx="2068">
                        <c:v>262215</c:v>
                      </c:pt>
                      <c:pt idx="2069">
                        <c:v>262293</c:v>
                      </c:pt>
                      <c:pt idx="2070">
                        <c:v>262470</c:v>
                      </c:pt>
                      <c:pt idx="2071">
                        <c:v>262624</c:v>
                      </c:pt>
                      <c:pt idx="2072">
                        <c:v>262778</c:v>
                      </c:pt>
                      <c:pt idx="2073">
                        <c:v>262972</c:v>
                      </c:pt>
                      <c:pt idx="2074">
                        <c:v>263128</c:v>
                      </c:pt>
                      <c:pt idx="2075">
                        <c:v>263235</c:v>
                      </c:pt>
                      <c:pt idx="2076">
                        <c:v>263331</c:v>
                      </c:pt>
                      <c:pt idx="2077">
                        <c:v>263531</c:v>
                      </c:pt>
                      <c:pt idx="2078">
                        <c:v>263713</c:v>
                      </c:pt>
                      <c:pt idx="2079">
                        <c:v>263897</c:v>
                      </c:pt>
                      <c:pt idx="2080">
                        <c:v>264088</c:v>
                      </c:pt>
                      <c:pt idx="2081">
                        <c:v>264245</c:v>
                      </c:pt>
                      <c:pt idx="2082">
                        <c:v>264327</c:v>
                      </c:pt>
                      <c:pt idx="2083">
                        <c:v>264413</c:v>
                      </c:pt>
                      <c:pt idx="2084">
                        <c:v>264579</c:v>
                      </c:pt>
                      <c:pt idx="2085">
                        <c:v>264750</c:v>
                      </c:pt>
                      <c:pt idx="2086">
                        <c:v>264932</c:v>
                      </c:pt>
                      <c:pt idx="2087">
                        <c:v>265090</c:v>
                      </c:pt>
                      <c:pt idx="2088">
                        <c:v>265260</c:v>
                      </c:pt>
                      <c:pt idx="2089">
                        <c:v>265361</c:v>
                      </c:pt>
                      <c:pt idx="2090">
                        <c:v>265456</c:v>
                      </c:pt>
                      <c:pt idx="2091">
                        <c:v>265643</c:v>
                      </c:pt>
                      <c:pt idx="2092">
                        <c:v>265831</c:v>
                      </c:pt>
                      <c:pt idx="2093">
                        <c:v>266015</c:v>
                      </c:pt>
                      <c:pt idx="2094">
                        <c:v>266191</c:v>
                      </c:pt>
                      <c:pt idx="2095">
                        <c:v>266375</c:v>
                      </c:pt>
                      <c:pt idx="2096">
                        <c:v>266495</c:v>
                      </c:pt>
                      <c:pt idx="2097">
                        <c:v>266583</c:v>
                      </c:pt>
                      <c:pt idx="2098">
                        <c:v>266751</c:v>
                      </c:pt>
                      <c:pt idx="2099">
                        <c:v>266929</c:v>
                      </c:pt>
                      <c:pt idx="2100">
                        <c:v>267068</c:v>
                      </c:pt>
                      <c:pt idx="2101">
                        <c:v>267218</c:v>
                      </c:pt>
                      <c:pt idx="2102">
                        <c:v>267363</c:v>
                      </c:pt>
                      <c:pt idx="2103">
                        <c:v>267457</c:v>
                      </c:pt>
                      <c:pt idx="2104">
                        <c:v>267572</c:v>
                      </c:pt>
                      <c:pt idx="2105">
                        <c:v>267735</c:v>
                      </c:pt>
                      <c:pt idx="2106">
                        <c:v>267939</c:v>
                      </c:pt>
                      <c:pt idx="2107">
                        <c:v>268136</c:v>
                      </c:pt>
                      <c:pt idx="2108">
                        <c:v>268344</c:v>
                      </c:pt>
                      <c:pt idx="2109">
                        <c:v>268540</c:v>
                      </c:pt>
                      <c:pt idx="2110">
                        <c:v>268640</c:v>
                      </c:pt>
                      <c:pt idx="2111">
                        <c:v>268766</c:v>
                      </c:pt>
                      <c:pt idx="2112">
                        <c:v>268939</c:v>
                      </c:pt>
                      <c:pt idx="2113">
                        <c:v>269162</c:v>
                      </c:pt>
                      <c:pt idx="2114">
                        <c:v>269351</c:v>
                      </c:pt>
                      <c:pt idx="2115">
                        <c:v>269563</c:v>
                      </c:pt>
                      <c:pt idx="2116">
                        <c:v>269773</c:v>
                      </c:pt>
                      <c:pt idx="2117">
                        <c:v>269945</c:v>
                      </c:pt>
                      <c:pt idx="2118">
                        <c:v>270076</c:v>
                      </c:pt>
                      <c:pt idx="2119">
                        <c:v>270240</c:v>
                      </c:pt>
                      <c:pt idx="2120">
                        <c:v>270417</c:v>
                      </c:pt>
                      <c:pt idx="2121">
                        <c:v>270619</c:v>
                      </c:pt>
                      <c:pt idx="2122">
                        <c:v>270804</c:v>
                      </c:pt>
                      <c:pt idx="2123">
                        <c:v>271010</c:v>
                      </c:pt>
                      <c:pt idx="2124">
                        <c:v>271121</c:v>
                      </c:pt>
                      <c:pt idx="2125">
                        <c:v>271250</c:v>
                      </c:pt>
                      <c:pt idx="2126">
                        <c:v>271421</c:v>
                      </c:pt>
                      <c:pt idx="2127">
                        <c:v>271607</c:v>
                      </c:pt>
                      <c:pt idx="2128">
                        <c:v>271789</c:v>
                      </c:pt>
                      <c:pt idx="2129">
                        <c:v>271900</c:v>
                      </c:pt>
                      <c:pt idx="2130">
                        <c:v>272004</c:v>
                      </c:pt>
                      <c:pt idx="2131">
                        <c:v>272123</c:v>
                      </c:pt>
                      <c:pt idx="2132">
                        <c:v>272192</c:v>
                      </c:pt>
                      <c:pt idx="2133">
                        <c:v>272342</c:v>
                      </c:pt>
                      <c:pt idx="2134">
                        <c:v>272527</c:v>
                      </c:pt>
                      <c:pt idx="2135">
                        <c:v>272699</c:v>
                      </c:pt>
                      <c:pt idx="2136">
                        <c:v>272896</c:v>
                      </c:pt>
                      <c:pt idx="2137">
                        <c:v>273116</c:v>
                      </c:pt>
                      <c:pt idx="2138">
                        <c:v>273250</c:v>
                      </c:pt>
                      <c:pt idx="2139">
                        <c:v>273357</c:v>
                      </c:pt>
                      <c:pt idx="2140">
                        <c:v>273561</c:v>
                      </c:pt>
                      <c:pt idx="2141">
                        <c:v>273778</c:v>
                      </c:pt>
                      <c:pt idx="2142">
                        <c:v>273972</c:v>
                      </c:pt>
                      <c:pt idx="2143">
                        <c:v>274157</c:v>
                      </c:pt>
                      <c:pt idx="2144">
                        <c:v>274345</c:v>
                      </c:pt>
                      <c:pt idx="2145">
                        <c:v>274468</c:v>
                      </c:pt>
                      <c:pt idx="2146">
                        <c:v>274585</c:v>
                      </c:pt>
                      <c:pt idx="2147">
                        <c:v>274765</c:v>
                      </c:pt>
                      <c:pt idx="2148">
                        <c:v>274957</c:v>
                      </c:pt>
                      <c:pt idx="2149">
                        <c:v>275169</c:v>
                      </c:pt>
                      <c:pt idx="2150">
                        <c:v>275354</c:v>
                      </c:pt>
                      <c:pt idx="2151">
                        <c:v>275541</c:v>
                      </c:pt>
                      <c:pt idx="2152">
                        <c:v>275650</c:v>
                      </c:pt>
                      <c:pt idx="2153">
                        <c:v>275772</c:v>
                      </c:pt>
                      <c:pt idx="2154">
                        <c:v>275926</c:v>
                      </c:pt>
                      <c:pt idx="2155">
                        <c:v>276052</c:v>
                      </c:pt>
                      <c:pt idx="2156">
                        <c:v>276134</c:v>
                      </c:pt>
                      <c:pt idx="2157">
                        <c:v>276233</c:v>
                      </c:pt>
                      <c:pt idx="2158">
                        <c:v>276357</c:v>
                      </c:pt>
                      <c:pt idx="2159">
                        <c:v>276451</c:v>
                      </c:pt>
                      <c:pt idx="2160">
                        <c:v>276559</c:v>
                      </c:pt>
                      <c:pt idx="2161">
                        <c:v>276699</c:v>
                      </c:pt>
                      <c:pt idx="2162">
                        <c:v>276854</c:v>
                      </c:pt>
                      <c:pt idx="2163">
                        <c:v>276949</c:v>
                      </c:pt>
                      <c:pt idx="2164">
                        <c:v>277108</c:v>
                      </c:pt>
                      <c:pt idx="2165">
                        <c:v>277290</c:v>
                      </c:pt>
                      <c:pt idx="2166">
                        <c:v>277461</c:v>
                      </c:pt>
                      <c:pt idx="2167">
                        <c:v>277603</c:v>
                      </c:pt>
                      <c:pt idx="2168">
                        <c:v>277837</c:v>
                      </c:pt>
                      <c:pt idx="2169">
                        <c:v>278099</c:v>
                      </c:pt>
                      <c:pt idx="2170">
                        <c:v>278328</c:v>
                      </c:pt>
                      <c:pt idx="2171">
                        <c:v>278521</c:v>
                      </c:pt>
                      <c:pt idx="2172">
                        <c:v>278745</c:v>
                      </c:pt>
                      <c:pt idx="2173">
                        <c:v>278871</c:v>
                      </c:pt>
                      <c:pt idx="2174">
                        <c:v>279033</c:v>
                      </c:pt>
                      <c:pt idx="2175">
                        <c:v>279255</c:v>
                      </c:pt>
                      <c:pt idx="2176">
                        <c:v>279483</c:v>
                      </c:pt>
                      <c:pt idx="2177">
                        <c:v>279748</c:v>
                      </c:pt>
                      <c:pt idx="2178">
                        <c:v>279960</c:v>
                      </c:pt>
                      <c:pt idx="2179">
                        <c:v>280188</c:v>
                      </c:pt>
                      <c:pt idx="2180">
                        <c:v>280352</c:v>
                      </c:pt>
                      <c:pt idx="2181">
                        <c:v>280482</c:v>
                      </c:pt>
                      <c:pt idx="2182">
                        <c:v>280648</c:v>
                      </c:pt>
                      <c:pt idx="2183">
                        <c:v>280848</c:v>
                      </c:pt>
                      <c:pt idx="2184">
                        <c:v>281084</c:v>
                      </c:pt>
                      <c:pt idx="2185">
                        <c:v>281296</c:v>
                      </c:pt>
                      <c:pt idx="2186">
                        <c:v>281512</c:v>
                      </c:pt>
                      <c:pt idx="2187">
                        <c:v>281652</c:v>
                      </c:pt>
                      <c:pt idx="2188">
                        <c:v>281791</c:v>
                      </c:pt>
                      <c:pt idx="2189">
                        <c:v>281994</c:v>
                      </c:pt>
                      <c:pt idx="2190">
                        <c:v>282219</c:v>
                      </c:pt>
                      <c:pt idx="2191">
                        <c:v>282469</c:v>
                      </c:pt>
                      <c:pt idx="2192">
                        <c:v>282736</c:v>
                      </c:pt>
                      <c:pt idx="2193">
                        <c:v>282980</c:v>
                      </c:pt>
                      <c:pt idx="2194">
                        <c:v>283146</c:v>
                      </c:pt>
                      <c:pt idx="2195">
                        <c:v>283289</c:v>
                      </c:pt>
                      <c:pt idx="2196">
                        <c:v>283486</c:v>
                      </c:pt>
                      <c:pt idx="2197">
                        <c:v>283694</c:v>
                      </c:pt>
                      <c:pt idx="2198">
                        <c:v>283909</c:v>
                      </c:pt>
                      <c:pt idx="2199">
                        <c:v>284113</c:v>
                      </c:pt>
                      <c:pt idx="2200">
                        <c:v>284304</c:v>
                      </c:pt>
                      <c:pt idx="2201">
                        <c:v>284420</c:v>
                      </c:pt>
                      <c:pt idx="2202">
                        <c:v>284532</c:v>
                      </c:pt>
                      <c:pt idx="2203">
                        <c:v>284704</c:v>
                      </c:pt>
                      <c:pt idx="2204">
                        <c:v>284930</c:v>
                      </c:pt>
                      <c:pt idx="2205">
                        <c:v>285193</c:v>
                      </c:pt>
                      <c:pt idx="2206">
                        <c:v>285434</c:v>
                      </c:pt>
                      <c:pt idx="2207">
                        <c:v>285655</c:v>
                      </c:pt>
                      <c:pt idx="2208">
                        <c:v>285811</c:v>
                      </c:pt>
                      <c:pt idx="2209">
                        <c:v>285961</c:v>
                      </c:pt>
                      <c:pt idx="2210">
                        <c:v>286137</c:v>
                      </c:pt>
                      <c:pt idx="2211">
                        <c:v>286352</c:v>
                      </c:pt>
                      <c:pt idx="2212">
                        <c:v>286564</c:v>
                      </c:pt>
                      <c:pt idx="2213">
                        <c:v>286800</c:v>
                      </c:pt>
                      <c:pt idx="2214">
                        <c:v>286985</c:v>
                      </c:pt>
                      <c:pt idx="2215">
                        <c:v>287116</c:v>
                      </c:pt>
                      <c:pt idx="2216">
                        <c:v>287233</c:v>
                      </c:pt>
                      <c:pt idx="2217">
                        <c:v>287456</c:v>
                      </c:pt>
                      <c:pt idx="2218">
                        <c:v>287673</c:v>
                      </c:pt>
                      <c:pt idx="2219">
                        <c:v>287920</c:v>
                      </c:pt>
                      <c:pt idx="2220">
                        <c:v>288157</c:v>
                      </c:pt>
                      <c:pt idx="2221">
                        <c:v>288367</c:v>
                      </c:pt>
                      <c:pt idx="2222">
                        <c:v>288506</c:v>
                      </c:pt>
                      <c:pt idx="2223">
                        <c:v>288612</c:v>
                      </c:pt>
                      <c:pt idx="2224">
                        <c:v>288814</c:v>
                      </c:pt>
                      <c:pt idx="2225">
                        <c:v>289025</c:v>
                      </c:pt>
                      <c:pt idx="2226">
                        <c:v>289260</c:v>
                      </c:pt>
                      <c:pt idx="2227">
                        <c:v>289479</c:v>
                      </c:pt>
                      <c:pt idx="2228">
                        <c:v>289646</c:v>
                      </c:pt>
                      <c:pt idx="2229">
                        <c:v>289753</c:v>
                      </c:pt>
                      <c:pt idx="2230">
                        <c:v>289866</c:v>
                      </c:pt>
                      <c:pt idx="2231">
                        <c:v>290045</c:v>
                      </c:pt>
                      <c:pt idx="2232">
                        <c:v>290235</c:v>
                      </c:pt>
                      <c:pt idx="2233">
                        <c:v>290416</c:v>
                      </c:pt>
                      <c:pt idx="2234">
                        <c:v>290603</c:v>
                      </c:pt>
                      <c:pt idx="2235">
                        <c:v>290805</c:v>
                      </c:pt>
                      <c:pt idx="2236">
                        <c:v>290916</c:v>
                      </c:pt>
                      <c:pt idx="2237">
                        <c:v>291037</c:v>
                      </c:pt>
                      <c:pt idx="2238">
                        <c:v>291203</c:v>
                      </c:pt>
                      <c:pt idx="2239">
                        <c:v>291411</c:v>
                      </c:pt>
                      <c:pt idx="2240">
                        <c:v>291596</c:v>
                      </c:pt>
                      <c:pt idx="2241">
                        <c:v>291775</c:v>
                      </c:pt>
                      <c:pt idx="2242">
                        <c:v>291927</c:v>
                      </c:pt>
                      <c:pt idx="2243">
                        <c:v>292029</c:v>
                      </c:pt>
                      <c:pt idx="2244">
                        <c:v>292145</c:v>
                      </c:pt>
                      <c:pt idx="2245">
                        <c:v>292330</c:v>
                      </c:pt>
                      <c:pt idx="2246">
                        <c:v>292552</c:v>
                      </c:pt>
                      <c:pt idx="2247">
                        <c:v>292791</c:v>
                      </c:pt>
                      <c:pt idx="2248">
                        <c:v>292977</c:v>
                      </c:pt>
                      <c:pt idx="2249">
                        <c:v>293142</c:v>
                      </c:pt>
                      <c:pt idx="2250">
                        <c:v>293276</c:v>
                      </c:pt>
                      <c:pt idx="2251">
                        <c:v>293412</c:v>
                      </c:pt>
                      <c:pt idx="2252">
                        <c:v>293622</c:v>
                      </c:pt>
                      <c:pt idx="2253">
                        <c:v>293827</c:v>
                      </c:pt>
                      <c:pt idx="2254">
                        <c:v>294015</c:v>
                      </c:pt>
                      <c:pt idx="2255">
                        <c:v>294203</c:v>
                      </c:pt>
                      <c:pt idx="2256">
                        <c:v>294389</c:v>
                      </c:pt>
                      <c:pt idx="2257">
                        <c:v>294477</c:v>
                      </c:pt>
                      <c:pt idx="2258">
                        <c:v>294572</c:v>
                      </c:pt>
                      <c:pt idx="2259">
                        <c:v>294749</c:v>
                      </c:pt>
                      <c:pt idx="2260">
                        <c:v>294981</c:v>
                      </c:pt>
                      <c:pt idx="2261">
                        <c:v>295179</c:v>
                      </c:pt>
                      <c:pt idx="2262">
                        <c:v>295376</c:v>
                      </c:pt>
                      <c:pt idx="2263">
                        <c:v>295546</c:v>
                      </c:pt>
                      <c:pt idx="2264">
                        <c:v>295658</c:v>
                      </c:pt>
                      <c:pt idx="2265">
                        <c:v>295798</c:v>
                      </c:pt>
                      <c:pt idx="2266">
                        <c:v>295981</c:v>
                      </c:pt>
                      <c:pt idx="2267">
                        <c:v>296210</c:v>
                      </c:pt>
                      <c:pt idx="2268">
                        <c:v>296401</c:v>
                      </c:pt>
                      <c:pt idx="2269">
                        <c:v>296589</c:v>
                      </c:pt>
                      <c:pt idx="2270">
                        <c:v>296741</c:v>
                      </c:pt>
                      <c:pt idx="2271">
                        <c:v>296850</c:v>
                      </c:pt>
                      <c:pt idx="2272">
                        <c:v>296947</c:v>
                      </c:pt>
                      <c:pt idx="2273">
                        <c:v>297114</c:v>
                      </c:pt>
                      <c:pt idx="2274">
                        <c:v>297398</c:v>
                      </c:pt>
                      <c:pt idx="2275">
                        <c:v>297602</c:v>
                      </c:pt>
                      <c:pt idx="2276">
                        <c:v>297797</c:v>
                      </c:pt>
                      <c:pt idx="2277">
                        <c:v>297963</c:v>
                      </c:pt>
                      <c:pt idx="2278">
                        <c:v>298090</c:v>
                      </c:pt>
                      <c:pt idx="2279">
                        <c:v>298191</c:v>
                      </c:pt>
                      <c:pt idx="2280">
                        <c:v>298381</c:v>
                      </c:pt>
                      <c:pt idx="2281">
                        <c:v>298569</c:v>
                      </c:pt>
                      <c:pt idx="2282">
                        <c:v>298767</c:v>
                      </c:pt>
                      <c:pt idx="2283">
                        <c:v>298974</c:v>
                      </c:pt>
                      <c:pt idx="2284">
                        <c:v>299172</c:v>
                      </c:pt>
                      <c:pt idx="2285">
                        <c:v>299287</c:v>
                      </c:pt>
                      <c:pt idx="2286">
                        <c:v>299394</c:v>
                      </c:pt>
                      <c:pt idx="2287">
                        <c:v>299549</c:v>
                      </c:pt>
                      <c:pt idx="2288">
                        <c:v>299766</c:v>
                      </c:pt>
                      <c:pt idx="2289">
                        <c:v>299993</c:v>
                      </c:pt>
                      <c:pt idx="2290">
                        <c:v>300181</c:v>
                      </c:pt>
                      <c:pt idx="2291">
                        <c:v>300358</c:v>
                      </c:pt>
                      <c:pt idx="2292">
                        <c:v>300462</c:v>
                      </c:pt>
                      <c:pt idx="2293">
                        <c:v>300591</c:v>
                      </c:pt>
                      <c:pt idx="2294">
                        <c:v>300832</c:v>
                      </c:pt>
                      <c:pt idx="2295">
                        <c:v>301079</c:v>
                      </c:pt>
                      <c:pt idx="2296">
                        <c:v>301308</c:v>
                      </c:pt>
                      <c:pt idx="2297">
                        <c:v>301527</c:v>
                      </c:pt>
                      <c:pt idx="2298">
                        <c:v>301756</c:v>
                      </c:pt>
                      <c:pt idx="2299">
                        <c:v>301888</c:v>
                      </c:pt>
                      <c:pt idx="2300">
                        <c:v>302023</c:v>
                      </c:pt>
                      <c:pt idx="2301">
                        <c:v>302272</c:v>
                      </c:pt>
                      <c:pt idx="2302">
                        <c:v>302497</c:v>
                      </c:pt>
                      <c:pt idx="2303">
                        <c:v>302753</c:v>
                      </c:pt>
                      <c:pt idx="2304">
                        <c:v>302983</c:v>
                      </c:pt>
                      <c:pt idx="2305">
                        <c:v>303194</c:v>
                      </c:pt>
                      <c:pt idx="2306">
                        <c:v>303302</c:v>
                      </c:pt>
                      <c:pt idx="2307">
                        <c:v>303423</c:v>
                      </c:pt>
                      <c:pt idx="2308">
                        <c:v>303517</c:v>
                      </c:pt>
                      <c:pt idx="2309">
                        <c:v>303724</c:v>
                      </c:pt>
                      <c:pt idx="2310">
                        <c:v>303958</c:v>
                      </c:pt>
                      <c:pt idx="2311">
                        <c:v>304172</c:v>
                      </c:pt>
                      <c:pt idx="2312">
                        <c:v>304362</c:v>
                      </c:pt>
                      <c:pt idx="2313">
                        <c:v>304447</c:v>
                      </c:pt>
                      <c:pt idx="2314">
                        <c:v>304566</c:v>
                      </c:pt>
                      <c:pt idx="2315">
                        <c:v>304775</c:v>
                      </c:pt>
                      <c:pt idx="2316">
                        <c:v>304990</c:v>
                      </c:pt>
                      <c:pt idx="2317">
                        <c:v>305226</c:v>
                      </c:pt>
                      <c:pt idx="2318">
                        <c:v>305406</c:v>
                      </c:pt>
                      <c:pt idx="2319">
                        <c:v>305557</c:v>
                      </c:pt>
                      <c:pt idx="2320">
                        <c:v>305669</c:v>
                      </c:pt>
                      <c:pt idx="2321">
                        <c:v>305786</c:v>
                      </c:pt>
                      <c:pt idx="2322">
                        <c:v>305997</c:v>
                      </c:pt>
                      <c:pt idx="2323">
                        <c:v>306198</c:v>
                      </c:pt>
                      <c:pt idx="2324">
                        <c:v>306365</c:v>
                      </c:pt>
                      <c:pt idx="2325">
                        <c:v>306520</c:v>
                      </c:pt>
                      <c:pt idx="2326">
                        <c:v>306681</c:v>
                      </c:pt>
                      <c:pt idx="2327">
                        <c:v>306803</c:v>
                      </c:pt>
                      <c:pt idx="2328">
                        <c:v>306910</c:v>
                      </c:pt>
                      <c:pt idx="2329">
                        <c:v>307072</c:v>
                      </c:pt>
                      <c:pt idx="2330">
                        <c:v>307266</c:v>
                      </c:pt>
                      <c:pt idx="2331">
                        <c:v>307493</c:v>
                      </c:pt>
                      <c:pt idx="2332">
                        <c:v>307679</c:v>
                      </c:pt>
                      <c:pt idx="2333">
                        <c:v>307854</c:v>
                      </c:pt>
                      <c:pt idx="2334">
                        <c:v>307962</c:v>
                      </c:pt>
                      <c:pt idx="2335">
                        <c:v>308078</c:v>
                      </c:pt>
                      <c:pt idx="2336">
                        <c:v>308267</c:v>
                      </c:pt>
                      <c:pt idx="2337">
                        <c:v>308481</c:v>
                      </c:pt>
                      <c:pt idx="2338">
                        <c:v>308680</c:v>
                      </c:pt>
                      <c:pt idx="2339">
                        <c:v>308867</c:v>
                      </c:pt>
                      <c:pt idx="2340">
                        <c:v>309034</c:v>
                      </c:pt>
                      <c:pt idx="2341">
                        <c:v>309125</c:v>
                      </c:pt>
                      <c:pt idx="2342">
                        <c:v>309234</c:v>
                      </c:pt>
                      <c:pt idx="2343">
                        <c:v>309394</c:v>
                      </c:pt>
                      <c:pt idx="2344">
                        <c:v>309594</c:v>
                      </c:pt>
                      <c:pt idx="2345">
                        <c:v>309784</c:v>
                      </c:pt>
                      <c:pt idx="2346">
                        <c:v>309989</c:v>
                      </c:pt>
                      <c:pt idx="2347">
                        <c:v>310156</c:v>
                      </c:pt>
                      <c:pt idx="2348">
                        <c:v>310262</c:v>
                      </c:pt>
                      <c:pt idx="2349">
                        <c:v>310384</c:v>
                      </c:pt>
                      <c:pt idx="2350">
                        <c:v>310553</c:v>
                      </c:pt>
                      <c:pt idx="2351">
                        <c:v>310741</c:v>
                      </c:pt>
                      <c:pt idx="2352">
                        <c:v>310943</c:v>
                      </c:pt>
                      <c:pt idx="2353">
                        <c:v>311132</c:v>
                      </c:pt>
                      <c:pt idx="2354">
                        <c:v>311300</c:v>
                      </c:pt>
                      <c:pt idx="2355">
                        <c:v>311395</c:v>
                      </c:pt>
                      <c:pt idx="2356">
                        <c:v>311502</c:v>
                      </c:pt>
                      <c:pt idx="2357">
                        <c:v>311664</c:v>
                      </c:pt>
                      <c:pt idx="2358">
                        <c:v>311833</c:v>
                      </c:pt>
                      <c:pt idx="2359">
                        <c:v>312019</c:v>
                      </c:pt>
                      <c:pt idx="2360">
                        <c:v>312200</c:v>
                      </c:pt>
                      <c:pt idx="2361">
                        <c:v>312362</c:v>
                      </c:pt>
                      <c:pt idx="2362">
                        <c:v>312478</c:v>
                      </c:pt>
                      <c:pt idx="2363">
                        <c:v>312576</c:v>
                      </c:pt>
                      <c:pt idx="2364">
                        <c:v>312750</c:v>
                      </c:pt>
                      <c:pt idx="2365">
                        <c:v>312960</c:v>
                      </c:pt>
                      <c:pt idx="2366">
                        <c:v>313142</c:v>
                      </c:pt>
                      <c:pt idx="2367">
                        <c:v>313325</c:v>
                      </c:pt>
                      <c:pt idx="2368">
                        <c:v>313490</c:v>
                      </c:pt>
                      <c:pt idx="2369">
                        <c:v>313604</c:v>
                      </c:pt>
                      <c:pt idx="2370">
                        <c:v>313718</c:v>
                      </c:pt>
                      <c:pt idx="2371">
                        <c:v>313921</c:v>
                      </c:pt>
                      <c:pt idx="2372">
                        <c:v>314103</c:v>
                      </c:pt>
                      <c:pt idx="2373">
                        <c:v>314302</c:v>
                      </c:pt>
                      <c:pt idx="2374">
                        <c:v>314479</c:v>
                      </c:pt>
                      <c:pt idx="2375">
                        <c:v>314663</c:v>
                      </c:pt>
                      <c:pt idx="2376">
                        <c:v>314770</c:v>
                      </c:pt>
                      <c:pt idx="2377">
                        <c:v>314872</c:v>
                      </c:pt>
                      <c:pt idx="2378">
                        <c:v>315067</c:v>
                      </c:pt>
                      <c:pt idx="2379">
                        <c:v>315244</c:v>
                      </c:pt>
                      <c:pt idx="2380">
                        <c:v>315450</c:v>
                      </c:pt>
                      <c:pt idx="2381">
                        <c:v>315651</c:v>
                      </c:pt>
                      <c:pt idx="2382">
                        <c:v>315819</c:v>
                      </c:pt>
                      <c:pt idx="2383">
                        <c:v>315940</c:v>
                      </c:pt>
                      <c:pt idx="2384">
                        <c:v>316051</c:v>
                      </c:pt>
                      <c:pt idx="2385">
                        <c:v>316236</c:v>
                      </c:pt>
                      <c:pt idx="2386">
                        <c:v>316432</c:v>
                      </c:pt>
                      <c:pt idx="2387">
                        <c:v>316604</c:v>
                      </c:pt>
                      <c:pt idx="2388">
                        <c:v>316824</c:v>
                      </c:pt>
                      <c:pt idx="2389">
                        <c:v>317008</c:v>
                      </c:pt>
                      <c:pt idx="2390">
                        <c:v>317142</c:v>
                      </c:pt>
                      <c:pt idx="2391">
                        <c:v>317265</c:v>
                      </c:pt>
                      <c:pt idx="2392">
                        <c:v>317473</c:v>
                      </c:pt>
                      <c:pt idx="2393">
                        <c:v>317714</c:v>
                      </c:pt>
                      <c:pt idx="2394">
                        <c:v>317981</c:v>
                      </c:pt>
                      <c:pt idx="2395">
                        <c:v>318199</c:v>
                      </c:pt>
                      <c:pt idx="2396">
                        <c:v>318412</c:v>
                      </c:pt>
                      <c:pt idx="2397">
                        <c:v>318540</c:v>
                      </c:pt>
                      <c:pt idx="2398">
                        <c:v>318668</c:v>
                      </c:pt>
                      <c:pt idx="2399">
                        <c:v>318863</c:v>
                      </c:pt>
                      <c:pt idx="2400">
                        <c:v>319095</c:v>
                      </c:pt>
                      <c:pt idx="2401">
                        <c:v>319301</c:v>
                      </c:pt>
                      <c:pt idx="2402">
                        <c:v>319484</c:v>
                      </c:pt>
                      <c:pt idx="2403">
                        <c:v>319664</c:v>
                      </c:pt>
                      <c:pt idx="2404">
                        <c:v>319817</c:v>
                      </c:pt>
                      <c:pt idx="2405">
                        <c:v>319952</c:v>
                      </c:pt>
                      <c:pt idx="2406">
                        <c:v>320101</c:v>
                      </c:pt>
                      <c:pt idx="2407">
                        <c:v>320310</c:v>
                      </c:pt>
                      <c:pt idx="2408">
                        <c:v>320534</c:v>
                      </c:pt>
                      <c:pt idx="2409">
                        <c:v>320766</c:v>
                      </c:pt>
                      <c:pt idx="2410">
                        <c:v>320955</c:v>
                      </c:pt>
                      <c:pt idx="2411">
                        <c:v>321104</c:v>
                      </c:pt>
                      <c:pt idx="2412">
                        <c:v>321238</c:v>
                      </c:pt>
                      <c:pt idx="2413">
                        <c:v>321475</c:v>
                      </c:pt>
                      <c:pt idx="2414">
                        <c:v>321712</c:v>
                      </c:pt>
                      <c:pt idx="2415">
                        <c:v>321892</c:v>
                      </c:pt>
                      <c:pt idx="2416">
                        <c:v>322121</c:v>
                      </c:pt>
                      <c:pt idx="2417">
                        <c:v>322362</c:v>
                      </c:pt>
                      <c:pt idx="2418">
                        <c:v>322497</c:v>
                      </c:pt>
                      <c:pt idx="2419">
                        <c:v>322613</c:v>
                      </c:pt>
                      <c:pt idx="2420">
                        <c:v>322850</c:v>
                      </c:pt>
                      <c:pt idx="2421">
                        <c:v>323062</c:v>
                      </c:pt>
                      <c:pt idx="2422">
                        <c:v>323264</c:v>
                      </c:pt>
                      <c:pt idx="2423">
                        <c:v>323453</c:v>
                      </c:pt>
                      <c:pt idx="2424">
                        <c:v>323641</c:v>
                      </c:pt>
                      <c:pt idx="2425">
                        <c:v>323795</c:v>
                      </c:pt>
                      <c:pt idx="2426">
                        <c:v>323954</c:v>
                      </c:pt>
                      <c:pt idx="2427">
                        <c:v>324214</c:v>
                      </c:pt>
                      <c:pt idx="2428">
                        <c:v>324484</c:v>
                      </c:pt>
                      <c:pt idx="2429">
                        <c:v>324708</c:v>
                      </c:pt>
                      <c:pt idx="2430">
                        <c:v>324896</c:v>
                      </c:pt>
                      <c:pt idx="2431">
                        <c:v>325085</c:v>
                      </c:pt>
                      <c:pt idx="2432">
                        <c:v>325199</c:v>
                      </c:pt>
                      <c:pt idx="2433">
                        <c:v>325299</c:v>
                      </c:pt>
                      <c:pt idx="2434">
                        <c:v>325496</c:v>
                      </c:pt>
                      <c:pt idx="2435">
                        <c:v>325736</c:v>
                      </c:pt>
                      <c:pt idx="2436">
                        <c:v>325953</c:v>
                      </c:pt>
                      <c:pt idx="2437">
                        <c:v>326155</c:v>
                      </c:pt>
                      <c:pt idx="2438">
                        <c:v>326311</c:v>
                      </c:pt>
                      <c:pt idx="2439">
                        <c:v>326422</c:v>
                      </c:pt>
                      <c:pt idx="2440">
                        <c:v>326528</c:v>
                      </c:pt>
                      <c:pt idx="2441">
                        <c:v>326693</c:v>
                      </c:pt>
                      <c:pt idx="2442">
                        <c:v>326869</c:v>
                      </c:pt>
                      <c:pt idx="2443">
                        <c:v>327057</c:v>
                      </c:pt>
                      <c:pt idx="2444">
                        <c:v>327254</c:v>
                      </c:pt>
                      <c:pt idx="2445">
                        <c:v>327420</c:v>
                      </c:pt>
                      <c:pt idx="2446">
                        <c:v>327541</c:v>
                      </c:pt>
                      <c:pt idx="2447">
                        <c:v>327639</c:v>
                      </c:pt>
                      <c:pt idx="2448">
                        <c:v>327810</c:v>
                      </c:pt>
                      <c:pt idx="2449">
                        <c:v>328010</c:v>
                      </c:pt>
                      <c:pt idx="2450">
                        <c:v>328220</c:v>
                      </c:pt>
                      <c:pt idx="2451">
                        <c:v>328389</c:v>
                      </c:pt>
                      <c:pt idx="2452">
                        <c:v>328546</c:v>
                      </c:pt>
                      <c:pt idx="2453">
                        <c:v>328642</c:v>
                      </c:pt>
                      <c:pt idx="2454">
                        <c:v>328740</c:v>
                      </c:pt>
                      <c:pt idx="2455">
                        <c:v>328896</c:v>
                      </c:pt>
                      <c:pt idx="2456">
                        <c:v>329091</c:v>
                      </c:pt>
                      <c:pt idx="2457">
                        <c:v>329263</c:v>
                      </c:pt>
                      <c:pt idx="2458">
                        <c:v>329455</c:v>
                      </c:pt>
                      <c:pt idx="2459">
                        <c:v>329590</c:v>
                      </c:pt>
                      <c:pt idx="2460">
                        <c:v>329673</c:v>
                      </c:pt>
                      <c:pt idx="2461">
                        <c:v>329771</c:v>
                      </c:pt>
                      <c:pt idx="2462">
                        <c:v>329935</c:v>
                      </c:pt>
                      <c:pt idx="2463">
                        <c:v>330113</c:v>
                      </c:pt>
                      <c:pt idx="2464">
                        <c:v>330338</c:v>
                      </c:pt>
                      <c:pt idx="2465">
                        <c:v>330520</c:v>
                      </c:pt>
                      <c:pt idx="2466">
                        <c:v>330660</c:v>
                      </c:pt>
                      <c:pt idx="2467">
                        <c:v>330747</c:v>
                      </c:pt>
                      <c:pt idx="2468">
                        <c:v>330858</c:v>
                      </c:pt>
                      <c:pt idx="2469">
                        <c:v>331009</c:v>
                      </c:pt>
                      <c:pt idx="2470">
                        <c:v>331193</c:v>
                      </c:pt>
                      <c:pt idx="2471">
                        <c:v>331360</c:v>
                      </c:pt>
                      <c:pt idx="2472">
                        <c:v>331539</c:v>
                      </c:pt>
                      <c:pt idx="2473">
                        <c:v>331730</c:v>
                      </c:pt>
                      <c:pt idx="2474">
                        <c:v>331858</c:v>
                      </c:pt>
                      <c:pt idx="2475">
                        <c:v>331960</c:v>
                      </c:pt>
                      <c:pt idx="2476">
                        <c:v>332127</c:v>
                      </c:pt>
                      <c:pt idx="2477">
                        <c:v>332298</c:v>
                      </c:pt>
                      <c:pt idx="2478">
                        <c:v>332512</c:v>
                      </c:pt>
                      <c:pt idx="2479">
                        <c:v>332715</c:v>
                      </c:pt>
                      <c:pt idx="2480">
                        <c:v>332902</c:v>
                      </c:pt>
                      <c:pt idx="2481">
                        <c:v>333026</c:v>
                      </c:pt>
                      <c:pt idx="2482">
                        <c:v>333143</c:v>
                      </c:pt>
                      <c:pt idx="2483">
                        <c:v>333339</c:v>
                      </c:pt>
                      <c:pt idx="2484">
                        <c:v>333585</c:v>
                      </c:pt>
                      <c:pt idx="2485">
                        <c:v>333792</c:v>
                      </c:pt>
                      <c:pt idx="2486">
                        <c:v>333994</c:v>
                      </c:pt>
                      <c:pt idx="2487">
                        <c:v>334148</c:v>
                      </c:pt>
                      <c:pt idx="2488">
                        <c:v>334259</c:v>
                      </c:pt>
                      <c:pt idx="2489">
                        <c:v>334365</c:v>
                      </c:pt>
                      <c:pt idx="2490">
                        <c:v>334528</c:v>
                      </c:pt>
                      <c:pt idx="2491">
                        <c:v>334721</c:v>
                      </c:pt>
                      <c:pt idx="2492">
                        <c:v>334872</c:v>
                      </c:pt>
                      <c:pt idx="2493">
                        <c:v>335000</c:v>
                      </c:pt>
                      <c:pt idx="2494">
                        <c:v>335122</c:v>
                      </c:pt>
                      <c:pt idx="2495">
                        <c:v>335217</c:v>
                      </c:pt>
                      <c:pt idx="2496">
                        <c:v>335334</c:v>
                      </c:pt>
                      <c:pt idx="2497">
                        <c:v>335507</c:v>
                      </c:pt>
                      <c:pt idx="2498">
                        <c:v>335708</c:v>
                      </c:pt>
                      <c:pt idx="2499">
                        <c:v>335896</c:v>
                      </c:pt>
                      <c:pt idx="2500">
                        <c:v>336092</c:v>
                      </c:pt>
                      <c:pt idx="2501">
                        <c:v>336255</c:v>
                      </c:pt>
                      <c:pt idx="2502">
                        <c:v>336352</c:v>
                      </c:pt>
                      <c:pt idx="2503">
                        <c:v>336484</c:v>
                      </c:pt>
                      <c:pt idx="2504">
                        <c:v>336673</c:v>
                      </c:pt>
                      <c:pt idx="2505">
                        <c:v>336880</c:v>
                      </c:pt>
                      <c:pt idx="2506">
                        <c:v>337085</c:v>
                      </c:pt>
                      <c:pt idx="2507">
                        <c:v>337291</c:v>
                      </c:pt>
                      <c:pt idx="2508">
                        <c:v>337471</c:v>
                      </c:pt>
                      <c:pt idx="2509">
                        <c:v>337594</c:v>
                      </c:pt>
                      <c:pt idx="2510">
                        <c:v>337721</c:v>
                      </c:pt>
                      <c:pt idx="2511">
                        <c:v>337918</c:v>
                      </c:pt>
                      <c:pt idx="2512">
                        <c:v>338130</c:v>
                      </c:pt>
                      <c:pt idx="2513">
                        <c:v>338368</c:v>
                      </c:pt>
                      <c:pt idx="2514">
                        <c:v>338572</c:v>
                      </c:pt>
                      <c:pt idx="2515">
                        <c:v>338748</c:v>
                      </c:pt>
                      <c:pt idx="2516">
                        <c:v>338856</c:v>
                      </c:pt>
                      <c:pt idx="2517">
                        <c:v>338963</c:v>
                      </c:pt>
                      <c:pt idx="2518">
                        <c:v>339102</c:v>
                      </c:pt>
                      <c:pt idx="2519">
                        <c:v>339273</c:v>
                      </c:pt>
                      <c:pt idx="2520">
                        <c:v>339395</c:v>
                      </c:pt>
                      <c:pt idx="2521">
                        <c:v>339475</c:v>
                      </c:pt>
                      <c:pt idx="2522">
                        <c:v>339565</c:v>
                      </c:pt>
                      <c:pt idx="2523">
                        <c:v>339634</c:v>
                      </c:pt>
                      <c:pt idx="2524">
                        <c:v>339708</c:v>
                      </c:pt>
                      <c:pt idx="2525">
                        <c:v>339843</c:v>
                      </c:pt>
                      <c:pt idx="2526">
                        <c:v>339975</c:v>
                      </c:pt>
                      <c:pt idx="2527">
                        <c:v>340091</c:v>
                      </c:pt>
                      <c:pt idx="2528">
                        <c:v>340171</c:v>
                      </c:pt>
                      <c:pt idx="2529">
                        <c:v>340292</c:v>
                      </c:pt>
                      <c:pt idx="2530">
                        <c:v>340410</c:v>
                      </c:pt>
                      <c:pt idx="2531">
                        <c:v>340533</c:v>
                      </c:pt>
                      <c:pt idx="2532">
                        <c:v>340737</c:v>
                      </c:pt>
                      <c:pt idx="2533">
                        <c:v>340936</c:v>
                      </c:pt>
                      <c:pt idx="2534">
                        <c:v>341134</c:v>
                      </c:pt>
                      <c:pt idx="2535">
                        <c:v>341313</c:v>
                      </c:pt>
                      <c:pt idx="2536">
                        <c:v>341474</c:v>
                      </c:pt>
                      <c:pt idx="2537">
                        <c:v>341572</c:v>
                      </c:pt>
                      <c:pt idx="2538">
                        <c:v>341662</c:v>
                      </c:pt>
                      <c:pt idx="2539">
                        <c:v>341848</c:v>
                      </c:pt>
                      <c:pt idx="2540">
                        <c:v>342028</c:v>
                      </c:pt>
                      <c:pt idx="2541">
                        <c:v>342254</c:v>
                      </c:pt>
                      <c:pt idx="2542">
                        <c:v>342468</c:v>
                      </c:pt>
                      <c:pt idx="2543">
                        <c:v>342655</c:v>
                      </c:pt>
                      <c:pt idx="2544">
                        <c:v>342781</c:v>
                      </c:pt>
                      <c:pt idx="2545">
                        <c:v>342880</c:v>
                      </c:pt>
                      <c:pt idx="2546">
                        <c:v>343039</c:v>
                      </c:pt>
                      <c:pt idx="2547">
                        <c:v>343235</c:v>
                      </c:pt>
                      <c:pt idx="2548">
                        <c:v>343446</c:v>
                      </c:pt>
                      <c:pt idx="2549">
                        <c:v>343658</c:v>
                      </c:pt>
                      <c:pt idx="2550">
                        <c:v>343843</c:v>
                      </c:pt>
                      <c:pt idx="2551">
                        <c:v>343962</c:v>
                      </c:pt>
                      <c:pt idx="2552">
                        <c:v>344096</c:v>
                      </c:pt>
                      <c:pt idx="2553">
                        <c:v>344334</c:v>
                      </c:pt>
                      <c:pt idx="2554">
                        <c:v>344553</c:v>
                      </c:pt>
                      <c:pt idx="2555">
                        <c:v>344791</c:v>
                      </c:pt>
                      <c:pt idx="2556">
                        <c:v>344985</c:v>
                      </c:pt>
                      <c:pt idx="2557">
                        <c:v>345167</c:v>
                      </c:pt>
                      <c:pt idx="2558">
                        <c:v>345276</c:v>
                      </c:pt>
                      <c:pt idx="2559">
                        <c:v>345384</c:v>
                      </c:pt>
                      <c:pt idx="2560">
                        <c:v>345567</c:v>
                      </c:pt>
                      <c:pt idx="2561">
                        <c:v>345764</c:v>
                      </c:pt>
                      <c:pt idx="2562">
                        <c:v>345956</c:v>
                      </c:pt>
                      <c:pt idx="2563">
                        <c:v>346149</c:v>
                      </c:pt>
                      <c:pt idx="2564">
                        <c:v>346343</c:v>
                      </c:pt>
                      <c:pt idx="2565">
                        <c:v>346467</c:v>
                      </c:pt>
                      <c:pt idx="2566">
                        <c:v>346587</c:v>
                      </c:pt>
                      <c:pt idx="2567">
                        <c:v>346816</c:v>
                      </c:pt>
                      <c:pt idx="2568">
                        <c:v>347024</c:v>
                      </c:pt>
                      <c:pt idx="2569">
                        <c:v>347263</c:v>
                      </c:pt>
                      <c:pt idx="2570">
                        <c:v>347501</c:v>
                      </c:pt>
                      <c:pt idx="2571">
                        <c:v>347709</c:v>
                      </c:pt>
                      <c:pt idx="2572">
                        <c:v>347833</c:v>
                      </c:pt>
                      <c:pt idx="2573">
                        <c:v>347960</c:v>
                      </c:pt>
                      <c:pt idx="2574">
                        <c:v>348125</c:v>
                      </c:pt>
                      <c:pt idx="2575">
                        <c:v>348301</c:v>
                      </c:pt>
                      <c:pt idx="2576">
                        <c:v>348515</c:v>
                      </c:pt>
                      <c:pt idx="2577">
                        <c:v>348752</c:v>
                      </c:pt>
                      <c:pt idx="2578">
                        <c:v>348921</c:v>
                      </c:pt>
                      <c:pt idx="2579">
                        <c:v>349054</c:v>
                      </c:pt>
                      <c:pt idx="2580">
                        <c:v>349201</c:v>
                      </c:pt>
                      <c:pt idx="2581">
                        <c:v>349374</c:v>
                      </c:pt>
                      <c:pt idx="2582">
                        <c:v>349604</c:v>
                      </c:pt>
                      <c:pt idx="2583">
                        <c:v>349803</c:v>
                      </c:pt>
                      <c:pt idx="2584">
                        <c:v>350025</c:v>
                      </c:pt>
                      <c:pt idx="2585">
                        <c:v>350218</c:v>
                      </c:pt>
                      <c:pt idx="2586">
                        <c:v>350342</c:v>
                      </c:pt>
                      <c:pt idx="2587">
                        <c:v>350488</c:v>
                      </c:pt>
                      <c:pt idx="2588">
                        <c:v>350670</c:v>
                      </c:pt>
                      <c:pt idx="2589">
                        <c:v>350891</c:v>
                      </c:pt>
                      <c:pt idx="2590">
                        <c:v>351107</c:v>
                      </c:pt>
                      <c:pt idx="2591">
                        <c:v>351370</c:v>
                      </c:pt>
                      <c:pt idx="2592">
                        <c:v>351577</c:v>
                      </c:pt>
                      <c:pt idx="2593">
                        <c:v>351718</c:v>
                      </c:pt>
                      <c:pt idx="2594">
                        <c:v>351829</c:v>
                      </c:pt>
                      <c:pt idx="2595">
                        <c:v>352024</c:v>
                      </c:pt>
                      <c:pt idx="2596">
                        <c:v>352242</c:v>
                      </c:pt>
                      <c:pt idx="2597">
                        <c:v>352456</c:v>
                      </c:pt>
                      <c:pt idx="2598">
                        <c:v>352673</c:v>
                      </c:pt>
                      <c:pt idx="2599">
                        <c:v>352898</c:v>
                      </c:pt>
                      <c:pt idx="2600">
                        <c:v>353028</c:v>
                      </c:pt>
                      <c:pt idx="2601">
                        <c:v>353126</c:v>
                      </c:pt>
                      <c:pt idx="2602">
                        <c:v>353340</c:v>
                      </c:pt>
                      <c:pt idx="2603">
                        <c:v>353554</c:v>
                      </c:pt>
                      <c:pt idx="2604">
                        <c:v>353747</c:v>
                      </c:pt>
                      <c:pt idx="2605">
                        <c:v>353946</c:v>
                      </c:pt>
                      <c:pt idx="2606">
                        <c:v>354169</c:v>
                      </c:pt>
                      <c:pt idx="2607">
                        <c:v>354309</c:v>
                      </c:pt>
                      <c:pt idx="2608">
                        <c:v>354437</c:v>
                      </c:pt>
                      <c:pt idx="2609">
                        <c:v>354671</c:v>
                      </c:pt>
                      <c:pt idx="2610">
                        <c:v>354899</c:v>
                      </c:pt>
                      <c:pt idx="2611">
                        <c:v>355123</c:v>
                      </c:pt>
                      <c:pt idx="2612">
                        <c:v>355344</c:v>
                      </c:pt>
                      <c:pt idx="2613">
                        <c:v>355566</c:v>
                      </c:pt>
                      <c:pt idx="2614">
                        <c:v>355689</c:v>
                      </c:pt>
                      <c:pt idx="2615">
                        <c:v>355813</c:v>
                      </c:pt>
                      <c:pt idx="2616">
                        <c:v>356045</c:v>
                      </c:pt>
                      <c:pt idx="2617">
                        <c:v>356238</c:v>
                      </c:pt>
                      <c:pt idx="2618">
                        <c:v>356468</c:v>
                      </c:pt>
                      <c:pt idx="2619">
                        <c:v>356659</c:v>
                      </c:pt>
                      <c:pt idx="2620">
                        <c:v>356849</c:v>
                      </c:pt>
                      <c:pt idx="2621">
                        <c:v>356954</c:v>
                      </c:pt>
                      <c:pt idx="2622">
                        <c:v>357040</c:v>
                      </c:pt>
                      <c:pt idx="2623">
                        <c:v>357223</c:v>
                      </c:pt>
                      <c:pt idx="2624">
                        <c:v>357432</c:v>
                      </c:pt>
                      <c:pt idx="2625">
                        <c:v>357678</c:v>
                      </c:pt>
                      <c:pt idx="2626">
                        <c:v>357918</c:v>
                      </c:pt>
                      <c:pt idx="2627">
                        <c:v>358140</c:v>
                      </c:pt>
                      <c:pt idx="2628">
                        <c:v>358268</c:v>
                      </c:pt>
                      <c:pt idx="2629">
                        <c:v>358373</c:v>
                      </c:pt>
                      <c:pt idx="2630">
                        <c:v>358562</c:v>
                      </c:pt>
                      <c:pt idx="2631">
                        <c:v>358775</c:v>
                      </c:pt>
                      <c:pt idx="2632">
                        <c:v>358980</c:v>
                      </c:pt>
                      <c:pt idx="2633">
                        <c:v>359177</c:v>
                      </c:pt>
                      <c:pt idx="2634">
                        <c:v>359371</c:v>
                      </c:pt>
                      <c:pt idx="2635">
                        <c:v>359508</c:v>
                      </c:pt>
                      <c:pt idx="2636">
                        <c:v>359662</c:v>
                      </c:pt>
                      <c:pt idx="2637">
                        <c:v>359868</c:v>
                      </c:pt>
                      <c:pt idx="2638">
                        <c:v>360077</c:v>
                      </c:pt>
                      <c:pt idx="2639">
                        <c:v>360378</c:v>
                      </c:pt>
                      <c:pt idx="2640">
                        <c:v>360596</c:v>
                      </c:pt>
                      <c:pt idx="2641">
                        <c:v>360789</c:v>
                      </c:pt>
                      <c:pt idx="2642">
                        <c:v>360944</c:v>
                      </c:pt>
                      <c:pt idx="2643">
                        <c:v>361063</c:v>
                      </c:pt>
                      <c:pt idx="2644">
                        <c:v>361293</c:v>
                      </c:pt>
                      <c:pt idx="2645">
                        <c:v>361516</c:v>
                      </c:pt>
                      <c:pt idx="2646">
                        <c:v>361773</c:v>
                      </c:pt>
                      <c:pt idx="2647">
                        <c:v>361975</c:v>
                      </c:pt>
                      <c:pt idx="2648">
                        <c:v>362188</c:v>
                      </c:pt>
                      <c:pt idx="2649">
                        <c:v>362326</c:v>
                      </c:pt>
                      <c:pt idx="2650">
                        <c:v>362459</c:v>
                      </c:pt>
                      <c:pt idx="2651">
                        <c:v>362671</c:v>
                      </c:pt>
                      <c:pt idx="2652">
                        <c:v>362875</c:v>
                      </c:pt>
                      <c:pt idx="2653">
                        <c:v>363136</c:v>
                      </c:pt>
                      <c:pt idx="2654">
                        <c:v>363382</c:v>
                      </c:pt>
                      <c:pt idx="2655">
                        <c:v>363584</c:v>
                      </c:pt>
                      <c:pt idx="2656">
                        <c:v>363727</c:v>
                      </c:pt>
                      <c:pt idx="2657">
                        <c:v>363858</c:v>
                      </c:pt>
                      <c:pt idx="2658">
                        <c:v>364087</c:v>
                      </c:pt>
                      <c:pt idx="2659">
                        <c:v>364303</c:v>
                      </c:pt>
                      <c:pt idx="2660">
                        <c:v>364537</c:v>
                      </c:pt>
                      <c:pt idx="2661">
                        <c:v>364752</c:v>
                      </c:pt>
                      <c:pt idx="2662">
                        <c:v>364946</c:v>
                      </c:pt>
                      <c:pt idx="2663">
                        <c:v>365125</c:v>
                      </c:pt>
                      <c:pt idx="2664">
                        <c:v>365238</c:v>
                      </c:pt>
                      <c:pt idx="2665">
                        <c:v>365447</c:v>
                      </c:pt>
                      <c:pt idx="2666">
                        <c:v>365702</c:v>
                      </c:pt>
                      <c:pt idx="2667">
                        <c:v>365945</c:v>
                      </c:pt>
                      <c:pt idx="2668">
                        <c:v>366187</c:v>
                      </c:pt>
                      <c:pt idx="2669">
                        <c:v>366401</c:v>
                      </c:pt>
                      <c:pt idx="2670">
                        <c:v>366541</c:v>
                      </c:pt>
                      <c:pt idx="2671">
                        <c:v>366653</c:v>
                      </c:pt>
                      <c:pt idx="2672">
                        <c:v>366824</c:v>
                      </c:pt>
                      <c:pt idx="2673">
                        <c:v>367053</c:v>
                      </c:pt>
                      <c:pt idx="2674">
                        <c:v>367307</c:v>
                      </c:pt>
                      <c:pt idx="2675">
                        <c:v>367550</c:v>
                      </c:pt>
                      <c:pt idx="2676">
                        <c:v>367774</c:v>
                      </c:pt>
                      <c:pt idx="2677">
                        <c:v>367901</c:v>
                      </c:pt>
                      <c:pt idx="2678">
                        <c:v>368018</c:v>
                      </c:pt>
                      <c:pt idx="2679">
                        <c:v>368220</c:v>
                      </c:pt>
                      <c:pt idx="2680">
                        <c:v>368454</c:v>
                      </c:pt>
                      <c:pt idx="2681">
                        <c:v>368672</c:v>
                      </c:pt>
                      <c:pt idx="2682">
                        <c:v>368901</c:v>
                      </c:pt>
                      <c:pt idx="2683">
                        <c:v>369118</c:v>
                      </c:pt>
                      <c:pt idx="2684">
                        <c:v>369260</c:v>
                      </c:pt>
                      <c:pt idx="2685">
                        <c:v>369377</c:v>
                      </c:pt>
                      <c:pt idx="2686">
                        <c:v>369595</c:v>
                      </c:pt>
                      <c:pt idx="2687">
                        <c:v>369857</c:v>
                      </c:pt>
                      <c:pt idx="2688">
                        <c:v>370086</c:v>
                      </c:pt>
                      <c:pt idx="2689">
                        <c:v>370315</c:v>
                      </c:pt>
                      <c:pt idx="2690">
                        <c:v>370522</c:v>
                      </c:pt>
                      <c:pt idx="2691">
                        <c:v>370642</c:v>
                      </c:pt>
                      <c:pt idx="2692">
                        <c:v>370744</c:v>
                      </c:pt>
                      <c:pt idx="2693">
                        <c:v>370977</c:v>
                      </c:pt>
                      <c:pt idx="2694">
                        <c:v>371196</c:v>
                      </c:pt>
                      <c:pt idx="2695">
                        <c:v>371445</c:v>
                      </c:pt>
                      <c:pt idx="2696">
                        <c:v>371678</c:v>
                      </c:pt>
                      <c:pt idx="2697">
                        <c:v>371879</c:v>
                      </c:pt>
                      <c:pt idx="2698">
                        <c:v>372046</c:v>
                      </c:pt>
                      <c:pt idx="2699">
                        <c:v>372167</c:v>
                      </c:pt>
                      <c:pt idx="2700">
                        <c:v>372365</c:v>
                      </c:pt>
                      <c:pt idx="2701">
                        <c:v>372604</c:v>
                      </c:pt>
                      <c:pt idx="2702">
                        <c:v>372874</c:v>
                      </c:pt>
                      <c:pt idx="2703">
                        <c:v>373160</c:v>
                      </c:pt>
                      <c:pt idx="2704">
                        <c:v>373356</c:v>
                      </c:pt>
                      <c:pt idx="2705">
                        <c:v>373503</c:v>
                      </c:pt>
                      <c:pt idx="2706">
                        <c:v>373645</c:v>
                      </c:pt>
                      <c:pt idx="2707">
                        <c:v>373867</c:v>
                      </c:pt>
                      <c:pt idx="2708">
                        <c:v>374058</c:v>
                      </c:pt>
                      <c:pt idx="2709">
                        <c:v>374269</c:v>
                      </c:pt>
                      <c:pt idx="2710">
                        <c:v>374462</c:v>
                      </c:pt>
                      <c:pt idx="2711">
                        <c:v>374629</c:v>
                      </c:pt>
                      <c:pt idx="2712">
                        <c:v>374745</c:v>
                      </c:pt>
                      <c:pt idx="2713">
                        <c:v>374885</c:v>
                      </c:pt>
                      <c:pt idx="2714">
                        <c:v>375070</c:v>
                      </c:pt>
                      <c:pt idx="2715">
                        <c:v>375257</c:v>
                      </c:pt>
                      <c:pt idx="2716">
                        <c:v>375474</c:v>
                      </c:pt>
                      <c:pt idx="2717">
                        <c:v>375692</c:v>
                      </c:pt>
                      <c:pt idx="2718">
                        <c:v>375906</c:v>
                      </c:pt>
                      <c:pt idx="2719">
                        <c:v>376061</c:v>
                      </c:pt>
                      <c:pt idx="2720">
                        <c:v>376216</c:v>
                      </c:pt>
                      <c:pt idx="2721">
                        <c:v>376459</c:v>
                      </c:pt>
                      <c:pt idx="2722">
                        <c:v>376693</c:v>
                      </c:pt>
                      <c:pt idx="2723">
                        <c:v>376898</c:v>
                      </c:pt>
                      <c:pt idx="2724">
                        <c:v>377121</c:v>
                      </c:pt>
                      <c:pt idx="2725">
                        <c:v>377352</c:v>
                      </c:pt>
                      <c:pt idx="2726">
                        <c:v>377512</c:v>
                      </c:pt>
                      <c:pt idx="2727">
                        <c:v>377663</c:v>
                      </c:pt>
                      <c:pt idx="2728">
                        <c:v>377887</c:v>
                      </c:pt>
                      <c:pt idx="2729">
                        <c:v>378109</c:v>
                      </c:pt>
                      <c:pt idx="2730">
                        <c:v>378342</c:v>
                      </c:pt>
                      <c:pt idx="2731">
                        <c:v>378553</c:v>
                      </c:pt>
                      <c:pt idx="2732">
                        <c:v>378720</c:v>
                      </c:pt>
                      <c:pt idx="2733">
                        <c:v>378869</c:v>
                      </c:pt>
                      <c:pt idx="2734">
                        <c:v>378987</c:v>
                      </c:pt>
                      <c:pt idx="2735">
                        <c:v>379201</c:v>
                      </c:pt>
                      <c:pt idx="2736">
                        <c:v>379412</c:v>
                      </c:pt>
                      <c:pt idx="2737">
                        <c:v>379641</c:v>
                      </c:pt>
                      <c:pt idx="2738">
                        <c:v>379841</c:v>
                      </c:pt>
                      <c:pt idx="2739">
                        <c:v>380055</c:v>
                      </c:pt>
                      <c:pt idx="2740">
                        <c:v>380173</c:v>
                      </c:pt>
                      <c:pt idx="2741">
                        <c:v>380307</c:v>
                      </c:pt>
                      <c:pt idx="2742">
                        <c:v>380510</c:v>
                      </c:pt>
                      <c:pt idx="2743">
                        <c:v>380724</c:v>
                      </c:pt>
                      <c:pt idx="2744">
                        <c:v>380940</c:v>
                      </c:pt>
                      <c:pt idx="2745">
                        <c:v>381143</c:v>
                      </c:pt>
                      <c:pt idx="2746">
                        <c:v>381327</c:v>
                      </c:pt>
                      <c:pt idx="2747">
                        <c:v>381469</c:v>
                      </c:pt>
                      <c:pt idx="2748">
                        <c:v>381603</c:v>
                      </c:pt>
                      <c:pt idx="2749">
                        <c:v>381806</c:v>
                      </c:pt>
                      <c:pt idx="2750">
                        <c:v>382041</c:v>
                      </c:pt>
                      <c:pt idx="2751">
                        <c:v>382273</c:v>
                      </c:pt>
                      <c:pt idx="2752">
                        <c:v>382497</c:v>
                      </c:pt>
                      <c:pt idx="2753">
                        <c:v>382741</c:v>
                      </c:pt>
                      <c:pt idx="2754">
                        <c:v>382860</c:v>
                      </c:pt>
                      <c:pt idx="2755">
                        <c:v>382960</c:v>
                      </c:pt>
                      <c:pt idx="2756">
                        <c:v>383168</c:v>
                      </c:pt>
                      <c:pt idx="2757">
                        <c:v>383399</c:v>
                      </c:pt>
                      <c:pt idx="2758">
                        <c:v>383605</c:v>
                      </c:pt>
                      <c:pt idx="2759">
                        <c:v>383840</c:v>
                      </c:pt>
                      <c:pt idx="2760">
                        <c:v>384102</c:v>
                      </c:pt>
                      <c:pt idx="2761">
                        <c:v>384241</c:v>
                      </c:pt>
                      <c:pt idx="2762">
                        <c:v>384375</c:v>
                      </c:pt>
                      <c:pt idx="2763">
                        <c:v>384568</c:v>
                      </c:pt>
                      <c:pt idx="2764">
                        <c:v>384836</c:v>
                      </c:pt>
                      <c:pt idx="2765">
                        <c:v>385034</c:v>
                      </c:pt>
                      <c:pt idx="2766">
                        <c:v>385257</c:v>
                      </c:pt>
                      <c:pt idx="2767">
                        <c:v>385457</c:v>
                      </c:pt>
                      <c:pt idx="2768">
                        <c:v>385574</c:v>
                      </c:pt>
                      <c:pt idx="2769">
                        <c:v>385710</c:v>
                      </c:pt>
                      <c:pt idx="2770">
                        <c:v>385920</c:v>
                      </c:pt>
                      <c:pt idx="2771">
                        <c:v>386144</c:v>
                      </c:pt>
                      <c:pt idx="2772">
                        <c:v>386371</c:v>
                      </c:pt>
                      <c:pt idx="2773">
                        <c:v>386607</c:v>
                      </c:pt>
                      <c:pt idx="2774">
                        <c:v>386796</c:v>
                      </c:pt>
                      <c:pt idx="2775">
                        <c:v>386918</c:v>
                      </c:pt>
                      <c:pt idx="2776">
                        <c:v>387034</c:v>
                      </c:pt>
                      <c:pt idx="2777">
                        <c:v>387172</c:v>
                      </c:pt>
                      <c:pt idx="2778">
                        <c:v>387362</c:v>
                      </c:pt>
                      <c:pt idx="2779">
                        <c:v>387597</c:v>
                      </c:pt>
                      <c:pt idx="2780">
                        <c:v>387807</c:v>
                      </c:pt>
                      <c:pt idx="2781">
                        <c:v>387994</c:v>
                      </c:pt>
                      <c:pt idx="2782">
                        <c:v>388114</c:v>
                      </c:pt>
                      <c:pt idx="2783">
                        <c:v>388233</c:v>
                      </c:pt>
                      <c:pt idx="2784">
                        <c:v>388459</c:v>
                      </c:pt>
                      <c:pt idx="2785">
                        <c:v>388711</c:v>
                      </c:pt>
                      <c:pt idx="2786">
                        <c:v>388959</c:v>
                      </c:pt>
                      <c:pt idx="2787">
                        <c:v>389200</c:v>
                      </c:pt>
                      <c:pt idx="2788">
                        <c:v>389431</c:v>
                      </c:pt>
                      <c:pt idx="2789">
                        <c:v>389564</c:v>
                      </c:pt>
                      <c:pt idx="2790">
                        <c:v>389663</c:v>
                      </c:pt>
                      <c:pt idx="2791">
                        <c:v>389849</c:v>
                      </c:pt>
                      <c:pt idx="2792">
                        <c:v>390091</c:v>
                      </c:pt>
                      <c:pt idx="2793">
                        <c:v>390290</c:v>
                      </c:pt>
                      <c:pt idx="2794">
                        <c:v>390490</c:v>
                      </c:pt>
                      <c:pt idx="2795">
                        <c:v>390681</c:v>
                      </c:pt>
                      <c:pt idx="2796">
                        <c:v>390805</c:v>
                      </c:pt>
                      <c:pt idx="2797">
                        <c:v>390962</c:v>
                      </c:pt>
                      <c:pt idx="2798">
                        <c:v>391174</c:v>
                      </c:pt>
                      <c:pt idx="2799">
                        <c:v>391451</c:v>
                      </c:pt>
                      <c:pt idx="2800">
                        <c:v>391680</c:v>
                      </c:pt>
                      <c:pt idx="2801">
                        <c:v>391885</c:v>
                      </c:pt>
                      <c:pt idx="2802">
                        <c:v>392089</c:v>
                      </c:pt>
                      <c:pt idx="2803">
                        <c:v>392207</c:v>
                      </c:pt>
                      <c:pt idx="2804">
                        <c:v>392321</c:v>
                      </c:pt>
                      <c:pt idx="2805">
                        <c:v>392542</c:v>
                      </c:pt>
                      <c:pt idx="2806">
                        <c:v>392758</c:v>
                      </c:pt>
                      <c:pt idx="2807">
                        <c:v>393002</c:v>
                      </c:pt>
                      <c:pt idx="2808">
                        <c:v>393206</c:v>
                      </c:pt>
                      <c:pt idx="2809">
                        <c:v>393430</c:v>
                      </c:pt>
                      <c:pt idx="2810">
                        <c:v>393558</c:v>
                      </c:pt>
                      <c:pt idx="2811">
                        <c:v>393673</c:v>
                      </c:pt>
                      <c:pt idx="2812">
                        <c:v>393858</c:v>
                      </c:pt>
                      <c:pt idx="2813">
                        <c:v>394094</c:v>
                      </c:pt>
                      <c:pt idx="2814">
                        <c:v>394326</c:v>
                      </c:pt>
                      <c:pt idx="2815">
                        <c:v>394549</c:v>
                      </c:pt>
                      <c:pt idx="2816">
                        <c:v>394762</c:v>
                      </c:pt>
                      <c:pt idx="2817">
                        <c:v>394892</c:v>
                      </c:pt>
                      <c:pt idx="2818">
                        <c:v>395005</c:v>
                      </c:pt>
                      <c:pt idx="2819">
                        <c:v>395245</c:v>
                      </c:pt>
                      <c:pt idx="2820">
                        <c:v>395481</c:v>
                      </c:pt>
                      <c:pt idx="2821">
                        <c:v>395738</c:v>
                      </c:pt>
                      <c:pt idx="2822">
                        <c:v>395959</c:v>
                      </c:pt>
                      <c:pt idx="2823">
                        <c:v>396185</c:v>
                      </c:pt>
                      <c:pt idx="2824">
                        <c:v>396321</c:v>
                      </c:pt>
                      <c:pt idx="2825">
                        <c:v>396463</c:v>
                      </c:pt>
                      <c:pt idx="2826">
                        <c:v>396675</c:v>
                      </c:pt>
                      <c:pt idx="2827">
                        <c:v>396897</c:v>
                      </c:pt>
                      <c:pt idx="2828">
                        <c:v>397152</c:v>
                      </c:pt>
                      <c:pt idx="2829">
                        <c:v>397367</c:v>
                      </c:pt>
                      <c:pt idx="2830">
                        <c:v>397603</c:v>
                      </c:pt>
                      <c:pt idx="2831">
                        <c:v>397723</c:v>
                      </c:pt>
                      <c:pt idx="2832">
                        <c:v>397876</c:v>
                      </c:pt>
                      <c:pt idx="2833">
                        <c:v>398112</c:v>
                      </c:pt>
                      <c:pt idx="2834">
                        <c:v>398359</c:v>
                      </c:pt>
                      <c:pt idx="2835">
                        <c:v>398646</c:v>
                      </c:pt>
                      <c:pt idx="2836">
                        <c:v>398869</c:v>
                      </c:pt>
                      <c:pt idx="2837">
                        <c:v>399118</c:v>
                      </c:pt>
                      <c:pt idx="2838">
                        <c:v>399248</c:v>
                      </c:pt>
                      <c:pt idx="2839">
                        <c:v>399382</c:v>
                      </c:pt>
                      <c:pt idx="2840">
                        <c:v>399622</c:v>
                      </c:pt>
                      <c:pt idx="2841">
                        <c:v>399813</c:v>
                      </c:pt>
                      <c:pt idx="2842">
                        <c:v>400019</c:v>
                      </c:pt>
                      <c:pt idx="2843">
                        <c:v>400243</c:v>
                      </c:pt>
                      <c:pt idx="2844">
                        <c:v>400447</c:v>
                      </c:pt>
                      <c:pt idx="2845">
                        <c:v>400541</c:v>
                      </c:pt>
                      <c:pt idx="2846">
                        <c:v>400689</c:v>
                      </c:pt>
                      <c:pt idx="2847">
                        <c:v>400917</c:v>
                      </c:pt>
                      <c:pt idx="2848">
                        <c:v>401163</c:v>
                      </c:pt>
                      <c:pt idx="2849">
                        <c:v>401398</c:v>
                      </c:pt>
                      <c:pt idx="2850">
                        <c:v>401607</c:v>
                      </c:pt>
                      <c:pt idx="2851">
                        <c:v>401793</c:v>
                      </c:pt>
                      <c:pt idx="2852">
                        <c:v>401933</c:v>
                      </c:pt>
                      <c:pt idx="2853">
                        <c:v>402065</c:v>
                      </c:pt>
                      <c:pt idx="2854">
                        <c:v>402252</c:v>
                      </c:pt>
                      <c:pt idx="2855">
                        <c:v>402488</c:v>
                      </c:pt>
                      <c:pt idx="2856">
                        <c:v>402710</c:v>
                      </c:pt>
                      <c:pt idx="2857">
                        <c:v>402900</c:v>
                      </c:pt>
                      <c:pt idx="2858">
                        <c:v>403087</c:v>
                      </c:pt>
                      <c:pt idx="2859">
                        <c:v>403267</c:v>
                      </c:pt>
                      <c:pt idx="2860">
                        <c:v>403455</c:v>
                      </c:pt>
                      <c:pt idx="2861">
                        <c:v>403778</c:v>
                      </c:pt>
                      <c:pt idx="2862">
                        <c:v>404082</c:v>
                      </c:pt>
                      <c:pt idx="2863">
                        <c:v>404367</c:v>
                      </c:pt>
                      <c:pt idx="2864">
                        <c:v>404648</c:v>
                      </c:pt>
                      <c:pt idx="2865">
                        <c:v>404869</c:v>
                      </c:pt>
                      <c:pt idx="2866">
                        <c:v>405029</c:v>
                      </c:pt>
                      <c:pt idx="2867">
                        <c:v>405145</c:v>
                      </c:pt>
                      <c:pt idx="2868">
                        <c:v>405381</c:v>
                      </c:pt>
                      <c:pt idx="2869">
                        <c:v>405626</c:v>
                      </c:pt>
                      <c:pt idx="2870">
                        <c:v>405891</c:v>
                      </c:pt>
                      <c:pt idx="2871">
                        <c:v>406193</c:v>
                      </c:pt>
                      <c:pt idx="2872">
                        <c:v>406437</c:v>
                      </c:pt>
                      <c:pt idx="2873">
                        <c:v>406629</c:v>
                      </c:pt>
                      <c:pt idx="2874">
                        <c:v>406780</c:v>
                      </c:pt>
                      <c:pt idx="2875">
                        <c:v>407015</c:v>
                      </c:pt>
                      <c:pt idx="2876">
                        <c:v>407270</c:v>
                      </c:pt>
                      <c:pt idx="2877">
                        <c:v>407519</c:v>
                      </c:pt>
                      <c:pt idx="2878">
                        <c:v>407761</c:v>
                      </c:pt>
                      <c:pt idx="2879">
                        <c:v>407987</c:v>
                      </c:pt>
                      <c:pt idx="2880">
                        <c:v>408149</c:v>
                      </c:pt>
                      <c:pt idx="2881">
                        <c:v>408295</c:v>
                      </c:pt>
                      <c:pt idx="2882">
                        <c:v>408501</c:v>
                      </c:pt>
                      <c:pt idx="2883">
                        <c:v>408704</c:v>
                      </c:pt>
                      <c:pt idx="2884">
                        <c:v>408892</c:v>
                      </c:pt>
                      <c:pt idx="2885">
                        <c:v>409050</c:v>
                      </c:pt>
                      <c:pt idx="2886">
                        <c:v>409165</c:v>
                      </c:pt>
                      <c:pt idx="2887">
                        <c:v>409287</c:v>
                      </c:pt>
                      <c:pt idx="2888">
                        <c:v>409441</c:v>
                      </c:pt>
                      <c:pt idx="2889">
                        <c:v>409627</c:v>
                      </c:pt>
                      <c:pt idx="2890">
                        <c:v>409817</c:v>
                      </c:pt>
                      <c:pt idx="2891">
                        <c:v>410020</c:v>
                      </c:pt>
                      <c:pt idx="2892">
                        <c:v>410162</c:v>
                      </c:pt>
                      <c:pt idx="2893">
                        <c:v>410276</c:v>
                      </c:pt>
                      <c:pt idx="2894">
                        <c:v>410381</c:v>
                      </c:pt>
                      <c:pt idx="2895">
                        <c:v>410520</c:v>
                      </c:pt>
                      <c:pt idx="2896">
                        <c:v>410710</c:v>
                      </c:pt>
                      <c:pt idx="2897">
                        <c:v>410905</c:v>
                      </c:pt>
                      <c:pt idx="2898">
                        <c:v>411158</c:v>
                      </c:pt>
                      <c:pt idx="2899">
                        <c:v>411415</c:v>
                      </c:pt>
                      <c:pt idx="2900">
                        <c:v>411626</c:v>
                      </c:pt>
                      <c:pt idx="2901">
                        <c:v>411758</c:v>
                      </c:pt>
                      <c:pt idx="2902">
                        <c:v>411886</c:v>
                      </c:pt>
                      <c:pt idx="2903">
                        <c:v>412111</c:v>
                      </c:pt>
                      <c:pt idx="2904">
                        <c:v>412313</c:v>
                      </c:pt>
                      <c:pt idx="2905">
                        <c:v>412563</c:v>
                      </c:pt>
                      <c:pt idx="2906">
                        <c:v>412805</c:v>
                      </c:pt>
                      <c:pt idx="2907">
                        <c:v>413059</c:v>
                      </c:pt>
                      <c:pt idx="2908">
                        <c:v>413173</c:v>
                      </c:pt>
                      <c:pt idx="2909">
                        <c:v>413301</c:v>
                      </c:pt>
                      <c:pt idx="2910">
                        <c:v>413537</c:v>
                      </c:pt>
                      <c:pt idx="2911">
                        <c:v>413779</c:v>
                      </c:pt>
                      <c:pt idx="2912">
                        <c:v>414073</c:v>
                      </c:pt>
                      <c:pt idx="2913">
                        <c:v>414367</c:v>
                      </c:pt>
                      <c:pt idx="2914">
                        <c:v>414624</c:v>
                      </c:pt>
                      <c:pt idx="2915">
                        <c:v>414819</c:v>
                      </c:pt>
                      <c:pt idx="2916">
                        <c:v>414969</c:v>
                      </c:pt>
                      <c:pt idx="2917">
                        <c:v>415206</c:v>
                      </c:pt>
                      <c:pt idx="2918">
                        <c:v>415476</c:v>
                      </c:pt>
                      <c:pt idx="2919">
                        <c:v>415687</c:v>
                      </c:pt>
                      <c:pt idx="2920">
                        <c:v>415914</c:v>
                      </c:pt>
                      <c:pt idx="2921">
                        <c:v>416135</c:v>
                      </c:pt>
                      <c:pt idx="2922">
                        <c:v>416298</c:v>
                      </c:pt>
                      <c:pt idx="2923">
                        <c:v>416478</c:v>
                      </c:pt>
                      <c:pt idx="2924">
                        <c:v>416699</c:v>
                      </c:pt>
                      <c:pt idx="2925">
                        <c:v>416942</c:v>
                      </c:pt>
                      <c:pt idx="2926">
                        <c:v>417168</c:v>
                      </c:pt>
                      <c:pt idx="2927">
                        <c:v>417407</c:v>
                      </c:pt>
                      <c:pt idx="2928">
                        <c:v>417633</c:v>
                      </c:pt>
                      <c:pt idx="2929">
                        <c:v>417772</c:v>
                      </c:pt>
                      <c:pt idx="2930">
                        <c:v>417900</c:v>
                      </c:pt>
                      <c:pt idx="2931">
                        <c:v>418130</c:v>
                      </c:pt>
                      <c:pt idx="2932">
                        <c:v>418367</c:v>
                      </c:pt>
                      <c:pt idx="2933">
                        <c:v>418600</c:v>
                      </c:pt>
                      <c:pt idx="2934">
                        <c:v>418818</c:v>
                      </c:pt>
                      <c:pt idx="2935">
                        <c:v>419066</c:v>
                      </c:pt>
                      <c:pt idx="2936">
                        <c:v>419244</c:v>
                      </c:pt>
                      <c:pt idx="2937">
                        <c:v>419437</c:v>
                      </c:pt>
                      <c:pt idx="2938">
                        <c:v>419672</c:v>
                      </c:pt>
                      <c:pt idx="2939">
                        <c:v>419903</c:v>
                      </c:pt>
                      <c:pt idx="2940">
                        <c:v>420178</c:v>
                      </c:pt>
                      <c:pt idx="2941">
                        <c:v>420393</c:v>
                      </c:pt>
                      <c:pt idx="2942">
                        <c:v>420609</c:v>
                      </c:pt>
                      <c:pt idx="2943">
                        <c:v>420742</c:v>
                      </c:pt>
                      <c:pt idx="2944">
                        <c:v>420865</c:v>
                      </c:pt>
                      <c:pt idx="2945">
                        <c:v>421080</c:v>
                      </c:pt>
                      <c:pt idx="2946">
                        <c:v>421362</c:v>
                      </c:pt>
                      <c:pt idx="2947">
                        <c:v>421651</c:v>
                      </c:pt>
                      <c:pt idx="2948">
                        <c:v>421931</c:v>
                      </c:pt>
                      <c:pt idx="2949">
                        <c:v>422172</c:v>
                      </c:pt>
                      <c:pt idx="2950">
                        <c:v>422423</c:v>
                      </c:pt>
                      <c:pt idx="2951">
                        <c:v>422714</c:v>
                      </c:pt>
                      <c:pt idx="2952">
                        <c:v>422937</c:v>
                      </c:pt>
                      <c:pt idx="2953">
                        <c:v>423176</c:v>
                      </c:pt>
                      <c:pt idx="2954">
                        <c:v>423410</c:v>
                      </c:pt>
                      <c:pt idx="2955">
                        <c:v>423671</c:v>
                      </c:pt>
                      <c:pt idx="2956">
                        <c:v>423877</c:v>
                      </c:pt>
                      <c:pt idx="2957">
                        <c:v>424022</c:v>
                      </c:pt>
                      <c:pt idx="2958">
                        <c:v>424159</c:v>
                      </c:pt>
                      <c:pt idx="2959">
                        <c:v>424358</c:v>
                      </c:pt>
                      <c:pt idx="2960">
                        <c:v>424595</c:v>
                      </c:pt>
                      <c:pt idx="2961">
                        <c:v>424821</c:v>
                      </c:pt>
                      <c:pt idx="2962">
                        <c:v>425056</c:v>
                      </c:pt>
                      <c:pt idx="2963">
                        <c:v>425259</c:v>
                      </c:pt>
                      <c:pt idx="2964">
                        <c:v>425386</c:v>
                      </c:pt>
                      <c:pt idx="2965">
                        <c:v>425507</c:v>
                      </c:pt>
                      <c:pt idx="2966">
                        <c:v>425718</c:v>
                      </c:pt>
                      <c:pt idx="2967">
                        <c:v>425930</c:v>
                      </c:pt>
                      <c:pt idx="2968">
                        <c:v>426186</c:v>
                      </c:pt>
                      <c:pt idx="2969">
                        <c:v>426445</c:v>
                      </c:pt>
                      <c:pt idx="2970">
                        <c:v>426648</c:v>
                      </c:pt>
                      <c:pt idx="2971">
                        <c:v>426819</c:v>
                      </c:pt>
                      <c:pt idx="2972">
                        <c:v>426938</c:v>
                      </c:pt>
                      <c:pt idx="2973">
                        <c:v>427191</c:v>
                      </c:pt>
                      <c:pt idx="2974">
                        <c:v>427404</c:v>
                      </c:pt>
                      <c:pt idx="2975">
                        <c:v>427642</c:v>
                      </c:pt>
                      <c:pt idx="2976">
                        <c:v>427844</c:v>
                      </c:pt>
                      <c:pt idx="2977">
                        <c:v>428020</c:v>
                      </c:pt>
                      <c:pt idx="2978">
                        <c:v>428139</c:v>
                      </c:pt>
                      <c:pt idx="2979">
                        <c:v>428242</c:v>
                      </c:pt>
                      <c:pt idx="2980">
                        <c:v>428403</c:v>
                      </c:pt>
                      <c:pt idx="2981">
                        <c:v>428595</c:v>
                      </c:pt>
                      <c:pt idx="2982">
                        <c:v>428839</c:v>
                      </c:pt>
                      <c:pt idx="2983">
                        <c:v>429109</c:v>
                      </c:pt>
                      <c:pt idx="2984">
                        <c:v>429317</c:v>
                      </c:pt>
                      <c:pt idx="2985">
                        <c:v>429455</c:v>
                      </c:pt>
                      <c:pt idx="2986">
                        <c:v>429588</c:v>
                      </c:pt>
                      <c:pt idx="2987">
                        <c:v>429776</c:v>
                      </c:pt>
                      <c:pt idx="2988">
                        <c:v>429970</c:v>
                      </c:pt>
                      <c:pt idx="2989">
                        <c:v>430186</c:v>
                      </c:pt>
                      <c:pt idx="2990">
                        <c:v>430394</c:v>
                      </c:pt>
                      <c:pt idx="2991">
                        <c:v>430601</c:v>
                      </c:pt>
                      <c:pt idx="2992">
                        <c:v>430755</c:v>
                      </c:pt>
                      <c:pt idx="2993">
                        <c:v>430879</c:v>
                      </c:pt>
                      <c:pt idx="2994">
                        <c:v>431106</c:v>
                      </c:pt>
                      <c:pt idx="2995">
                        <c:v>431340</c:v>
                      </c:pt>
                      <c:pt idx="2996">
                        <c:v>431616</c:v>
                      </c:pt>
                      <c:pt idx="2997">
                        <c:v>431851</c:v>
                      </c:pt>
                      <c:pt idx="2998">
                        <c:v>432054</c:v>
                      </c:pt>
                      <c:pt idx="2999">
                        <c:v>432194</c:v>
                      </c:pt>
                      <c:pt idx="3000">
                        <c:v>432320</c:v>
                      </c:pt>
                      <c:pt idx="3001">
                        <c:v>432540</c:v>
                      </c:pt>
                      <c:pt idx="3002">
                        <c:v>432768</c:v>
                      </c:pt>
                      <c:pt idx="3003">
                        <c:v>433019</c:v>
                      </c:pt>
                      <c:pt idx="3004">
                        <c:v>433247</c:v>
                      </c:pt>
                      <c:pt idx="3005">
                        <c:v>433495</c:v>
                      </c:pt>
                      <c:pt idx="3006">
                        <c:v>433636</c:v>
                      </c:pt>
                      <c:pt idx="3007">
                        <c:v>433795</c:v>
                      </c:pt>
                      <c:pt idx="3008">
                        <c:v>434020</c:v>
                      </c:pt>
                      <c:pt idx="3009">
                        <c:v>434244</c:v>
                      </c:pt>
                      <c:pt idx="3010">
                        <c:v>434482</c:v>
                      </c:pt>
                      <c:pt idx="3011">
                        <c:v>434741</c:v>
                      </c:pt>
                      <c:pt idx="3012">
                        <c:v>434949</c:v>
                      </c:pt>
                      <c:pt idx="3013">
                        <c:v>435098</c:v>
                      </c:pt>
                      <c:pt idx="3014">
                        <c:v>435232</c:v>
                      </c:pt>
                      <c:pt idx="3015">
                        <c:v>435452</c:v>
                      </c:pt>
                      <c:pt idx="3016">
                        <c:v>435671</c:v>
                      </c:pt>
                      <c:pt idx="3017">
                        <c:v>435898</c:v>
                      </c:pt>
                      <c:pt idx="3018">
                        <c:v>436111</c:v>
                      </c:pt>
                      <c:pt idx="3019">
                        <c:v>436327</c:v>
                      </c:pt>
                      <c:pt idx="3020">
                        <c:v>436455</c:v>
                      </c:pt>
                      <c:pt idx="3021">
                        <c:v>436600</c:v>
                      </c:pt>
                      <c:pt idx="3022">
                        <c:v>436830</c:v>
                      </c:pt>
                      <c:pt idx="3023">
                        <c:v>437109</c:v>
                      </c:pt>
                      <c:pt idx="3024">
                        <c:v>437331</c:v>
                      </c:pt>
                      <c:pt idx="3025">
                        <c:v>437545</c:v>
                      </c:pt>
                      <c:pt idx="3026">
                        <c:v>437755</c:v>
                      </c:pt>
                      <c:pt idx="3027">
                        <c:v>437908</c:v>
                      </c:pt>
                      <c:pt idx="3028">
                        <c:v>438061</c:v>
                      </c:pt>
                      <c:pt idx="3029">
                        <c:v>438292</c:v>
                      </c:pt>
                      <c:pt idx="3030">
                        <c:v>438513</c:v>
                      </c:pt>
                      <c:pt idx="3031">
                        <c:v>438728</c:v>
                      </c:pt>
                      <c:pt idx="3032">
                        <c:v>438976</c:v>
                      </c:pt>
                      <c:pt idx="3033">
                        <c:v>439199</c:v>
                      </c:pt>
                      <c:pt idx="3034">
                        <c:v>439342</c:v>
                      </c:pt>
                      <c:pt idx="3035">
                        <c:v>439458</c:v>
                      </c:pt>
                      <c:pt idx="3036">
                        <c:v>439668</c:v>
                      </c:pt>
                      <c:pt idx="3037">
                        <c:v>439922</c:v>
                      </c:pt>
                      <c:pt idx="3038">
                        <c:v>440171</c:v>
                      </c:pt>
                      <c:pt idx="3039">
                        <c:v>440437</c:v>
                      </c:pt>
                      <c:pt idx="3040">
                        <c:v>440666</c:v>
                      </c:pt>
                      <c:pt idx="3041">
                        <c:v>440790</c:v>
                      </c:pt>
                      <c:pt idx="3042">
                        <c:v>440914</c:v>
                      </c:pt>
                      <c:pt idx="3043">
                        <c:v>441076</c:v>
                      </c:pt>
                      <c:pt idx="3044">
                        <c:v>441278</c:v>
                      </c:pt>
                      <c:pt idx="3045">
                        <c:v>441538</c:v>
                      </c:pt>
                      <c:pt idx="3046">
                        <c:v>441762</c:v>
                      </c:pt>
                      <c:pt idx="3047">
                        <c:v>441967</c:v>
                      </c:pt>
                      <c:pt idx="3048">
                        <c:v>442117</c:v>
                      </c:pt>
                      <c:pt idx="3049">
                        <c:v>442249</c:v>
                      </c:pt>
                      <c:pt idx="3050">
                        <c:v>442457</c:v>
                      </c:pt>
                      <c:pt idx="3051">
                        <c:v>442666</c:v>
                      </c:pt>
                      <c:pt idx="3052">
                        <c:v>442894</c:v>
                      </c:pt>
                      <c:pt idx="3053">
                        <c:v>443117</c:v>
                      </c:pt>
                      <c:pt idx="3054">
                        <c:v>443312</c:v>
                      </c:pt>
                      <c:pt idx="3055">
                        <c:v>443448</c:v>
                      </c:pt>
                      <c:pt idx="3056">
                        <c:v>443575</c:v>
                      </c:pt>
                      <c:pt idx="3057">
                        <c:v>443761</c:v>
                      </c:pt>
                      <c:pt idx="3058">
                        <c:v>443959</c:v>
                      </c:pt>
                      <c:pt idx="3059">
                        <c:v>444195</c:v>
                      </c:pt>
                      <c:pt idx="3060">
                        <c:v>444397</c:v>
                      </c:pt>
                      <c:pt idx="3061">
                        <c:v>444623</c:v>
                      </c:pt>
                      <c:pt idx="3062">
                        <c:v>444745</c:v>
                      </c:pt>
                      <c:pt idx="3063">
                        <c:v>444880</c:v>
                      </c:pt>
                      <c:pt idx="3064">
                        <c:v>445098</c:v>
                      </c:pt>
                      <c:pt idx="3065">
                        <c:v>445327</c:v>
                      </c:pt>
                      <c:pt idx="3066">
                        <c:v>445543</c:v>
                      </c:pt>
                      <c:pt idx="3067">
                        <c:v>445770</c:v>
                      </c:pt>
                      <c:pt idx="3068">
                        <c:v>445967</c:v>
                      </c:pt>
                      <c:pt idx="3069">
                        <c:v>446114</c:v>
                      </c:pt>
                      <c:pt idx="3070">
                        <c:v>446226</c:v>
                      </c:pt>
                      <c:pt idx="3071">
                        <c:v>446417</c:v>
                      </c:pt>
                      <c:pt idx="3072">
                        <c:v>446624</c:v>
                      </c:pt>
                      <c:pt idx="3073">
                        <c:v>446821</c:v>
                      </c:pt>
                      <c:pt idx="3074">
                        <c:v>447028</c:v>
                      </c:pt>
                      <c:pt idx="3075">
                        <c:v>447237</c:v>
                      </c:pt>
                      <c:pt idx="3076">
                        <c:v>447358</c:v>
                      </c:pt>
                      <c:pt idx="3077">
                        <c:v>447496</c:v>
                      </c:pt>
                      <c:pt idx="3078">
                        <c:v>447652</c:v>
                      </c:pt>
                      <c:pt idx="3079">
                        <c:v>447859</c:v>
                      </c:pt>
                      <c:pt idx="3080">
                        <c:v>448099</c:v>
                      </c:pt>
                      <c:pt idx="3081">
                        <c:v>448311</c:v>
                      </c:pt>
                      <c:pt idx="3082">
                        <c:v>448480</c:v>
                      </c:pt>
                      <c:pt idx="3083">
                        <c:v>448595</c:v>
                      </c:pt>
                      <c:pt idx="3084">
                        <c:v>448696</c:v>
                      </c:pt>
                      <c:pt idx="3085">
                        <c:v>448902</c:v>
                      </c:pt>
                      <c:pt idx="3086">
                        <c:v>449097</c:v>
                      </c:pt>
                      <c:pt idx="3087">
                        <c:v>449311</c:v>
                      </c:pt>
                      <c:pt idx="3088">
                        <c:v>449521</c:v>
                      </c:pt>
                      <c:pt idx="3089">
                        <c:v>449709</c:v>
                      </c:pt>
                      <c:pt idx="3090">
                        <c:v>449845</c:v>
                      </c:pt>
                      <c:pt idx="3091">
                        <c:v>449938</c:v>
                      </c:pt>
                      <c:pt idx="3092">
                        <c:v>450110</c:v>
                      </c:pt>
                      <c:pt idx="3093">
                        <c:v>450339</c:v>
                      </c:pt>
                      <c:pt idx="3094">
                        <c:v>450597</c:v>
                      </c:pt>
                      <c:pt idx="3095">
                        <c:v>450821</c:v>
                      </c:pt>
                      <c:pt idx="3096">
                        <c:v>451007</c:v>
                      </c:pt>
                      <c:pt idx="3097">
                        <c:v>451123</c:v>
                      </c:pt>
                      <c:pt idx="3098">
                        <c:v>451276</c:v>
                      </c:pt>
                      <c:pt idx="3099">
                        <c:v>451500</c:v>
                      </c:pt>
                      <c:pt idx="3100">
                        <c:v>451703</c:v>
                      </c:pt>
                      <c:pt idx="3101">
                        <c:v>451964</c:v>
                      </c:pt>
                      <c:pt idx="3102">
                        <c:v>452177</c:v>
                      </c:pt>
                      <c:pt idx="3103">
                        <c:v>452425</c:v>
                      </c:pt>
                      <c:pt idx="3104">
                        <c:v>452602</c:v>
                      </c:pt>
                      <c:pt idx="3105">
                        <c:v>452731</c:v>
                      </c:pt>
                      <c:pt idx="3106">
                        <c:v>452960</c:v>
                      </c:pt>
                      <c:pt idx="3107">
                        <c:v>453152</c:v>
                      </c:pt>
                      <c:pt idx="3108">
                        <c:v>453387</c:v>
                      </c:pt>
                      <c:pt idx="3109">
                        <c:v>453584</c:v>
                      </c:pt>
                      <c:pt idx="3110">
                        <c:v>453782</c:v>
                      </c:pt>
                      <c:pt idx="3111">
                        <c:v>453928</c:v>
                      </c:pt>
                      <c:pt idx="3112">
                        <c:v>454062</c:v>
                      </c:pt>
                      <c:pt idx="3113">
                        <c:v>454296</c:v>
                      </c:pt>
                      <c:pt idx="3114">
                        <c:v>454501</c:v>
                      </c:pt>
                      <c:pt idx="3115">
                        <c:v>454740</c:v>
                      </c:pt>
                      <c:pt idx="3116">
                        <c:v>454946</c:v>
                      </c:pt>
                      <c:pt idx="3117">
                        <c:v>455136</c:v>
                      </c:pt>
                      <c:pt idx="3118">
                        <c:v>455289</c:v>
                      </c:pt>
                      <c:pt idx="3119">
                        <c:v>455428</c:v>
                      </c:pt>
                      <c:pt idx="3120">
                        <c:v>455606</c:v>
                      </c:pt>
                      <c:pt idx="3121">
                        <c:v>455863</c:v>
                      </c:pt>
                      <c:pt idx="3122">
                        <c:v>456120</c:v>
                      </c:pt>
                      <c:pt idx="3123">
                        <c:v>456352</c:v>
                      </c:pt>
                      <c:pt idx="3124">
                        <c:v>456551</c:v>
                      </c:pt>
                      <c:pt idx="3125">
                        <c:v>456683</c:v>
                      </c:pt>
                      <c:pt idx="3126">
                        <c:v>456837</c:v>
                      </c:pt>
                      <c:pt idx="3127">
                        <c:v>457045</c:v>
                      </c:pt>
                      <c:pt idx="3128">
                        <c:v>457297</c:v>
                      </c:pt>
                      <c:pt idx="3129">
                        <c:v>457544</c:v>
                      </c:pt>
                      <c:pt idx="3130">
                        <c:v>457808</c:v>
                      </c:pt>
                      <c:pt idx="3131">
                        <c:v>458043</c:v>
                      </c:pt>
                      <c:pt idx="3132">
                        <c:v>458208</c:v>
                      </c:pt>
                      <c:pt idx="3133">
                        <c:v>458363</c:v>
                      </c:pt>
                      <c:pt idx="3134">
                        <c:v>458611</c:v>
                      </c:pt>
                      <c:pt idx="3135">
                        <c:v>458828</c:v>
                      </c:pt>
                      <c:pt idx="3136">
                        <c:v>459057</c:v>
                      </c:pt>
                      <c:pt idx="3137">
                        <c:v>459305</c:v>
                      </c:pt>
                      <c:pt idx="3138">
                        <c:v>459540</c:v>
                      </c:pt>
                      <c:pt idx="3139">
                        <c:v>459701</c:v>
                      </c:pt>
                      <c:pt idx="3140">
                        <c:v>459854</c:v>
                      </c:pt>
                      <c:pt idx="3141">
                        <c:v>460033</c:v>
                      </c:pt>
                      <c:pt idx="3142">
                        <c:v>460250</c:v>
                      </c:pt>
                      <c:pt idx="3143">
                        <c:v>460490</c:v>
                      </c:pt>
                      <c:pt idx="3144">
                        <c:v>460704</c:v>
                      </c:pt>
                      <c:pt idx="3145">
                        <c:v>460898</c:v>
                      </c:pt>
                      <c:pt idx="3146">
                        <c:v>461029</c:v>
                      </c:pt>
                      <c:pt idx="3147">
                        <c:v>461145</c:v>
                      </c:pt>
                      <c:pt idx="3148">
                        <c:v>461329</c:v>
                      </c:pt>
                      <c:pt idx="3149">
                        <c:v>461546</c:v>
                      </c:pt>
                      <c:pt idx="3150">
                        <c:v>461807</c:v>
                      </c:pt>
                      <c:pt idx="3151">
                        <c:v>462060</c:v>
                      </c:pt>
                      <c:pt idx="3152">
                        <c:v>462244</c:v>
                      </c:pt>
                      <c:pt idx="3153">
                        <c:v>462360</c:v>
                      </c:pt>
                      <c:pt idx="3154">
                        <c:v>462482</c:v>
                      </c:pt>
                      <c:pt idx="3155">
                        <c:v>462701</c:v>
                      </c:pt>
                      <c:pt idx="3156">
                        <c:v>462916</c:v>
                      </c:pt>
                      <c:pt idx="3157">
                        <c:v>463171</c:v>
                      </c:pt>
                      <c:pt idx="3158">
                        <c:v>463359</c:v>
                      </c:pt>
                      <c:pt idx="3159">
                        <c:v>463556</c:v>
                      </c:pt>
                      <c:pt idx="3160">
                        <c:v>463679</c:v>
                      </c:pt>
                      <c:pt idx="3161">
                        <c:v>463788</c:v>
                      </c:pt>
                      <c:pt idx="3162">
                        <c:v>464016</c:v>
                      </c:pt>
                      <c:pt idx="3163">
                        <c:v>464200</c:v>
                      </c:pt>
                      <c:pt idx="3164">
                        <c:v>464438</c:v>
                      </c:pt>
                      <c:pt idx="3165">
                        <c:v>464672</c:v>
                      </c:pt>
                      <c:pt idx="3166">
                        <c:v>464882</c:v>
                      </c:pt>
                      <c:pt idx="3167">
                        <c:v>465040</c:v>
                      </c:pt>
                      <c:pt idx="3168">
                        <c:v>465196</c:v>
                      </c:pt>
                      <c:pt idx="3169">
                        <c:v>465403</c:v>
                      </c:pt>
                      <c:pt idx="3170">
                        <c:v>465638</c:v>
                      </c:pt>
                      <c:pt idx="3171">
                        <c:v>465892</c:v>
                      </c:pt>
                      <c:pt idx="3172">
                        <c:v>466230</c:v>
                      </c:pt>
                      <c:pt idx="3173">
                        <c:v>466545</c:v>
                      </c:pt>
                      <c:pt idx="3174">
                        <c:v>466720</c:v>
                      </c:pt>
                      <c:pt idx="3175">
                        <c:v>466880</c:v>
                      </c:pt>
                      <c:pt idx="3176">
                        <c:v>467085</c:v>
                      </c:pt>
                      <c:pt idx="3177">
                        <c:v>467322</c:v>
                      </c:pt>
                      <c:pt idx="3178">
                        <c:v>467562</c:v>
                      </c:pt>
                      <c:pt idx="3179">
                        <c:v>467767</c:v>
                      </c:pt>
                      <c:pt idx="3180">
                        <c:v>467995</c:v>
                      </c:pt>
                      <c:pt idx="3181">
                        <c:v>468153</c:v>
                      </c:pt>
                      <c:pt idx="3182">
                        <c:v>468302</c:v>
                      </c:pt>
                      <c:pt idx="3183">
                        <c:v>468518</c:v>
                      </c:pt>
                      <c:pt idx="3184">
                        <c:v>468763</c:v>
                      </c:pt>
                      <c:pt idx="3185">
                        <c:v>468990</c:v>
                      </c:pt>
                      <c:pt idx="3186">
                        <c:v>469188</c:v>
                      </c:pt>
                      <c:pt idx="3187">
                        <c:v>469383</c:v>
                      </c:pt>
                      <c:pt idx="3188">
                        <c:v>469519</c:v>
                      </c:pt>
                      <c:pt idx="3189">
                        <c:v>469649</c:v>
                      </c:pt>
                      <c:pt idx="3190">
                        <c:v>469855</c:v>
                      </c:pt>
                      <c:pt idx="3191">
                        <c:v>470067</c:v>
                      </c:pt>
                      <c:pt idx="3192">
                        <c:v>470300</c:v>
                      </c:pt>
                      <c:pt idx="3193">
                        <c:v>470519</c:v>
                      </c:pt>
                      <c:pt idx="3194">
                        <c:v>470737</c:v>
                      </c:pt>
                      <c:pt idx="3195">
                        <c:v>470889</c:v>
                      </c:pt>
                      <c:pt idx="3196">
                        <c:v>471031</c:v>
                      </c:pt>
                      <c:pt idx="3197">
                        <c:v>471229</c:v>
                      </c:pt>
                      <c:pt idx="3198">
                        <c:v>471431</c:v>
                      </c:pt>
                      <c:pt idx="3199">
                        <c:v>471654</c:v>
                      </c:pt>
                      <c:pt idx="3200">
                        <c:v>471878</c:v>
                      </c:pt>
                      <c:pt idx="3201">
                        <c:v>472090</c:v>
                      </c:pt>
                      <c:pt idx="3202">
                        <c:v>472261</c:v>
                      </c:pt>
                      <c:pt idx="3203">
                        <c:v>472402</c:v>
                      </c:pt>
                      <c:pt idx="3204">
                        <c:v>472604</c:v>
                      </c:pt>
                      <c:pt idx="3205">
                        <c:v>472821</c:v>
                      </c:pt>
                      <c:pt idx="3206">
                        <c:v>473043</c:v>
                      </c:pt>
                      <c:pt idx="3207">
                        <c:v>473322</c:v>
                      </c:pt>
                      <c:pt idx="3208">
                        <c:v>473621</c:v>
                      </c:pt>
                      <c:pt idx="3209">
                        <c:v>473795</c:v>
                      </c:pt>
                      <c:pt idx="3210">
                        <c:v>473953</c:v>
                      </c:pt>
                      <c:pt idx="3211">
                        <c:v>474204</c:v>
                      </c:pt>
                      <c:pt idx="3212">
                        <c:v>474495</c:v>
                      </c:pt>
                      <c:pt idx="3213">
                        <c:v>474740</c:v>
                      </c:pt>
                      <c:pt idx="3214">
                        <c:v>475002</c:v>
                      </c:pt>
                      <c:pt idx="3215">
                        <c:v>475245</c:v>
                      </c:pt>
                      <c:pt idx="3216">
                        <c:v>475433</c:v>
                      </c:pt>
                      <c:pt idx="3217">
                        <c:v>475573</c:v>
                      </c:pt>
                      <c:pt idx="3218">
                        <c:v>475825</c:v>
                      </c:pt>
                      <c:pt idx="3219">
                        <c:v>476071</c:v>
                      </c:pt>
                      <c:pt idx="3220">
                        <c:v>476321</c:v>
                      </c:pt>
                      <c:pt idx="3221">
                        <c:v>476541</c:v>
                      </c:pt>
                      <c:pt idx="3222">
                        <c:v>476738</c:v>
                      </c:pt>
                      <c:pt idx="3223">
                        <c:v>476880</c:v>
                      </c:pt>
                      <c:pt idx="3224">
                        <c:v>477017</c:v>
                      </c:pt>
                      <c:pt idx="3225">
                        <c:v>477244</c:v>
                      </c:pt>
                      <c:pt idx="3226">
                        <c:v>477519</c:v>
                      </c:pt>
                      <c:pt idx="3227">
                        <c:v>477783</c:v>
                      </c:pt>
                      <c:pt idx="3228">
                        <c:v>478054</c:v>
                      </c:pt>
                      <c:pt idx="3229">
                        <c:v>478308</c:v>
                      </c:pt>
                      <c:pt idx="3230">
                        <c:v>478497</c:v>
                      </c:pt>
                      <c:pt idx="3231">
                        <c:v>478679</c:v>
                      </c:pt>
                      <c:pt idx="3232">
                        <c:v>478950</c:v>
                      </c:pt>
                      <c:pt idx="3233">
                        <c:v>479192</c:v>
                      </c:pt>
                      <c:pt idx="3234">
                        <c:v>479474</c:v>
                      </c:pt>
                      <c:pt idx="3235">
                        <c:v>479730</c:v>
                      </c:pt>
                      <c:pt idx="3236">
                        <c:v>479973</c:v>
                      </c:pt>
                      <c:pt idx="3237">
                        <c:v>480137</c:v>
                      </c:pt>
                      <c:pt idx="3238">
                        <c:v>480292</c:v>
                      </c:pt>
                      <c:pt idx="3239">
                        <c:v>480543</c:v>
                      </c:pt>
                      <c:pt idx="3240">
                        <c:v>480846</c:v>
                      </c:pt>
                      <c:pt idx="3241">
                        <c:v>481094</c:v>
                      </c:pt>
                      <c:pt idx="3242">
                        <c:v>481349</c:v>
                      </c:pt>
                      <c:pt idx="3243">
                        <c:v>481584</c:v>
                      </c:pt>
                      <c:pt idx="3244">
                        <c:v>481744</c:v>
                      </c:pt>
                      <c:pt idx="3245">
                        <c:v>481882</c:v>
                      </c:pt>
                      <c:pt idx="3246">
                        <c:v>482115</c:v>
                      </c:pt>
                      <c:pt idx="3247">
                        <c:v>482325</c:v>
                      </c:pt>
                      <c:pt idx="3248">
                        <c:v>482524</c:v>
                      </c:pt>
                      <c:pt idx="3249">
                        <c:v>482707</c:v>
                      </c:pt>
                      <c:pt idx="3250">
                        <c:v>482881</c:v>
                      </c:pt>
                      <c:pt idx="3251">
                        <c:v>483004</c:v>
                      </c:pt>
                      <c:pt idx="3252">
                        <c:v>483108</c:v>
                      </c:pt>
                      <c:pt idx="3253">
                        <c:v>483241</c:v>
                      </c:pt>
                      <c:pt idx="3254">
                        <c:v>483393</c:v>
                      </c:pt>
                      <c:pt idx="3255">
                        <c:v>483578</c:v>
                      </c:pt>
                      <c:pt idx="3256">
                        <c:v>483760</c:v>
                      </c:pt>
                      <c:pt idx="3257">
                        <c:v>483916</c:v>
                      </c:pt>
                      <c:pt idx="3258">
                        <c:v>484031</c:v>
                      </c:pt>
                      <c:pt idx="3259">
                        <c:v>484117</c:v>
                      </c:pt>
                      <c:pt idx="3260">
                        <c:v>484269</c:v>
                      </c:pt>
                      <c:pt idx="3261">
                        <c:v>484534</c:v>
                      </c:pt>
                      <c:pt idx="3262">
                        <c:v>484805</c:v>
                      </c:pt>
                      <c:pt idx="3263">
                        <c:v>485450</c:v>
                      </c:pt>
                      <c:pt idx="3264">
                        <c:v>486011</c:v>
                      </c:pt>
                      <c:pt idx="3265">
                        <c:v>486477</c:v>
                      </c:pt>
                      <c:pt idx="3266">
                        <c:v>486838</c:v>
                      </c:pt>
                      <c:pt idx="3267">
                        <c:v>487469</c:v>
                      </c:pt>
                      <c:pt idx="3268">
                        <c:v>488181</c:v>
                      </c:pt>
                      <c:pt idx="3269">
                        <c:v>488824</c:v>
                      </c:pt>
                      <c:pt idx="3270">
                        <c:v>489379</c:v>
                      </c:pt>
                      <c:pt idx="3271">
                        <c:v>489941</c:v>
                      </c:pt>
                      <c:pt idx="3272">
                        <c:v>490303</c:v>
                      </c:pt>
                      <c:pt idx="3273">
                        <c:v>490595</c:v>
                      </c:pt>
                      <c:pt idx="3274">
                        <c:v>491022</c:v>
                      </c:pt>
                      <c:pt idx="3275">
                        <c:v>491498</c:v>
                      </c:pt>
                      <c:pt idx="3276">
                        <c:v>492334</c:v>
                      </c:pt>
                      <c:pt idx="3277">
                        <c:v>492866</c:v>
                      </c:pt>
                      <c:pt idx="3278">
                        <c:v>493310</c:v>
                      </c:pt>
                      <c:pt idx="3279">
                        <c:v>493623</c:v>
                      </c:pt>
                      <c:pt idx="3280">
                        <c:v>493905</c:v>
                      </c:pt>
                      <c:pt idx="3281">
                        <c:v>494333</c:v>
                      </c:pt>
                      <c:pt idx="3282">
                        <c:v>495188</c:v>
                      </c:pt>
                      <c:pt idx="3283">
                        <c:v>495846</c:v>
                      </c:pt>
                      <c:pt idx="3284">
                        <c:v>496504</c:v>
                      </c:pt>
                      <c:pt idx="3285">
                        <c:v>496919</c:v>
                      </c:pt>
                      <c:pt idx="3286">
                        <c:v>497273</c:v>
                      </c:pt>
                      <c:pt idx="3287">
                        <c:v>497627</c:v>
                      </c:pt>
                      <c:pt idx="3288">
                        <c:v>498121</c:v>
                      </c:pt>
                      <c:pt idx="3289">
                        <c:v>498600</c:v>
                      </c:pt>
                      <c:pt idx="3290">
                        <c:v>499231</c:v>
                      </c:pt>
                      <c:pt idx="3291">
                        <c:v>499829</c:v>
                      </c:pt>
                      <c:pt idx="3292">
                        <c:v>500342</c:v>
                      </c:pt>
                      <c:pt idx="3293">
                        <c:v>500637</c:v>
                      </c:pt>
                      <c:pt idx="3294">
                        <c:v>500984</c:v>
                      </c:pt>
                      <c:pt idx="3295">
                        <c:v>501517</c:v>
                      </c:pt>
                      <c:pt idx="3296">
                        <c:v>501974</c:v>
                      </c:pt>
                      <c:pt idx="3297">
                        <c:v>502570</c:v>
                      </c:pt>
                      <c:pt idx="3298">
                        <c:v>503155</c:v>
                      </c:pt>
                      <c:pt idx="3299">
                        <c:v>503704</c:v>
                      </c:pt>
                      <c:pt idx="3300">
                        <c:v>504054</c:v>
                      </c:pt>
                      <c:pt idx="3301">
                        <c:v>504367</c:v>
                      </c:pt>
                      <c:pt idx="3302">
                        <c:v>504894</c:v>
                      </c:pt>
                      <c:pt idx="3303">
                        <c:v>505441</c:v>
                      </c:pt>
                      <c:pt idx="3304">
                        <c:v>505974</c:v>
                      </c:pt>
                      <c:pt idx="3305">
                        <c:v>506452</c:v>
                      </c:pt>
                      <c:pt idx="3306">
                        <c:v>506897</c:v>
                      </c:pt>
                      <c:pt idx="3307">
                        <c:v>507194</c:v>
                      </c:pt>
                      <c:pt idx="3308">
                        <c:v>507602</c:v>
                      </c:pt>
                      <c:pt idx="3309">
                        <c:v>508114</c:v>
                      </c:pt>
                      <c:pt idx="3310">
                        <c:v>508773</c:v>
                      </c:pt>
                      <c:pt idx="3311">
                        <c:v>509441</c:v>
                      </c:pt>
                      <c:pt idx="3312">
                        <c:v>510186</c:v>
                      </c:pt>
                      <c:pt idx="3313">
                        <c:v>510876</c:v>
                      </c:pt>
                      <c:pt idx="3314">
                        <c:v>511327</c:v>
                      </c:pt>
                      <c:pt idx="3315">
                        <c:v>511684</c:v>
                      </c:pt>
                      <c:pt idx="3316">
                        <c:v>512247</c:v>
                      </c:pt>
                      <c:pt idx="3317">
                        <c:v>512935</c:v>
                      </c:pt>
                      <c:pt idx="3318">
                        <c:v>513649</c:v>
                      </c:pt>
                      <c:pt idx="3319">
                        <c:v>514333</c:v>
                      </c:pt>
                      <c:pt idx="3320">
                        <c:v>515008</c:v>
                      </c:pt>
                      <c:pt idx="3321">
                        <c:v>515428</c:v>
                      </c:pt>
                      <c:pt idx="3322">
                        <c:v>515753</c:v>
                      </c:pt>
                      <c:pt idx="3323">
                        <c:v>516416</c:v>
                      </c:pt>
                      <c:pt idx="3324">
                        <c:v>517035</c:v>
                      </c:pt>
                      <c:pt idx="3325">
                        <c:v>517621</c:v>
                      </c:pt>
                      <c:pt idx="3326">
                        <c:v>518236</c:v>
                      </c:pt>
                      <c:pt idx="3327">
                        <c:v>518906</c:v>
                      </c:pt>
                      <c:pt idx="3328">
                        <c:v>519282</c:v>
                      </c:pt>
                      <c:pt idx="3329">
                        <c:v>519687</c:v>
                      </c:pt>
                      <c:pt idx="3330">
                        <c:v>520269</c:v>
                      </c:pt>
                      <c:pt idx="3331">
                        <c:v>521036</c:v>
                      </c:pt>
                      <c:pt idx="3332">
                        <c:v>521843</c:v>
                      </c:pt>
                      <c:pt idx="3333">
                        <c:v>522492</c:v>
                      </c:pt>
                      <c:pt idx="3334">
                        <c:v>523174</c:v>
                      </c:pt>
                      <c:pt idx="3335">
                        <c:v>523515</c:v>
                      </c:pt>
                      <c:pt idx="3336">
                        <c:v>523784</c:v>
                      </c:pt>
                      <c:pt idx="3337">
                        <c:v>524413</c:v>
                      </c:pt>
                      <c:pt idx="3338">
                        <c:v>525101</c:v>
                      </c:pt>
                      <c:pt idx="3339">
                        <c:v>525873</c:v>
                      </c:pt>
                      <c:pt idx="3340">
                        <c:v>526584</c:v>
                      </c:pt>
                      <c:pt idx="3341">
                        <c:v>527216</c:v>
                      </c:pt>
                      <c:pt idx="3342">
                        <c:v>527565</c:v>
                      </c:pt>
                      <c:pt idx="3343">
                        <c:v>527958</c:v>
                      </c:pt>
                      <c:pt idx="3344">
                        <c:v>528630</c:v>
                      </c:pt>
                      <c:pt idx="3345">
                        <c:v>529493</c:v>
                      </c:pt>
                      <c:pt idx="3346">
                        <c:v>530388</c:v>
                      </c:pt>
                      <c:pt idx="3347">
                        <c:v>531185</c:v>
                      </c:pt>
                      <c:pt idx="3348">
                        <c:v>531845</c:v>
                      </c:pt>
                      <c:pt idx="3349">
                        <c:v>532238</c:v>
                      </c:pt>
                      <c:pt idx="3350">
                        <c:v>532567</c:v>
                      </c:pt>
                      <c:pt idx="3351">
                        <c:v>533126</c:v>
                      </c:pt>
                      <c:pt idx="3352">
                        <c:v>533681</c:v>
                      </c:pt>
                      <c:pt idx="3353">
                        <c:v>534336</c:v>
                      </c:pt>
                      <c:pt idx="3354">
                        <c:v>534854</c:v>
                      </c:pt>
                      <c:pt idx="3355">
                        <c:v>535544</c:v>
                      </c:pt>
                      <c:pt idx="3356">
                        <c:v>535858</c:v>
                      </c:pt>
                      <c:pt idx="3357">
                        <c:v>536196</c:v>
                      </c:pt>
                      <c:pt idx="3358">
                        <c:v>536817</c:v>
                      </c:pt>
                      <c:pt idx="3359">
                        <c:v>537478</c:v>
                      </c:pt>
                      <c:pt idx="3360">
                        <c:v>538144</c:v>
                      </c:pt>
                      <c:pt idx="3361">
                        <c:v>538807</c:v>
                      </c:pt>
                      <c:pt idx="3362">
                        <c:v>539286</c:v>
                      </c:pt>
                      <c:pt idx="3363">
                        <c:v>539566</c:v>
                      </c:pt>
                      <c:pt idx="3364">
                        <c:v>539803</c:v>
                      </c:pt>
                      <c:pt idx="3365">
                        <c:v>540374</c:v>
                      </c:pt>
                      <c:pt idx="3366">
                        <c:v>540953</c:v>
                      </c:pt>
                      <c:pt idx="3367">
                        <c:v>541571</c:v>
                      </c:pt>
                      <c:pt idx="3368">
                        <c:v>542216</c:v>
                      </c:pt>
                      <c:pt idx="3369">
                        <c:v>542829</c:v>
                      </c:pt>
                      <c:pt idx="3370">
                        <c:v>543228</c:v>
                      </c:pt>
                      <c:pt idx="3371">
                        <c:v>543594</c:v>
                      </c:pt>
                      <c:pt idx="3372">
                        <c:v>544177</c:v>
                      </c:pt>
                      <c:pt idx="3373">
                        <c:v>544990</c:v>
                      </c:pt>
                      <c:pt idx="3374">
                        <c:v>545649</c:v>
                      </c:pt>
                      <c:pt idx="3375">
                        <c:v>546292</c:v>
                      </c:pt>
                      <c:pt idx="3376">
                        <c:v>547024</c:v>
                      </c:pt>
                      <c:pt idx="3377">
                        <c:v>547498</c:v>
                      </c:pt>
                      <c:pt idx="3378">
                        <c:v>547868</c:v>
                      </c:pt>
                      <c:pt idx="3379">
                        <c:v>548445</c:v>
                      </c:pt>
                      <c:pt idx="3380">
                        <c:v>549091</c:v>
                      </c:pt>
                      <c:pt idx="3381">
                        <c:v>549738</c:v>
                      </c:pt>
                      <c:pt idx="3382">
                        <c:v>550201</c:v>
                      </c:pt>
                      <c:pt idx="3383">
                        <c:v>550801</c:v>
                      </c:pt>
                      <c:pt idx="3384">
                        <c:v>551067</c:v>
                      </c:pt>
                      <c:pt idx="3385">
                        <c:v>551415</c:v>
                      </c:pt>
                      <c:pt idx="3386">
                        <c:v>551989</c:v>
                      </c:pt>
                      <c:pt idx="3387">
                        <c:v>552627</c:v>
                      </c:pt>
                      <c:pt idx="3388">
                        <c:v>553405</c:v>
                      </c:pt>
                      <c:pt idx="3389">
                        <c:v>554080</c:v>
                      </c:pt>
                      <c:pt idx="3390">
                        <c:v>554755</c:v>
                      </c:pt>
                      <c:pt idx="3391">
                        <c:v>555019</c:v>
                      </c:pt>
                      <c:pt idx="3392">
                        <c:v>555260</c:v>
                      </c:pt>
                      <c:pt idx="3393">
                        <c:v>555906</c:v>
                      </c:pt>
                      <c:pt idx="3394">
                        <c:v>556535</c:v>
                      </c:pt>
                      <c:pt idx="3395">
                        <c:v>557198</c:v>
                      </c:pt>
                      <c:pt idx="3396">
                        <c:v>557918</c:v>
                      </c:pt>
                      <c:pt idx="3397">
                        <c:v>558550</c:v>
                      </c:pt>
                      <c:pt idx="3398">
                        <c:v>558908</c:v>
                      </c:pt>
                      <c:pt idx="3399">
                        <c:v>559244</c:v>
                      </c:pt>
                      <c:pt idx="3400">
                        <c:v>559844</c:v>
                      </c:pt>
                      <c:pt idx="3401">
                        <c:v>560520</c:v>
                      </c:pt>
                      <c:pt idx="3402">
                        <c:v>561174</c:v>
                      </c:pt>
                      <c:pt idx="3403">
                        <c:v>561901</c:v>
                      </c:pt>
                      <c:pt idx="3404">
                        <c:v>562543</c:v>
                      </c:pt>
                      <c:pt idx="3405">
                        <c:v>562911</c:v>
                      </c:pt>
                      <c:pt idx="3406">
                        <c:v>563206</c:v>
                      </c:pt>
                      <c:pt idx="3407">
                        <c:v>563716</c:v>
                      </c:pt>
                      <c:pt idx="3408">
                        <c:v>564367</c:v>
                      </c:pt>
                      <c:pt idx="3409">
                        <c:v>565323</c:v>
                      </c:pt>
                      <c:pt idx="3410">
                        <c:v>566447</c:v>
                      </c:pt>
                      <c:pt idx="3411">
                        <c:v>567671</c:v>
                      </c:pt>
                      <c:pt idx="3412">
                        <c:v>568216</c:v>
                      </c:pt>
                      <c:pt idx="3413">
                        <c:v>568623</c:v>
                      </c:pt>
                      <c:pt idx="3414">
                        <c:v>569359</c:v>
                      </c:pt>
                      <c:pt idx="3415">
                        <c:v>570122</c:v>
                      </c:pt>
                      <c:pt idx="3416">
                        <c:v>570935</c:v>
                      </c:pt>
                      <c:pt idx="3417">
                        <c:v>571670</c:v>
                      </c:pt>
                      <c:pt idx="3418">
                        <c:v>572344</c:v>
                      </c:pt>
                      <c:pt idx="3419">
                        <c:v>572653</c:v>
                      </c:pt>
                      <c:pt idx="3420">
                        <c:v>572979</c:v>
                      </c:pt>
                      <c:pt idx="3421">
                        <c:v>573364</c:v>
                      </c:pt>
                      <c:pt idx="3422">
                        <c:v>574053</c:v>
                      </c:pt>
                      <c:pt idx="3423">
                        <c:v>574752</c:v>
                      </c:pt>
                      <c:pt idx="3424">
                        <c:v>575469</c:v>
                      </c:pt>
                      <c:pt idx="3425">
                        <c:v>576153</c:v>
                      </c:pt>
                      <c:pt idx="3426">
                        <c:v>576779</c:v>
                      </c:pt>
                      <c:pt idx="3427">
                        <c:v>577316</c:v>
                      </c:pt>
                      <c:pt idx="3428">
                        <c:v>577914</c:v>
                      </c:pt>
                      <c:pt idx="3429">
                        <c:v>578673</c:v>
                      </c:pt>
                      <c:pt idx="3430">
                        <c:v>579411</c:v>
                      </c:pt>
                      <c:pt idx="3431">
                        <c:v>580102</c:v>
                      </c:pt>
                      <c:pt idx="3432">
                        <c:v>580798</c:v>
                      </c:pt>
                      <c:pt idx="3433">
                        <c:v>581419</c:v>
                      </c:pt>
                      <c:pt idx="3434">
                        <c:v>581738</c:v>
                      </c:pt>
                      <c:pt idx="3435">
                        <c:v>582321</c:v>
                      </c:pt>
                      <c:pt idx="3436">
                        <c:v>582855</c:v>
                      </c:pt>
                      <c:pt idx="3437">
                        <c:v>583298</c:v>
                      </c:pt>
                      <c:pt idx="3438">
                        <c:v>583860</c:v>
                      </c:pt>
                      <c:pt idx="3439">
                        <c:v>584534</c:v>
                      </c:pt>
                      <c:pt idx="3440">
                        <c:v>584993</c:v>
                      </c:pt>
                      <c:pt idx="3441">
                        <c:v>585434</c:v>
                      </c:pt>
                      <c:pt idx="3442">
                        <c:v>586099</c:v>
                      </c:pt>
                      <c:pt idx="3443">
                        <c:v>586780</c:v>
                      </c:pt>
                      <c:pt idx="3444">
                        <c:v>587474</c:v>
                      </c:pt>
                      <c:pt idx="3445">
                        <c:v>588190</c:v>
                      </c:pt>
                      <c:pt idx="3446">
                        <c:v>588859</c:v>
                      </c:pt>
                      <c:pt idx="3447">
                        <c:v>589498</c:v>
                      </c:pt>
                      <c:pt idx="3448">
                        <c:v>590116</c:v>
                      </c:pt>
                      <c:pt idx="3449">
                        <c:v>590822</c:v>
                      </c:pt>
                      <c:pt idx="3450">
                        <c:v>591547</c:v>
                      </c:pt>
                      <c:pt idx="3451">
                        <c:v>592291</c:v>
                      </c:pt>
                      <c:pt idx="3452">
                        <c:v>593042</c:v>
                      </c:pt>
                      <c:pt idx="3453">
                        <c:v>593734</c:v>
                      </c:pt>
                      <c:pt idx="3454">
                        <c:v>594399</c:v>
                      </c:pt>
                      <c:pt idx="3455">
                        <c:v>595007</c:v>
                      </c:pt>
                      <c:pt idx="3456">
                        <c:v>595707</c:v>
                      </c:pt>
                      <c:pt idx="3457">
                        <c:v>596433</c:v>
                      </c:pt>
                      <c:pt idx="3458">
                        <c:v>597166</c:v>
                      </c:pt>
                      <c:pt idx="3459">
                        <c:v>597883</c:v>
                      </c:pt>
                      <c:pt idx="3460">
                        <c:v>598585</c:v>
                      </c:pt>
                      <c:pt idx="3461">
                        <c:v>599228</c:v>
                      </c:pt>
                      <c:pt idx="3462">
                        <c:v>599852</c:v>
                      </c:pt>
                      <c:pt idx="3463">
                        <c:v>600556</c:v>
                      </c:pt>
                      <c:pt idx="3464">
                        <c:v>601229</c:v>
                      </c:pt>
                      <c:pt idx="3465">
                        <c:v>601944</c:v>
                      </c:pt>
                      <c:pt idx="3466">
                        <c:v>602572</c:v>
                      </c:pt>
                      <c:pt idx="3467">
                        <c:v>603190</c:v>
                      </c:pt>
                      <c:pt idx="3468">
                        <c:v>603815</c:v>
                      </c:pt>
                      <c:pt idx="3469">
                        <c:v>604440</c:v>
                      </c:pt>
                      <c:pt idx="3470">
                        <c:v>605173</c:v>
                      </c:pt>
                      <c:pt idx="3471">
                        <c:v>605885</c:v>
                      </c:pt>
                      <c:pt idx="3472">
                        <c:v>606594</c:v>
                      </c:pt>
                      <c:pt idx="3473">
                        <c:v>607318</c:v>
                      </c:pt>
                      <c:pt idx="3474">
                        <c:v>608037</c:v>
                      </c:pt>
                      <c:pt idx="3475">
                        <c:v>608648</c:v>
                      </c:pt>
                      <c:pt idx="3476">
                        <c:v>609287</c:v>
                      </c:pt>
                      <c:pt idx="3477">
                        <c:v>609988</c:v>
                      </c:pt>
                      <c:pt idx="3478">
                        <c:v>610706</c:v>
                      </c:pt>
                      <c:pt idx="3479">
                        <c:v>611413</c:v>
                      </c:pt>
                      <c:pt idx="3480">
                        <c:v>612124</c:v>
                      </c:pt>
                      <c:pt idx="3481">
                        <c:v>612734</c:v>
                      </c:pt>
                      <c:pt idx="3482">
                        <c:v>613145</c:v>
                      </c:pt>
                      <c:pt idx="3483">
                        <c:v>613487</c:v>
                      </c:pt>
                      <c:pt idx="3484">
                        <c:v>613997</c:v>
                      </c:pt>
                      <c:pt idx="3485">
                        <c:v>614518</c:v>
                      </c:pt>
                      <c:pt idx="3486">
                        <c:v>615044</c:v>
                      </c:pt>
                      <c:pt idx="3487">
                        <c:v>615463</c:v>
                      </c:pt>
                      <c:pt idx="3488">
                        <c:v>615846</c:v>
                      </c:pt>
                      <c:pt idx="3489">
                        <c:v>616156</c:v>
                      </c:pt>
                      <c:pt idx="3490">
                        <c:v>616570</c:v>
                      </c:pt>
                      <c:pt idx="3491">
                        <c:v>617341</c:v>
                      </c:pt>
                      <c:pt idx="3492">
                        <c:v>618145</c:v>
                      </c:pt>
                      <c:pt idx="3493">
                        <c:v>618936</c:v>
                      </c:pt>
                      <c:pt idx="3494">
                        <c:v>619874</c:v>
                      </c:pt>
                      <c:pt idx="3495">
                        <c:v>620661</c:v>
                      </c:pt>
                      <c:pt idx="3496">
                        <c:v>621258</c:v>
                      </c:pt>
                      <c:pt idx="3497">
                        <c:v>621741</c:v>
                      </c:pt>
                      <c:pt idx="3498">
                        <c:v>622510</c:v>
                      </c:pt>
                      <c:pt idx="3499">
                        <c:v>623387</c:v>
                      </c:pt>
                      <c:pt idx="3500">
                        <c:v>624247</c:v>
                      </c:pt>
                      <c:pt idx="3501">
                        <c:v>625102</c:v>
                      </c:pt>
                      <c:pt idx="3502">
                        <c:v>625798</c:v>
                      </c:pt>
                      <c:pt idx="3503">
                        <c:v>626277</c:v>
                      </c:pt>
                      <c:pt idx="3504">
                        <c:v>626753</c:v>
                      </c:pt>
                      <c:pt idx="3505">
                        <c:v>627359</c:v>
                      </c:pt>
                      <c:pt idx="3506">
                        <c:v>628287</c:v>
                      </c:pt>
                      <c:pt idx="3507">
                        <c:v>629404</c:v>
                      </c:pt>
                      <c:pt idx="3508">
                        <c:v>630503</c:v>
                      </c:pt>
                      <c:pt idx="3509">
                        <c:v>631783</c:v>
                      </c:pt>
                      <c:pt idx="3510">
                        <c:v>633098</c:v>
                      </c:pt>
                      <c:pt idx="3511">
                        <c:v>634366</c:v>
                      </c:pt>
                      <c:pt idx="3512">
                        <c:v>635677</c:v>
                      </c:pt>
                      <c:pt idx="3513">
                        <c:v>636722</c:v>
                      </c:pt>
                      <c:pt idx="3514">
                        <c:v>637686</c:v>
                      </c:pt>
                      <c:pt idx="3515">
                        <c:v>638561</c:v>
                      </c:pt>
                      <c:pt idx="3516">
                        <c:v>639356</c:v>
                      </c:pt>
                      <c:pt idx="3517">
                        <c:v>640015</c:v>
                      </c:pt>
                      <c:pt idx="3518">
                        <c:v>640632</c:v>
                      </c:pt>
                      <c:pt idx="3519">
                        <c:v>641649</c:v>
                      </c:pt>
                      <c:pt idx="3520">
                        <c:v>642814</c:v>
                      </c:pt>
                      <c:pt idx="3521">
                        <c:v>643883</c:v>
                      </c:pt>
                      <c:pt idx="3522">
                        <c:v>644905</c:v>
                      </c:pt>
                      <c:pt idx="3523">
                        <c:v>645842</c:v>
                      </c:pt>
                      <c:pt idx="3524">
                        <c:v>646467</c:v>
                      </c:pt>
                      <c:pt idx="3525">
                        <c:v>646949</c:v>
                      </c:pt>
                      <c:pt idx="3526">
                        <c:v>647761</c:v>
                      </c:pt>
                      <c:pt idx="3527">
                        <c:v>648581</c:v>
                      </c:pt>
                      <c:pt idx="3528">
                        <c:v>649489</c:v>
                      </c:pt>
                      <c:pt idx="3529">
                        <c:v>650350</c:v>
                      </c:pt>
                      <c:pt idx="3530">
                        <c:v>651175</c:v>
                      </c:pt>
                      <c:pt idx="3531">
                        <c:v>651746</c:v>
                      </c:pt>
                      <c:pt idx="3532">
                        <c:v>652196</c:v>
                      </c:pt>
                      <c:pt idx="3533">
                        <c:v>652856</c:v>
                      </c:pt>
                      <c:pt idx="3534">
                        <c:v>653616</c:v>
                      </c:pt>
                      <c:pt idx="3535">
                        <c:v>654888</c:v>
                      </c:pt>
                      <c:pt idx="3536">
                        <c:v>656555</c:v>
                      </c:pt>
                      <c:pt idx="3537">
                        <c:v>658187</c:v>
                      </c:pt>
                      <c:pt idx="3538">
                        <c:v>659771</c:v>
                      </c:pt>
                      <c:pt idx="3539">
                        <c:v>661369</c:v>
                      </c:pt>
                      <c:pt idx="3540">
                        <c:v>662418</c:v>
                      </c:pt>
                      <c:pt idx="3541">
                        <c:v>663472</c:v>
                      </c:pt>
                      <c:pt idx="3542">
                        <c:v>664444</c:v>
                      </c:pt>
                      <c:pt idx="3543">
                        <c:v>665435</c:v>
                      </c:pt>
                      <c:pt idx="3544">
                        <c:v>666336</c:v>
                      </c:pt>
                      <c:pt idx="3545">
                        <c:v>666798</c:v>
                      </c:pt>
                      <c:pt idx="3546">
                        <c:v>667314</c:v>
                      </c:pt>
                      <c:pt idx="3547">
                        <c:v>668235</c:v>
                      </c:pt>
                      <c:pt idx="3548">
                        <c:v>669147</c:v>
                      </c:pt>
                      <c:pt idx="3549">
                        <c:v>669921</c:v>
                      </c:pt>
                      <c:pt idx="3550">
                        <c:v>670397</c:v>
                      </c:pt>
                      <c:pt idx="3551">
                        <c:v>671056</c:v>
                      </c:pt>
                      <c:pt idx="3552">
                        <c:v>671645</c:v>
                      </c:pt>
                      <c:pt idx="3553">
                        <c:v>672239</c:v>
                      </c:pt>
                      <c:pt idx="3554">
                        <c:v>673173</c:v>
                      </c:pt>
                      <c:pt idx="3555">
                        <c:v>674225</c:v>
                      </c:pt>
                      <c:pt idx="3556">
                        <c:v>675205</c:v>
                      </c:pt>
                      <c:pt idx="3557">
                        <c:v>676177</c:v>
                      </c:pt>
                      <c:pt idx="3558">
                        <c:v>677058</c:v>
                      </c:pt>
                      <c:pt idx="3559">
                        <c:v>677539</c:v>
                      </c:pt>
                      <c:pt idx="3560">
                        <c:v>677973</c:v>
                      </c:pt>
                      <c:pt idx="3561">
                        <c:v>678809</c:v>
                      </c:pt>
                      <c:pt idx="3562">
                        <c:v>679700</c:v>
                      </c:pt>
                      <c:pt idx="3563">
                        <c:v>680626</c:v>
                      </c:pt>
                      <c:pt idx="3564">
                        <c:v>681615</c:v>
                      </c:pt>
                      <c:pt idx="3565">
                        <c:v>682494</c:v>
                      </c:pt>
                      <c:pt idx="3566">
                        <c:v>683000</c:v>
                      </c:pt>
                      <c:pt idx="3567">
                        <c:v>683507</c:v>
                      </c:pt>
                      <c:pt idx="3568">
                        <c:v>684410</c:v>
                      </c:pt>
                      <c:pt idx="3569">
                        <c:v>685395</c:v>
                      </c:pt>
                      <c:pt idx="3570">
                        <c:v>686354</c:v>
                      </c:pt>
                      <c:pt idx="3571">
                        <c:v>687271</c:v>
                      </c:pt>
                      <c:pt idx="3572">
                        <c:v>688121</c:v>
                      </c:pt>
                      <c:pt idx="3573">
                        <c:v>688629</c:v>
                      </c:pt>
                      <c:pt idx="3574">
                        <c:v>689158</c:v>
                      </c:pt>
                      <c:pt idx="3575">
                        <c:v>690234</c:v>
                      </c:pt>
                      <c:pt idx="3576">
                        <c:v>691230</c:v>
                      </c:pt>
                      <c:pt idx="3577">
                        <c:v>692237</c:v>
                      </c:pt>
                      <c:pt idx="3578">
                        <c:v>693294</c:v>
                      </c:pt>
                      <c:pt idx="3579">
                        <c:v>694304</c:v>
                      </c:pt>
                      <c:pt idx="3580">
                        <c:v>694984</c:v>
                      </c:pt>
                      <c:pt idx="3581">
                        <c:v>695477</c:v>
                      </c:pt>
                      <c:pt idx="3582">
                        <c:v>696299</c:v>
                      </c:pt>
                      <c:pt idx="3583">
                        <c:v>697209</c:v>
                      </c:pt>
                      <c:pt idx="3584">
                        <c:v>698169</c:v>
                      </c:pt>
                      <c:pt idx="3585">
                        <c:v>698824</c:v>
                      </c:pt>
                      <c:pt idx="3586">
                        <c:v>699543</c:v>
                      </c:pt>
                      <c:pt idx="3587">
                        <c:v>700043</c:v>
                      </c:pt>
                      <c:pt idx="3588">
                        <c:v>700557</c:v>
                      </c:pt>
                      <c:pt idx="3589">
                        <c:v>701396</c:v>
                      </c:pt>
                      <c:pt idx="3590">
                        <c:v>702230</c:v>
                      </c:pt>
                      <c:pt idx="3591">
                        <c:v>703157</c:v>
                      </c:pt>
                      <c:pt idx="3592">
                        <c:v>704065</c:v>
                      </c:pt>
                      <c:pt idx="3593">
                        <c:v>704916</c:v>
                      </c:pt>
                      <c:pt idx="3594">
                        <c:v>705510</c:v>
                      </c:pt>
                      <c:pt idx="3595">
                        <c:v>705972</c:v>
                      </c:pt>
                      <c:pt idx="3596">
                        <c:v>706896</c:v>
                      </c:pt>
                      <c:pt idx="3597">
                        <c:v>708013</c:v>
                      </c:pt>
                      <c:pt idx="3598">
                        <c:v>709034</c:v>
                      </c:pt>
                      <c:pt idx="3599">
                        <c:v>709991</c:v>
                      </c:pt>
                      <c:pt idx="3600">
                        <c:v>710861</c:v>
                      </c:pt>
                      <c:pt idx="3601">
                        <c:v>711465</c:v>
                      </c:pt>
                      <c:pt idx="3602">
                        <c:v>712081</c:v>
                      </c:pt>
                      <c:pt idx="3603">
                        <c:v>713032</c:v>
                      </c:pt>
                      <c:pt idx="3604">
                        <c:v>714061</c:v>
                      </c:pt>
                      <c:pt idx="3605">
                        <c:v>715000</c:v>
                      </c:pt>
                      <c:pt idx="3606">
                        <c:v>715947</c:v>
                      </c:pt>
                      <c:pt idx="3607">
                        <c:v>716770</c:v>
                      </c:pt>
                      <c:pt idx="3608">
                        <c:v>717280</c:v>
                      </c:pt>
                      <c:pt idx="3609">
                        <c:v>717749</c:v>
                      </c:pt>
                      <c:pt idx="3610">
                        <c:v>718517</c:v>
                      </c:pt>
                      <c:pt idx="3611">
                        <c:v>719081</c:v>
                      </c:pt>
                      <c:pt idx="3612">
                        <c:v>719581</c:v>
                      </c:pt>
                      <c:pt idx="3613">
                        <c:v>719994</c:v>
                      </c:pt>
                      <c:pt idx="3614">
                        <c:v>720398</c:v>
                      </c:pt>
                      <c:pt idx="3615">
                        <c:v>720601</c:v>
                      </c:pt>
                      <c:pt idx="3616">
                        <c:v>721319</c:v>
                      </c:pt>
                      <c:pt idx="3617">
                        <c:v>721477</c:v>
                      </c:pt>
                      <c:pt idx="3618">
                        <c:v>722016</c:v>
                      </c:pt>
                      <c:pt idx="3619">
                        <c:v>722683</c:v>
                      </c:pt>
                      <c:pt idx="3620">
                        <c:v>723503</c:v>
                      </c:pt>
                      <c:pt idx="3621">
                        <c:v>724312</c:v>
                      </c:pt>
                      <c:pt idx="3622">
                        <c:v>724882</c:v>
                      </c:pt>
                      <c:pt idx="3623">
                        <c:v>725358</c:v>
                      </c:pt>
                      <c:pt idx="3624">
                        <c:v>725839</c:v>
                      </c:pt>
                      <c:pt idx="3625">
                        <c:v>726582</c:v>
                      </c:pt>
                      <c:pt idx="3626">
                        <c:v>727462</c:v>
                      </c:pt>
                      <c:pt idx="3627">
                        <c:v>728363</c:v>
                      </c:pt>
                      <c:pt idx="3628">
                        <c:v>729195</c:v>
                      </c:pt>
                      <c:pt idx="3629">
                        <c:v>729691</c:v>
                      </c:pt>
                      <c:pt idx="3630">
                        <c:v>730177</c:v>
                      </c:pt>
                      <c:pt idx="3631">
                        <c:v>730995</c:v>
                      </c:pt>
                      <c:pt idx="3632">
                        <c:v>731927</c:v>
                      </c:pt>
                      <c:pt idx="3633">
                        <c:v>732888</c:v>
                      </c:pt>
                      <c:pt idx="3634">
                        <c:v>733853</c:v>
                      </c:pt>
                      <c:pt idx="3635">
                        <c:v>734667</c:v>
                      </c:pt>
                      <c:pt idx="3636">
                        <c:v>735254</c:v>
                      </c:pt>
                      <c:pt idx="3637">
                        <c:v>735806</c:v>
                      </c:pt>
                      <c:pt idx="3638">
                        <c:v>736593</c:v>
                      </c:pt>
                      <c:pt idx="3639">
                        <c:v>737440</c:v>
                      </c:pt>
                      <c:pt idx="3640">
                        <c:v>738423</c:v>
                      </c:pt>
                      <c:pt idx="3641">
                        <c:v>739463</c:v>
                      </c:pt>
                      <c:pt idx="3642">
                        <c:v>740242</c:v>
                      </c:pt>
                      <c:pt idx="3643">
                        <c:v>740745</c:v>
                      </c:pt>
                      <c:pt idx="3644">
                        <c:v>741180</c:v>
                      </c:pt>
                      <c:pt idx="3645">
                        <c:v>741960</c:v>
                      </c:pt>
                      <c:pt idx="3646">
                        <c:v>742849</c:v>
                      </c:pt>
                      <c:pt idx="3647">
                        <c:v>743536</c:v>
                      </c:pt>
                      <c:pt idx="3648">
                        <c:v>744300</c:v>
                      </c:pt>
                      <c:pt idx="3649">
                        <c:v>745065</c:v>
                      </c:pt>
                      <c:pt idx="3650">
                        <c:v>745808</c:v>
                      </c:pt>
                      <c:pt idx="3651">
                        <c:v>746231</c:v>
                      </c:pt>
                      <c:pt idx="3652">
                        <c:v>746478</c:v>
                      </c:pt>
                      <c:pt idx="3653">
                        <c:v>746739</c:v>
                      </c:pt>
                      <c:pt idx="3654">
                        <c:v>746983</c:v>
                      </c:pt>
                      <c:pt idx="3655">
                        <c:v>747237</c:v>
                      </c:pt>
                      <c:pt idx="3656">
                        <c:v>747478</c:v>
                      </c:pt>
                      <c:pt idx="3657">
                        <c:v>747665</c:v>
                      </c:pt>
                      <c:pt idx="3658">
                        <c:v>747840</c:v>
                      </c:pt>
                      <c:pt idx="3659">
                        <c:v>748444</c:v>
                      </c:pt>
                      <c:pt idx="3660">
                        <c:v>749374</c:v>
                      </c:pt>
                      <c:pt idx="3661">
                        <c:v>750316</c:v>
                      </c:pt>
                      <c:pt idx="3662">
                        <c:v>751069</c:v>
                      </c:pt>
                      <c:pt idx="3663">
                        <c:v>751889</c:v>
                      </c:pt>
                      <c:pt idx="3664">
                        <c:v>752340</c:v>
                      </c:pt>
                      <c:pt idx="3665">
                        <c:v>752985</c:v>
                      </c:pt>
                      <c:pt idx="3666">
                        <c:v>753906</c:v>
                      </c:pt>
                      <c:pt idx="3667">
                        <c:v>754966</c:v>
                      </c:pt>
                      <c:pt idx="3668">
                        <c:v>755964</c:v>
                      </c:pt>
                      <c:pt idx="3669">
                        <c:v>756813</c:v>
                      </c:pt>
                      <c:pt idx="3670">
                        <c:v>757638</c:v>
                      </c:pt>
                      <c:pt idx="3671">
                        <c:v>758122</c:v>
                      </c:pt>
                      <c:pt idx="3672">
                        <c:v>758522</c:v>
                      </c:pt>
                      <c:pt idx="3673">
                        <c:v>759372</c:v>
                      </c:pt>
                      <c:pt idx="3674">
                        <c:v>760202</c:v>
                      </c:pt>
                      <c:pt idx="3675">
                        <c:v>761015</c:v>
                      </c:pt>
                      <c:pt idx="3676">
                        <c:v>761873</c:v>
                      </c:pt>
                      <c:pt idx="3677">
                        <c:v>762770</c:v>
                      </c:pt>
                      <c:pt idx="3678">
                        <c:v>763472</c:v>
                      </c:pt>
                      <c:pt idx="3679">
                        <c:v>763978</c:v>
                      </c:pt>
                      <c:pt idx="3680">
                        <c:v>764837</c:v>
                      </c:pt>
                      <c:pt idx="3681">
                        <c:v>765916</c:v>
                      </c:pt>
                      <c:pt idx="3682">
                        <c:v>766868</c:v>
                      </c:pt>
                      <c:pt idx="3683">
                        <c:v>767871</c:v>
                      </c:pt>
                      <c:pt idx="3684">
                        <c:v>768981</c:v>
                      </c:pt>
                      <c:pt idx="3685">
                        <c:v>769888</c:v>
                      </c:pt>
                      <c:pt idx="3686">
                        <c:v>770437</c:v>
                      </c:pt>
                      <c:pt idx="3687">
                        <c:v>771348</c:v>
                      </c:pt>
                      <c:pt idx="3688">
                        <c:v>772384</c:v>
                      </c:pt>
                      <c:pt idx="3689">
                        <c:v>773564</c:v>
                      </c:pt>
                      <c:pt idx="3690">
                        <c:v>774739</c:v>
                      </c:pt>
                      <c:pt idx="3691">
                        <c:v>775807</c:v>
                      </c:pt>
                      <c:pt idx="3692">
                        <c:v>776446</c:v>
                      </c:pt>
                      <c:pt idx="3693">
                        <c:v>777136</c:v>
                      </c:pt>
                      <c:pt idx="3694">
                        <c:v>778203</c:v>
                      </c:pt>
                      <c:pt idx="3695">
                        <c:v>779382</c:v>
                      </c:pt>
                      <c:pt idx="3696">
                        <c:v>780472</c:v>
                      </c:pt>
                      <c:pt idx="3697">
                        <c:v>781265</c:v>
                      </c:pt>
                      <c:pt idx="3698">
                        <c:v>782264</c:v>
                      </c:pt>
                      <c:pt idx="3699">
                        <c:v>783055</c:v>
                      </c:pt>
                      <c:pt idx="3700">
                        <c:v>783640</c:v>
                      </c:pt>
                      <c:pt idx="3701">
                        <c:v>784664</c:v>
                      </c:pt>
                      <c:pt idx="3702">
                        <c:v>785806</c:v>
                      </c:pt>
                      <c:pt idx="3703">
                        <c:v>786909</c:v>
                      </c:pt>
                      <c:pt idx="3704">
                        <c:v>788163</c:v>
                      </c:pt>
                      <c:pt idx="3705">
                        <c:v>789378</c:v>
                      </c:pt>
                      <c:pt idx="3706">
                        <c:v>790038</c:v>
                      </c:pt>
                      <c:pt idx="3707">
                        <c:v>790638</c:v>
                      </c:pt>
                      <c:pt idx="3708">
                        <c:v>791734</c:v>
                      </c:pt>
                      <c:pt idx="3709">
                        <c:v>792821</c:v>
                      </c:pt>
                      <c:pt idx="3710">
                        <c:v>793984</c:v>
                      </c:pt>
                      <c:pt idx="3711">
                        <c:v>795032</c:v>
                      </c:pt>
                      <c:pt idx="3712">
                        <c:v>795839</c:v>
                      </c:pt>
                      <c:pt idx="3713">
                        <c:v>796450</c:v>
                      </c:pt>
                      <c:pt idx="3714">
                        <c:v>796951</c:v>
                      </c:pt>
                      <c:pt idx="3715">
                        <c:v>798001</c:v>
                      </c:pt>
                      <c:pt idx="3716">
                        <c:v>799124</c:v>
                      </c:pt>
                      <c:pt idx="3717">
                        <c:v>800285</c:v>
                      </c:pt>
                      <c:pt idx="3718">
                        <c:v>801490</c:v>
                      </c:pt>
                      <c:pt idx="3719">
                        <c:v>802661</c:v>
                      </c:pt>
                      <c:pt idx="3720">
                        <c:v>803458</c:v>
                      </c:pt>
                      <c:pt idx="3721">
                        <c:v>804065</c:v>
                      </c:pt>
                      <c:pt idx="3722">
                        <c:v>805250</c:v>
                      </c:pt>
                      <c:pt idx="3723">
                        <c:v>806370</c:v>
                      </c:pt>
                      <c:pt idx="3724">
                        <c:v>807549</c:v>
                      </c:pt>
                      <c:pt idx="3725">
                        <c:v>808779</c:v>
                      </c:pt>
                      <c:pt idx="3726">
                        <c:v>809891</c:v>
                      </c:pt>
                      <c:pt idx="3727">
                        <c:v>810537</c:v>
                      </c:pt>
                      <c:pt idx="3728">
                        <c:v>811169</c:v>
                      </c:pt>
                      <c:pt idx="3729">
                        <c:v>812185</c:v>
                      </c:pt>
                      <c:pt idx="3730">
                        <c:v>813418</c:v>
                      </c:pt>
                      <c:pt idx="3731">
                        <c:v>814586</c:v>
                      </c:pt>
                      <c:pt idx="3732">
                        <c:v>815741</c:v>
                      </c:pt>
                      <c:pt idx="3733">
                        <c:v>816698</c:v>
                      </c:pt>
                      <c:pt idx="3734">
                        <c:v>817324</c:v>
                      </c:pt>
                      <c:pt idx="3735">
                        <c:v>817861</c:v>
                      </c:pt>
                      <c:pt idx="3736">
                        <c:v>818802</c:v>
                      </c:pt>
                      <c:pt idx="3737">
                        <c:v>819143</c:v>
                      </c:pt>
                      <c:pt idx="3738">
                        <c:v>820832</c:v>
                      </c:pt>
                      <c:pt idx="3739">
                        <c:v>822542</c:v>
                      </c:pt>
                      <c:pt idx="3740">
                        <c:v>824230</c:v>
                      </c:pt>
                      <c:pt idx="3741">
                        <c:v>825101</c:v>
                      </c:pt>
                      <c:pt idx="3742">
                        <c:v>825787</c:v>
                      </c:pt>
                      <c:pt idx="3743">
                        <c:v>826947</c:v>
                      </c:pt>
                      <c:pt idx="3744">
                        <c:v>828172</c:v>
                      </c:pt>
                      <c:pt idx="3745">
                        <c:v>829503</c:v>
                      </c:pt>
                      <c:pt idx="3746">
                        <c:v>830686</c:v>
                      </c:pt>
                      <c:pt idx="3747">
                        <c:v>831739</c:v>
                      </c:pt>
                      <c:pt idx="3748">
                        <c:v>832360</c:v>
                      </c:pt>
                      <c:pt idx="3749">
                        <c:v>832872</c:v>
                      </c:pt>
                      <c:pt idx="3750">
                        <c:v>833877</c:v>
                      </c:pt>
                      <c:pt idx="3751">
                        <c:v>834899</c:v>
                      </c:pt>
                      <c:pt idx="3752">
                        <c:v>835979</c:v>
                      </c:pt>
                      <c:pt idx="3753">
                        <c:v>837110</c:v>
                      </c:pt>
                      <c:pt idx="3754">
                        <c:v>838135</c:v>
                      </c:pt>
                      <c:pt idx="3755">
                        <c:v>838678</c:v>
                      </c:pt>
                      <c:pt idx="3756">
                        <c:v>839187</c:v>
                      </c:pt>
                      <c:pt idx="3757">
                        <c:v>840184</c:v>
                      </c:pt>
                      <c:pt idx="3758">
                        <c:v>841280</c:v>
                      </c:pt>
                      <c:pt idx="3759">
                        <c:v>842453</c:v>
                      </c:pt>
                      <c:pt idx="3760">
                        <c:v>843555</c:v>
                      </c:pt>
                      <c:pt idx="3761">
                        <c:v>844505</c:v>
                      </c:pt>
                      <c:pt idx="3762">
                        <c:v>845052</c:v>
                      </c:pt>
                      <c:pt idx="3763">
                        <c:v>845479</c:v>
                      </c:pt>
                      <c:pt idx="3764">
                        <c:v>846457</c:v>
                      </c:pt>
                      <c:pt idx="3765">
                        <c:v>847607</c:v>
                      </c:pt>
                      <c:pt idx="3766">
                        <c:v>848674</c:v>
                      </c:pt>
                      <c:pt idx="3767">
                        <c:v>849779</c:v>
                      </c:pt>
                      <c:pt idx="3768">
                        <c:v>850778</c:v>
                      </c:pt>
                      <c:pt idx="3769">
                        <c:v>851359</c:v>
                      </c:pt>
                      <c:pt idx="3770">
                        <c:v>851880</c:v>
                      </c:pt>
                      <c:pt idx="3771">
                        <c:v>852626</c:v>
                      </c:pt>
                      <c:pt idx="3772">
                        <c:v>853624</c:v>
                      </c:pt>
                      <c:pt idx="3773">
                        <c:v>854714</c:v>
                      </c:pt>
                      <c:pt idx="3774">
                        <c:v>855834</c:v>
                      </c:pt>
                      <c:pt idx="3775">
                        <c:v>856924</c:v>
                      </c:pt>
                      <c:pt idx="3776">
                        <c:v>857834</c:v>
                      </c:pt>
                      <c:pt idx="3777">
                        <c:v>858625</c:v>
                      </c:pt>
                      <c:pt idx="3778">
                        <c:v>859747</c:v>
                      </c:pt>
                      <c:pt idx="3779">
                        <c:v>861010</c:v>
                      </c:pt>
                      <c:pt idx="3780">
                        <c:v>862138</c:v>
                      </c:pt>
                      <c:pt idx="3781">
                        <c:v>863387</c:v>
                      </c:pt>
                      <c:pt idx="3782">
                        <c:v>864563</c:v>
                      </c:pt>
                      <c:pt idx="3783">
                        <c:v>865236</c:v>
                      </c:pt>
                      <c:pt idx="3784">
                        <c:v>865740</c:v>
                      </c:pt>
                      <c:pt idx="3785">
                        <c:v>866820</c:v>
                      </c:pt>
                      <c:pt idx="3786">
                        <c:v>868021</c:v>
                      </c:pt>
                      <c:pt idx="3787">
                        <c:v>869284</c:v>
                      </c:pt>
                      <c:pt idx="3788">
                        <c:v>870572</c:v>
                      </c:pt>
                      <c:pt idx="3789">
                        <c:v>871721</c:v>
                      </c:pt>
                      <c:pt idx="3790">
                        <c:v>872221</c:v>
                      </c:pt>
                      <c:pt idx="3791">
                        <c:v>872860</c:v>
                      </c:pt>
                      <c:pt idx="3792">
                        <c:v>873892</c:v>
                      </c:pt>
                      <c:pt idx="3793">
                        <c:v>874837</c:v>
                      </c:pt>
                      <c:pt idx="3794">
                        <c:v>876112</c:v>
                      </c:pt>
                      <c:pt idx="3795">
                        <c:v>877287</c:v>
                      </c:pt>
                      <c:pt idx="3796">
                        <c:v>878303</c:v>
                      </c:pt>
                      <c:pt idx="3797">
                        <c:v>878831</c:v>
                      </c:pt>
                      <c:pt idx="3798">
                        <c:v>879265</c:v>
                      </c:pt>
                      <c:pt idx="3799">
                        <c:v>880250</c:v>
                      </c:pt>
                      <c:pt idx="3800">
                        <c:v>881299</c:v>
                      </c:pt>
                      <c:pt idx="3801">
                        <c:v>882288</c:v>
                      </c:pt>
                      <c:pt idx="3802">
                        <c:v>883486</c:v>
                      </c:pt>
                      <c:pt idx="3803">
                        <c:v>884515</c:v>
                      </c:pt>
                      <c:pt idx="3804">
                        <c:v>885193</c:v>
                      </c:pt>
                      <c:pt idx="3805">
                        <c:v>885694</c:v>
                      </c:pt>
                      <c:pt idx="3806">
                        <c:v>886823</c:v>
                      </c:pt>
                      <c:pt idx="3807">
                        <c:v>887687</c:v>
                      </c:pt>
                      <c:pt idx="3808">
                        <c:v>888746</c:v>
                      </c:pt>
                      <c:pt idx="3809">
                        <c:v>889867</c:v>
                      </c:pt>
                      <c:pt idx="3810">
                        <c:v>891016</c:v>
                      </c:pt>
                      <c:pt idx="3811">
                        <c:v>891752</c:v>
                      </c:pt>
                      <c:pt idx="3812">
                        <c:v>892484</c:v>
                      </c:pt>
                      <c:pt idx="3813">
                        <c:v>893646</c:v>
                      </c:pt>
                      <c:pt idx="3814">
                        <c:v>894826</c:v>
                      </c:pt>
                      <c:pt idx="3815">
                        <c:v>896067</c:v>
                      </c:pt>
                      <c:pt idx="3816">
                        <c:v>896993</c:v>
                      </c:pt>
                      <c:pt idx="3817">
                        <c:v>898081</c:v>
                      </c:pt>
                      <c:pt idx="3818">
                        <c:v>899190</c:v>
                      </c:pt>
                      <c:pt idx="3819">
                        <c:v>899821</c:v>
                      </c:pt>
                      <c:pt idx="3820">
                        <c:v>900786</c:v>
                      </c:pt>
                      <c:pt idx="3821">
                        <c:v>901923</c:v>
                      </c:pt>
                      <c:pt idx="3822">
                        <c:v>903017</c:v>
                      </c:pt>
                      <c:pt idx="3823">
                        <c:v>904040</c:v>
                      </c:pt>
                      <c:pt idx="3824">
                        <c:v>905024</c:v>
                      </c:pt>
                      <c:pt idx="3825">
                        <c:v>905617</c:v>
                      </c:pt>
                      <c:pt idx="3826">
                        <c:v>906186</c:v>
                      </c:pt>
                      <c:pt idx="3827">
                        <c:v>907149</c:v>
                      </c:pt>
                      <c:pt idx="3828">
                        <c:v>908376</c:v>
                      </c:pt>
                      <c:pt idx="3829">
                        <c:v>909471</c:v>
                      </c:pt>
                      <c:pt idx="3830">
                        <c:v>910578</c:v>
                      </c:pt>
                      <c:pt idx="3831">
                        <c:v>911700</c:v>
                      </c:pt>
                      <c:pt idx="3832">
                        <c:v>912408</c:v>
                      </c:pt>
                      <c:pt idx="3833">
                        <c:v>913548</c:v>
                      </c:pt>
                      <c:pt idx="3834">
                        <c:v>914884</c:v>
                      </c:pt>
                      <c:pt idx="3835">
                        <c:v>916227</c:v>
                      </c:pt>
                      <c:pt idx="3836">
                        <c:v>917618</c:v>
                      </c:pt>
                      <c:pt idx="3837">
                        <c:v>918867</c:v>
                      </c:pt>
                      <c:pt idx="3838">
                        <c:v>920086</c:v>
                      </c:pt>
                      <c:pt idx="3839">
                        <c:v>920847</c:v>
                      </c:pt>
                      <c:pt idx="3840">
                        <c:v>921488</c:v>
                      </c:pt>
                      <c:pt idx="3841">
                        <c:v>922754</c:v>
                      </c:pt>
                      <c:pt idx="3842">
                        <c:v>924204</c:v>
                      </c:pt>
                      <c:pt idx="3843">
                        <c:v>925595</c:v>
                      </c:pt>
                      <c:pt idx="3844">
                        <c:v>926962</c:v>
                      </c:pt>
                      <c:pt idx="3845">
                        <c:v>928048</c:v>
                      </c:pt>
                      <c:pt idx="3846">
                        <c:v>928935</c:v>
                      </c:pt>
                      <c:pt idx="3847">
                        <c:v>929699</c:v>
                      </c:pt>
                      <c:pt idx="3848">
                        <c:v>930938</c:v>
                      </c:pt>
                      <c:pt idx="3849">
                        <c:v>932314</c:v>
                      </c:pt>
                      <c:pt idx="3850">
                        <c:v>933644</c:v>
                      </c:pt>
                      <c:pt idx="3851">
                        <c:v>934800</c:v>
                      </c:pt>
                      <c:pt idx="3852">
                        <c:v>936110</c:v>
                      </c:pt>
                      <c:pt idx="3853">
                        <c:v>936899</c:v>
                      </c:pt>
                      <c:pt idx="3854">
                        <c:v>937638</c:v>
                      </c:pt>
                      <c:pt idx="3855">
                        <c:v>939007</c:v>
                      </c:pt>
                      <c:pt idx="3856">
                        <c:v>940341</c:v>
                      </c:pt>
                      <c:pt idx="3857">
                        <c:v>941699</c:v>
                      </c:pt>
                      <c:pt idx="3858">
                        <c:v>943209</c:v>
                      </c:pt>
                      <c:pt idx="3859">
                        <c:v>944645</c:v>
                      </c:pt>
                      <c:pt idx="3860">
                        <c:v>945561</c:v>
                      </c:pt>
                      <c:pt idx="3861">
                        <c:v>946476</c:v>
                      </c:pt>
                      <c:pt idx="3862">
                        <c:v>947770</c:v>
                      </c:pt>
                      <c:pt idx="3863">
                        <c:v>949153</c:v>
                      </c:pt>
                      <c:pt idx="3864">
                        <c:v>950625</c:v>
                      </c:pt>
                      <c:pt idx="3865">
                        <c:v>952126</c:v>
                      </c:pt>
                      <c:pt idx="3866">
                        <c:v>953411</c:v>
                      </c:pt>
                      <c:pt idx="3867">
                        <c:v>954339</c:v>
                      </c:pt>
                      <c:pt idx="3868">
                        <c:v>955014</c:v>
                      </c:pt>
                      <c:pt idx="3869">
                        <c:v>956096</c:v>
                      </c:pt>
                      <c:pt idx="3870">
                        <c:v>957456</c:v>
                      </c:pt>
                      <c:pt idx="3871">
                        <c:v>958590</c:v>
                      </c:pt>
                      <c:pt idx="3872">
                        <c:v>959726</c:v>
                      </c:pt>
                      <c:pt idx="3873">
                        <c:v>961035</c:v>
                      </c:pt>
                      <c:pt idx="3874">
                        <c:v>961969</c:v>
                      </c:pt>
                      <c:pt idx="3875">
                        <c:v>962837</c:v>
                      </c:pt>
                      <c:pt idx="3876">
                        <c:v>964296</c:v>
                      </c:pt>
                      <c:pt idx="3877">
                        <c:v>966018</c:v>
                      </c:pt>
                      <c:pt idx="3878">
                        <c:v>967672</c:v>
                      </c:pt>
                      <c:pt idx="3879">
                        <c:v>969653</c:v>
                      </c:pt>
                      <c:pt idx="3880">
                        <c:v>971144</c:v>
                      </c:pt>
                      <c:pt idx="3881">
                        <c:v>972007</c:v>
                      </c:pt>
                      <c:pt idx="3882">
                        <c:v>973149</c:v>
                      </c:pt>
                      <c:pt idx="3883">
                        <c:v>974585</c:v>
                      </c:pt>
                      <c:pt idx="3884">
                        <c:v>976099</c:v>
                      </c:pt>
                      <c:pt idx="3885">
                        <c:v>976604</c:v>
                      </c:pt>
                      <c:pt idx="3886">
                        <c:v>977176</c:v>
                      </c:pt>
                      <c:pt idx="3887">
                        <c:v>977910</c:v>
                      </c:pt>
                      <c:pt idx="3888">
                        <c:v>978694</c:v>
                      </c:pt>
                      <c:pt idx="3889">
                        <c:v>979541</c:v>
                      </c:pt>
                      <c:pt idx="3890">
                        <c:v>980759</c:v>
                      </c:pt>
                      <c:pt idx="3891">
                        <c:v>981214</c:v>
                      </c:pt>
                      <c:pt idx="3892">
                        <c:v>982728</c:v>
                      </c:pt>
                      <c:pt idx="3893">
                        <c:v>984017</c:v>
                      </c:pt>
                      <c:pt idx="3894">
                        <c:v>985071</c:v>
                      </c:pt>
                      <c:pt idx="3895">
                        <c:v>985738</c:v>
                      </c:pt>
                      <c:pt idx="3896">
                        <c:v>986397</c:v>
                      </c:pt>
                      <c:pt idx="3897">
                        <c:v>987339</c:v>
                      </c:pt>
                      <c:pt idx="3898">
                        <c:v>988378</c:v>
                      </c:pt>
                      <c:pt idx="3899">
                        <c:v>989827</c:v>
                      </c:pt>
                      <c:pt idx="3900">
                        <c:v>991073</c:v>
                      </c:pt>
                      <c:pt idx="3901">
                        <c:v>992083</c:v>
                      </c:pt>
                      <c:pt idx="3902">
                        <c:v>992980</c:v>
                      </c:pt>
                      <c:pt idx="3903">
                        <c:v>993783</c:v>
                      </c:pt>
                      <c:pt idx="3904">
                        <c:v>995247</c:v>
                      </c:pt>
                      <c:pt idx="3905">
                        <c:v>996628</c:v>
                      </c:pt>
                      <c:pt idx="3906">
                        <c:v>998375</c:v>
                      </c:pt>
                      <c:pt idx="3907">
                        <c:v>999752</c:v>
                      </c:pt>
                      <c:pt idx="3908">
                        <c:v>1000910</c:v>
                      </c:pt>
                      <c:pt idx="3909">
                        <c:v>1001912</c:v>
                      </c:pt>
                      <c:pt idx="3910">
                        <c:v>1002745</c:v>
                      </c:pt>
                      <c:pt idx="3911">
                        <c:v>1004143</c:v>
                      </c:pt>
                      <c:pt idx="3912">
                        <c:v>1005586</c:v>
                      </c:pt>
                      <c:pt idx="3913">
                        <c:v>1006819</c:v>
                      </c:pt>
                      <c:pt idx="3914">
                        <c:v>1007931</c:v>
                      </c:pt>
                      <c:pt idx="3915">
                        <c:v>1009087</c:v>
                      </c:pt>
                      <c:pt idx="3916">
                        <c:v>1009738</c:v>
                      </c:pt>
                      <c:pt idx="3917">
                        <c:v>1010375</c:v>
                      </c:pt>
                      <c:pt idx="3918">
                        <c:v>1011482</c:v>
                      </c:pt>
                      <c:pt idx="3919">
                        <c:v>1012702</c:v>
                      </c:pt>
                      <c:pt idx="3920">
                        <c:v>1013828</c:v>
                      </c:pt>
                      <c:pt idx="3921">
                        <c:v>1015076</c:v>
                      </c:pt>
                      <c:pt idx="3922">
                        <c:v>1016157</c:v>
                      </c:pt>
                      <c:pt idx="3923">
                        <c:v>1016871</c:v>
                      </c:pt>
                      <c:pt idx="3924">
                        <c:v>1017840</c:v>
                      </c:pt>
                      <c:pt idx="3925">
                        <c:v>1019094</c:v>
                      </c:pt>
                      <c:pt idx="3926">
                        <c:v>1020425</c:v>
                      </c:pt>
                      <c:pt idx="3927">
                        <c:v>1021688</c:v>
                      </c:pt>
                      <c:pt idx="3928">
                        <c:v>1022823</c:v>
                      </c:pt>
                      <c:pt idx="3929">
                        <c:v>1024052</c:v>
                      </c:pt>
                      <c:pt idx="3930">
                        <c:v>1024801</c:v>
                      </c:pt>
                      <c:pt idx="3931">
                        <c:v>1025402</c:v>
                      </c:pt>
                      <c:pt idx="3932">
                        <c:v>1026504</c:v>
                      </c:pt>
                      <c:pt idx="3933">
                        <c:v>1027594</c:v>
                      </c:pt>
                      <c:pt idx="3934">
                        <c:v>1028482</c:v>
                      </c:pt>
                      <c:pt idx="3935">
                        <c:v>1029052</c:v>
                      </c:pt>
                      <c:pt idx="3936">
                        <c:v>1030482</c:v>
                      </c:pt>
                      <c:pt idx="3937">
                        <c:v>1031483</c:v>
                      </c:pt>
                      <c:pt idx="3938">
                        <c:v>1032556</c:v>
                      </c:pt>
                      <c:pt idx="3939">
                        <c:v>1033191</c:v>
                      </c:pt>
                      <c:pt idx="3940">
                        <c:v>1034487</c:v>
                      </c:pt>
                      <c:pt idx="3941">
                        <c:v>1035605</c:v>
                      </c:pt>
                      <c:pt idx="3942">
                        <c:v>1036426</c:v>
                      </c:pt>
                      <c:pt idx="3943">
                        <c:v>1037182</c:v>
                      </c:pt>
                      <c:pt idx="3944">
                        <c:v>1038125</c:v>
                      </c:pt>
                      <c:pt idx="3945">
                        <c:v>1038976</c:v>
                      </c:pt>
                      <c:pt idx="3946">
                        <c:v>1040053</c:v>
                      </c:pt>
                      <c:pt idx="3947">
                        <c:v>1041104</c:v>
                      </c:pt>
                      <c:pt idx="3948">
                        <c:v>1042193</c:v>
                      </c:pt>
                      <c:pt idx="3949">
                        <c:v>1043081</c:v>
                      </c:pt>
                      <c:pt idx="3950">
                        <c:v>1044102</c:v>
                      </c:pt>
                      <c:pt idx="3951">
                        <c:v>1044756</c:v>
                      </c:pt>
                      <c:pt idx="3952">
                        <c:v>1045394</c:v>
                      </c:pt>
                      <c:pt idx="3953">
                        <c:v>1046554</c:v>
                      </c:pt>
                      <c:pt idx="3954">
                        <c:v>1047819</c:v>
                      </c:pt>
                      <c:pt idx="3955">
                        <c:v>1049022</c:v>
                      </c:pt>
                      <c:pt idx="3956">
                        <c:v>1050289</c:v>
                      </c:pt>
                      <c:pt idx="3957">
                        <c:v>1051342</c:v>
                      </c:pt>
                      <c:pt idx="3958">
                        <c:v>1052086</c:v>
                      </c:pt>
                      <c:pt idx="3959">
                        <c:v>1052779</c:v>
                      </c:pt>
                      <c:pt idx="3960">
                        <c:v>1054094</c:v>
                      </c:pt>
                      <c:pt idx="3961">
                        <c:v>1055264</c:v>
                      </c:pt>
                      <c:pt idx="3962">
                        <c:v>1056528</c:v>
                      </c:pt>
                      <c:pt idx="3963">
                        <c:v>1057918</c:v>
                      </c:pt>
                      <c:pt idx="3964">
                        <c:v>1059081</c:v>
                      </c:pt>
                      <c:pt idx="3965">
                        <c:v>1059820</c:v>
                      </c:pt>
                      <c:pt idx="3966">
                        <c:v>1060626</c:v>
                      </c:pt>
                      <c:pt idx="3967">
                        <c:v>1061946</c:v>
                      </c:pt>
                      <c:pt idx="3968">
                        <c:v>1063257</c:v>
                      </c:pt>
                      <c:pt idx="3969">
                        <c:v>1064495</c:v>
                      </c:pt>
                      <c:pt idx="3970">
                        <c:v>1065798</c:v>
                      </c:pt>
                      <c:pt idx="3971">
                        <c:v>1067025</c:v>
                      </c:pt>
                      <c:pt idx="3972">
                        <c:v>1067711</c:v>
                      </c:pt>
                      <c:pt idx="3973">
                        <c:v>1068470</c:v>
                      </c:pt>
                      <c:pt idx="3974">
                        <c:v>1069736</c:v>
                      </c:pt>
                      <c:pt idx="3975">
                        <c:v>1070970</c:v>
                      </c:pt>
                      <c:pt idx="3976">
                        <c:v>1072253</c:v>
                      </c:pt>
                      <c:pt idx="3977">
                        <c:v>1073429</c:v>
                      </c:pt>
                      <c:pt idx="3978">
                        <c:v>1074471</c:v>
                      </c:pt>
                      <c:pt idx="3979">
                        <c:v>1075077</c:v>
                      </c:pt>
                      <c:pt idx="3980">
                        <c:v>1075649</c:v>
                      </c:pt>
                      <c:pt idx="3981">
                        <c:v>1076462</c:v>
                      </c:pt>
                      <c:pt idx="3982">
                        <c:v>1076980</c:v>
                      </c:pt>
                      <c:pt idx="3983">
                        <c:v>1077785</c:v>
                      </c:pt>
                      <c:pt idx="3984">
                        <c:v>1078682</c:v>
                      </c:pt>
                      <c:pt idx="3985">
                        <c:v>1079620</c:v>
                      </c:pt>
                      <c:pt idx="3986">
                        <c:v>1080290</c:v>
                      </c:pt>
                      <c:pt idx="3987">
                        <c:v>1080944</c:v>
                      </c:pt>
                      <c:pt idx="3988">
                        <c:v>1081680</c:v>
                      </c:pt>
                      <c:pt idx="3989">
                        <c:v>1082399</c:v>
                      </c:pt>
                      <c:pt idx="3990">
                        <c:v>1083500</c:v>
                      </c:pt>
                      <c:pt idx="3991">
                        <c:v>1084513</c:v>
                      </c:pt>
                      <c:pt idx="3992">
                        <c:v>1085586</c:v>
                      </c:pt>
                      <c:pt idx="3993">
                        <c:v>1086118</c:v>
                      </c:pt>
                      <c:pt idx="3994">
                        <c:v>1086750</c:v>
                      </c:pt>
                      <c:pt idx="3995">
                        <c:v>1087677</c:v>
                      </c:pt>
                      <c:pt idx="3996">
                        <c:v>1088798</c:v>
                      </c:pt>
                      <c:pt idx="3997">
                        <c:v>1089988</c:v>
                      </c:pt>
                      <c:pt idx="3998">
                        <c:v>1091126</c:v>
                      </c:pt>
                      <c:pt idx="3999">
                        <c:v>1092450</c:v>
                      </c:pt>
                      <c:pt idx="4000">
                        <c:v>1093355</c:v>
                      </c:pt>
                      <c:pt idx="4001">
                        <c:v>1094266</c:v>
                      </c:pt>
                      <c:pt idx="4002">
                        <c:v>1095330</c:v>
                      </c:pt>
                      <c:pt idx="4003">
                        <c:v>1096620</c:v>
                      </c:pt>
                      <c:pt idx="4004">
                        <c:v>1097972</c:v>
                      </c:pt>
                      <c:pt idx="4005">
                        <c:v>1099403</c:v>
                      </c:pt>
                      <c:pt idx="4006">
                        <c:v>1100295</c:v>
                      </c:pt>
                      <c:pt idx="4007">
                        <c:v>1101456</c:v>
                      </c:pt>
                      <c:pt idx="4008">
                        <c:v>1102203</c:v>
                      </c:pt>
                      <c:pt idx="4009">
                        <c:v>1103202</c:v>
                      </c:pt>
                      <c:pt idx="4010">
                        <c:v>1104557</c:v>
                      </c:pt>
                      <c:pt idx="4011">
                        <c:v>1105769</c:v>
                      </c:pt>
                      <c:pt idx="4012">
                        <c:v>1106984</c:v>
                      </c:pt>
                      <c:pt idx="4013">
                        <c:v>1107931</c:v>
                      </c:pt>
                      <c:pt idx="4014">
                        <c:v>1108552</c:v>
                      </c:pt>
                      <c:pt idx="4015">
                        <c:v>1109446</c:v>
                      </c:pt>
                      <c:pt idx="4016">
                        <c:v>1110804</c:v>
                      </c:pt>
                      <c:pt idx="4017">
                        <c:v>1112137</c:v>
                      </c:pt>
                      <c:pt idx="4018">
                        <c:v>1113458</c:v>
                      </c:pt>
                      <c:pt idx="4019">
                        <c:v>1114958</c:v>
                      </c:pt>
                      <c:pt idx="4020">
                        <c:v>1116264</c:v>
                      </c:pt>
                      <c:pt idx="4021">
                        <c:v>1117026</c:v>
                      </c:pt>
                      <c:pt idx="4022">
                        <c:v>1117778</c:v>
                      </c:pt>
                      <c:pt idx="4023">
                        <c:v>1118571</c:v>
                      </c:pt>
                      <c:pt idx="4024">
                        <c:v>1119772</c:v>
                      </c:pt>
                      <c:pt idx="4025">
                        <c:v>1121161</c:v>
                      </c:pt>
                      <c:pt idx="4026">
                        <c:v>1122607</c:v>
                      </c:pt>
                      <c:pt idx="4027">
                        <c:v>1123732</c:v>
                      </c:pt>
                      <c:pt idx="4028">
                        <c:v>1124288</c:v>
                      </c:pt>
                      <c:pt idx="4029">
                        <c:v>1125219</c:v>
                      </c:pt>
                      <c:pt idx="4030">
                        <c:v>1126559</c:v>
                      </c:pt>
                      <c:pt idx="4031">
                        <c:v>1128002</c:v>
                      </c:pt>
                      <c:pt idx="4032">
                        <c:v>1129428</c:v>
                      </c:pt>
                      <c:pt idx="4033">
                        <c:v>1130764</c:v>
                      </c:pt>
                      <c:pt idx="4034">
                        <c:v>1132124</c:v>
                      </c:pt>
                      <c:pt idx="4035">
                        <c:v>1133070</c:v>
                      </c:pt>
                      <c:pt idx="4036">
                        <c:v>1133812</c:v>
                      </c:pt>
                      <c:pt idx="4037">
                        <c:v>1134306</c:v>
                      </c:pt>
                      <c:pt idx="4038">
                        <c:v>1136056</c:v>
                      </c:pt>
                      <c:pt idx="4039">
                        <c:v>1137541</c:v>
                      </c:pt>
                      <c:pt idx="4040">
                        <c:v>1138916</c:v>
                      </c:pt>
                      <c:pt idx="4041">
                        <c:v>1140271</c:v>
                      </c:pt>
                      <c:pt idx="4042">
                        <c:v>1141145</c:v>
                      </c:pt>
                      <c:pt idx="4043">
                        <c:v>1141996</c:v>
                      </c:pt>
                      <c:pt idx="4044">
                        <c:v>1143419</c:v>
                      </c:pt>
                      <c:pt idx="4045">
                        <c:v>1144900</c:v>
                      </c:pt>
                      <c:pt idx="4046">
                        <c:v>1146137</c:v>
                      </c:pt>
                      <c:pt idx="4047">
                        <c:v>1147571</c:v>
                      </c:pt>
                      <c:pt idx="4048">
                        <c:v>1148934</c:v>
                      </c:pt>
                      <c:pt idx="4049">
                        <c:v>1149522</c:v>
                      </c:pt>
                      <c:pt idx="4050">
                        <c:v>1150405</c:v>
                      </c:pt>
                      <c:pt idx="4051">
                        <c:v>1151821</c:v>
                      </c:pt>
                      <c:pt idx="4052">
                        <c:v>1153206</c:v>
                      </c:pt>
                      <c:pt idx="4053">
                        <c:v>1154585</c:v>
                      </c:pt>
                      <c:pt idx="4054">
                        <c:v>1155892</c:v>
                      </c:pt>
                      <c:pt idx="4055">
                        <c:v>1156772</c:v>
                      </c:pt>
                      <c:pt idx="4056">
                        <c:v>1157692</c:v>
                      </c:pt>
                      <c:pt idx="4057">
                        <c:v>1158235</c:v>
                      </c:pt>
                      <c:pt idx="4058">
                        <c:v>1159636</c:v>
                      </c:pt>
                      <c:pt idx="4059">
                        <c:v>1160687</c:v>
                      </c:pt>
                      <c:pt idx="4060">
                        <c:v>1162338</c:v>
                      </c:pt>
                      <c:pt idx="4061">
                        <c:v>1163880</c:v>
                      </c:pt>
                      <c:pt idx="4062">
                        <c:v>1165372</c:v>
                      </c:pt>
                      <c:pt idx="4063">
                        <c:v>1166201</c:v>
                      </c:pt>
                      <c:pt idx="4064">
                        <c:v>1166969</c:v>
                      </c:pt>
                      <c:pt idx="4065">
                        <c:v>1168387</c:v>
                      </c:pt>
                      <c:pt idx="4066">
                        <c:v>1169903</c:v>
                      </c:pt>
                      <c:pt idx="4067">
                        <c:v>1171419</c:v>
                      </c:pt>
                      <c:pt idx="4068">
                        <c:v>1172940</c:v>
                      </c:pt>
                      <c:pt idx="4069">
                        <c:v>1174026</c:v>
                      </c:pt>
                      <c:pt idx="4070">
                        <c:v>1174852</c:v>
                      </c:pt>
                      <c:pt idx="4071">
                        <c:v>1175633</c:v>
                      </c:pt>
                      <c:pt idx="4072">
                        <c:v>1176587</c:v>
                      </c:pt>
                      <c:pt idx="4073">
                        <c:v>1177350</c:v>
                      </c:pt>
                      <c:pt idx="4074">
                        <c:v>1178635</c:v>
                      </c:pt>
                      <c:pt idx="4075">
                        <c:v>1180143</c:v>
                      </c:pt>
                      <c:pt idx="4076">
                        <c:v>1180646</c:v>
                      </c:pt>
                      <c:pt idx="4077">
                        <c:v>1181325</c:v>
                      </c:pt>
                      <c:pt idx="4078">
                        <c:v>1182062</c:v>
                      </c:pt>
                      <c:pt idx="4079">
                        <c:v>1183414</c:v>
                      </c:pt>
                      <c:pt idx="4080">
                        <c:v>1184793</c:v>
                      </c:pt>
                      <c:pt idx="4081">
                        <c:v>1186221</c:v>
                      </c:pt>
                      <c:pt idx="4082">
                        <c:v>1187552</c:v>
                      </c:pt>
                      <c:pt idx="4083">
                        <c:v>1188823</c:v>
                      </c:pt>
                      <c:pt idx="4084">
                        <c:v>1189638</c:v>
                      </c:pt>
                      <c:pt idx="4085">
                        <c:v>1190423</c:v>
                      </c:pt>
                      <c:pt idx="4086">
                        <c:v>1191835</c:v>
                      </c:pt>
                      <c:pt idx="4087">
                        <c:v>1193351</c:v>
                      </c:pt>
                      <c:pt idx="4088">
                        <c:v>1194427</c:v>
                      </c:pt>
                      <c:pt idx="4089">
                        <c:v>1195845</c:v>
                      </c:pt>
                      <c:pt idx="4090">
                        <c:v>1197212</c:v>
                      </c:pt>
                      <c:pt idx="4091">
                        <c:v>1197969</c:v>
                      </c:pt>
                      <c:pt idx="4092">
                        <c:v>1198795</c:v>
                      </c:pt>
                      <c:pt idx="4093">
                        <c:v>1200153</c:v>
                      </c:pt>
                      <c:pt idx="4094">
                        <c:v>1201625</c:v>
                      </c:pt>
                      <c:pt idx="4095">
                        <c:v>1203229</c:v>
                      </c:pt>
                      <c:pt idx="4096">
                        <c:v>1204442</c:v>
                      </c:pt>
                      <c:pt idx="4097">
                        <c:v>1205909</c:v>
                      </c:pt>
                      <c:pt idx="4098">
                        <c:v>1206700</c:v>
                      </c:pt>
                      <c:pt idx="4099">
                        <c:v>1207484</c:v>
                      </c:pt>
                      <c:pt idx="4100">
                        <c:v>1209089</c:v>
                      </c:pt>
                      <c:pt idx="4101">
                        <c:v>1210033</c:v>
                      </c:pt>
                      <c:pt idx="4102">
                        <c:v>1211548</c:v>
                      </c:pt>
                      <c:pt idx="4103">
                        <c:v>1213165</c:v>
                      </c:pt>
                      <c:pt idx="4104">
                        <c:v>1214652</c:v>
                      </c:pt>
                      <c:pt idx="4105">
                        <c:v>1215439</c:v>
                      </c:pt>
                      <c:pt idx="4106">
                        <c:v>1216335</c:v>
                      </c:pt>
                      <c:pt idx="4107">
                        <c:v>1217709</c:v>
                      </c:pt>
                      <c:pt idx="4108">
                        <c:v>1219166</c:v>
                      </c:pt>
                      <c:pt idx="4109">
                        <c:v>1220717</c:v>
                      </c:pt>
                      <c:pt idx="4110">
                        <c:v>1221927</c:v>
                      </c:pt>
                      <c:pt idx="4111">
                        <c:v>1223139</c:v>
                      </c:pt>
                      <c:pt idx="4112">
                        <c:v>1224060</c:v>
                      </c:pt>
                      <c:pt idx="4113">
                        <c:v>1224872</c:v>
                      </c:pt>
                      <c:pt idx="4114">
                        <c:v>1225941</c:v>
                      </c:pt>
                      <c:pt idx="4115">
                        <c:v>1227754</c:v>
                      </c:pt>
                      <c:pt idx="4116">
                        <c:v>1229216</c:v>
                      </c:pt>
                      <c:pt idx="4117">
                        <c:v>1230851</c:v>
                      </c:pt>
                      <c:pt idx="4118">
                        <c:v>1232448</c:v>
                      </c:pt>
                      <c:pt idx="4119">
                        <c:v>1233426</c:v>
                      </c:pt>
                      <c:pt idx="4120">
                        <c:v>1234339</c:v>
                      </c:pt>
                      <c:pt idx="4121">
                        <c:v>1235866</c:v>
                      </c:pt>
                      <c:pt idx="4122">
                        <c:v>1237634</c:v>
                      </c:pt>
                      <c:pt idx="4123">
                        <c:v>1239319</c:v>
                      </c:pt>
                      <c:pt idx="4124">
                        <c:v>1240954</c:v>
                      </c:pt>
                      <c:pt idx="4125">
                        <c:v>1242590</c:v>
                      </c:pt>
                      <c:pt idx="4126">
                        <c:v>1243339</c:v>
                      </c:pt>
                      <c:pt idx="4127">
                        <c:v>1244152</c:v>
                      </c:pt>
                      <c:pt idx="4128">
                        <c:v>1245700</c:v>
                      </c:pt>
                      <c:pt idx="4129">
                        <c:v>1247295</c:v>
                      </c:pt>
                      <c:pt idx="4130">
                        <c:v>1248898</c:v>
                      </c:pt>
                      <c:pt idx="4131">
                        <c:v>1250637</c:v>
                      </c:pt>
                      <c:pt idx="4132">
                        <c:v>1251880</c:v>
                      </c:pt>
                      <c:pt idx="4133">
                        <c:v>1252830</c:v>
                      </c:pt>
                      <c:pt idx="4134">
                        <c:v>1253717</c:v>
                      </c:pt>
                      <c:pt idx="4135">
                        <c:v>1254950</c:v>
                      </c:pt>
                      <c:pt idx="4136">
                        <c:v>1256653</c:v>
                      </c:pt>
                      <c:pt idx="4137">
                        <c:v>1258399</c:v>
                      </c:pt>
                      <c:pt idx="4138">
                        <c:v>1260073</c:v>
                      </c:pt>
                      <c:pt idx="4139">
                        <c:v>1261656</c:v>
                      </c:pt>
                      <c:pt idx="4140">
                        <c:v>1262534</c:v>
                      </c:pt>
                      <c:pt idx="4141">
                        <c:v>1263320</c:v>
                      </c:pt>
                      <c:pt idx="4142">
                        <c:v>1264685</c:v>
                      </c:pt>
                      <c:pt idx="4143">
                        <c:v>1266441</c:v>
                      </c:pt>
                      <c:pt idx="4144">
                        <c:v>1268253</c:v>
                      </c:pt>
                      <c:pt idx="4145">
                        <c:v>1269935</c:v>
                      </c:pt>
                      <c:pt idx="4146">
                        <c:v>1271550</c:v>
                      </c:pt>
                      <c:pt idx="4147">
                        <c:v>1272301</c:v>
                      </c:pt>
                      <c:pt idx="4148">
                        <c:v>1273243</c:v>
                      </c:pt>
                      <c:pt idx="4149">
                        <c:v>1274780</c:v>
                      </c:pt>
                      <c:pt idx="4150">
                        <c:v>1276375</c:v>
                      </c:pt>
                      <c:pt idx="4151">
                        <c:v>1277941</c:v>
                      </c:pt>
                      <c:pt idx="4152">
                        <c:v>1279281</c:v>
                      </c:pt>
                      <c:pt idx="4153">
                        <c:v>1280252</c:v>
                      </c:pt>
                      <c:pt idx="4154">
                        <c:v>1281583</c:v>
                      </c:pt>
                      <c:pt idx="4155">
                        <c:v>1282383</c:v>
                      </c:pt>
                      <c:pt idx="4156">
                        <c:v>1283955</c:v>
                      </c:pt>
                      <c:pt idx="4157">
                        <c:v>1285632</c:v>
                      </c:pt>
                      <c:pt idx="4158">
                        <c:v>1287170</c:v>
                      </c:pt>
                      <c:pt idx="4159">
                        <c:v>1288840</c:v>
                      </c:pt>
                      <c:pt idx="4160">
                        <c:v>1290471</c:v>
                      </c:pt>
                      <c:pt idx="4161">
                        <c:v>1291436</c:v>
                      </c:pt>
                      <c:pt idx="4162">
                        <c:v>1292340</c:v>
                      </c:pt>
                      <c:pt idx="4163">
                        <c:v>1292848</c:v>
                      </c:pt>
                      <c:pt idx="4164">
                        <c:v>1293280</c:v>
                      </c:pt>
                      <c:pt idx="4165">
                        <c:v>1293747</c:v>
                      </c:pt>
                      <c:pt idx="4166">
                        <c:v>1294206</c:v>
                      </c:pt>
                      <c:pt idx="4167">
                        <c:v>1294680</c:v>
                      </c:pt>
                      <c:pt idx="4168">
                        <c:v>1295066</c:v>
                      </c:pt>
                      <c:pt idx="4169">
                        <c:v>1295423</c:v>
                      </c:pt>
                      <c:pt idx="4170">
                        <c:v>1295871</c:v>
                      </c:pt>
                      <c:pt idx="4171">
                        <c:v>1296347</c:v>
                      </c:pt>
                      <c:pt idx="4172">
                        <c:v>1296826</c:v>
                      </c:pt>
                      <c:pt idx="4173">
                        <c:v>1297219</c:v>
                      </c:pt>
                      <c:pt idx="4174">
                        <c:v>1297641</c:v>
                      </c:pt>
                      <c:pt idx="4175">
                        <c:v>1297966</c:v>
                      </c:pt>
                      <c:pt idx="4176">
                        <c:v>1298288</c:v>
                      </c:pt>
                      <c:pt idx="4177">
                        <c:v>1298742</c:v>
                      </c:pt>
                      <c:pt idx="4178">
                        <c:v>1299252</c:v>
                      </c:pt>
                      <c:pt idx="4179">
                        <c:v>1299773</c:v>
                      </c:pt>
                      <c:pt idx="4180">
                        <c:v>1300228</c:v>
                      </c:pt>
                      <c:pt idx="4181">
                        <c:v>1300735</c:v>
                      </c:pt>
                      <c:pt idx="4182">
                        <c:v>1301139</c:v>
                      </c:pt>
                      <c:pt idx="4183">
                        <c:v>1301453</c:v>
                      </c:pt>
                      <c:pt idx="4184">
                        <c:v>1301871</c:v>
                      </c:pt>
                      <c:pt idx="4185">
                        <c:v>1302343</c:v>
                      </c:pt>
                      <c:pt idx="4186">
                        <c:v>1302837</c:v>
                      </c:pt>
                      <c:pt idx="4187">
                        <c:v>1303284</c:v>
                      </c:pt>
                      <c:pt idx="4188">
                        <c:v>1303775</c:v>
                      </c:pt>
                      <c:pt idx="4189">
                        <c:v>1304165</c:v>
                      </c:pt>
                      <c:pt idx="4190">
                        <c:v>1304517</c:v>
                      </c:pt>
                      <c:pt idx="4191">
                        <c:v>1305032</c:v>
                      </c:pt>
                      <c:pt idx="4192">
                        <c:v>1305432</c:v>
                      </c:pt>
                      <c:pt idx="4193">
                        <c:v>1305957</c:v>
                      </c:pt>
                      <c:pt idx="4194">
                        <c:v>1306506</c:v>
                      </c:pt>
                      <c:pt idx="4195">
                        <c:v>1306984</c:v>
                      </c:pt>
                      <c:pt idx="4196">
                        <c:v>1307343</c:v>
                      </c:pt>
                      <c:pt idx="4197">
                        <c:v>1307692</c:v>
                      </c:pt>
                      <c:pt idx="4198">
                        <c:v>1308206</c:v>
                      </c:pt>
                      <c:pt idx="4199">
                        <c:v>1308682</c:v>
                      </c:pt>
                      <c:pt idx="4200">
                        <c:v>1309183</c:v>
                      </c:pt>
                      <c:pt idx="4201">
                        <c:v>1309610</c:v>
                      </c:pt>
                      <c:pt idx="4202">
                        <c:v>1310129</c:v>
                      </c:pt>
                      <c:pt idx="4203">
                        <c:v>1310495</c:v>
                      </c:pt>
                      <c:pt idx="4204">
                        <c:v>1310812</c:v>
                      </c:pt>
                      <c:pt idx="4205">
                        <c:v>1311272</c:v>
                      </c:pt>
                      <c:pt idx="4206">
                        <c:v>1311721</c:v>
                      </c:pt>
                      <c:pt idx="4207">
                        <c:v>1312185</c:v>
                      </c:pt>
                      <c:pt idx="4208">
                        <c:v>1312683</c:v>
                      </c:pt>
                      <c:pt idx="4209">
                        <c:v>1313157</c:v>
                      </c:pt>
                      <c:pt idx="4210">
                        <c:v>1313488</c:v>
                      </c:pt>
                      <c:pt idx="4211">
                        <c:v>1313784</c:v>
                      </c:pt>
                      <c:pt idx="4212">
                        <c:v>1314230</c:v>
                      </c:pt>
                      <c:pt idx="4213">
                        <c:v>1314747</c:v>
                      </c:pt>
                      <c:pt idx="4214">
                        <c:v>1315247</c:v>
                      </c:pt>
                      <c:pt idx="4215">
                        <c:v>1315672</c:v>
                      </c:pt>
                      <c:pt idx="4216">
                        <c:v>1316074</c:v>
                      </c:pt>
                      <c:pt idx="4217">
                        <c:v>1316418</c:v>
                      </c:pt>
                      <c:pt idx="4218">
                        <c:v>1316771</c:v>
                      </c:pt>
                      <c:pt idx="4219">
                        <c:v>1317202</c:v>
                      </c:pt>
                      <c:pt idx="4220">
                        <c:v>1317674</c:v>
                      </c:pt>
                      <c:pt idx="4221">
                        <c:v>1318242</c:v>
                      </c:pt>
                      <c:pt idx="4222">
                        <c:v>1318873</c:v>
                      </c:pt>
                      <c:pt idx="4223">
                        <c:v>1319513</c:v>
                      </c:pt>
                      <c:pt idx="4224">
                        <c:v>1319963</c:v>
                      </c:pt>
                      <c:pt idx="4225">
                        <c:v>1320368</c:v>
                      </c:pt>
                      <c:pt idx="4226">
                        <c:v>1320921</c:v>
                      </c:pt>
                      <c:pt idx="4227">
                        <c:v>1321492</c:v>
                      </c:pt>
                      <c:pt idx="4228">
                        <c:v>1322050</c:v>
                      </c:pt>
                      <c:pt idx="4229">
                        <c:v>1322630</c:v>
                      </c:pt>
                      <c:pt idx="4230">
                        <c:v>1323226</c:v>
                      </c:pt>
                      <c:pt idx="4231">
                        <c:v>1323658</c:v>
                      </c:pt>
                      <c:pt idx="4232">
                        <c:v>1324135</c:v>
                      </c:pt>
                      <c:pt idx="4233">
                        <c:v>1324651</c:v>
                      </c:pt>
                      <c:pt idx="4234">
                        <c:v>1325251</c:v>
                      </c:pt>
                      <c:pt idx="4235">
                        <c:v>1325777</c:v>
                      </c:pt>
                      <c:pt idx="4236">
                        <c:v>1326311</c:v>
                      </c:pt>
                      <c:pt idx="4237">
                        <c:v>1326821</c:v>
                      </c:pt>
                      <c:pt idx="4238">
                        <c:v>1327187</c:v>
                      </c:pt>
                      <c:pt idx="4239">
                        <c:v>1327538</c:v>
                      </c:pt>
                      <c:pt idx="4240">
                        <c:v>1327933</c:v>
                      </c:pt>
                      <c:pt idx="4241">
                        <c:v>1328389</c:v>
                      </c:pt>
                      <c:pt idx="4242">
                        <c:v>1328786</c:v>
                      </c:pt>
                      <c:pt idx="4243">
                        <c:v>1329241</c:v>
                      </c:pt>
                      <c:pt idx="4244">
                        <c:v>1329662</c:v>
                      </c:pt>
                      <c:pt idx="4245">
                        <c:v>1330012</c:v>
                      </c:pt>
                      <c:pt idx="4246">
                        <c:v>1330378</c:v>
                      </c:pt>
                      <c:pt idx="4247">
                        <c:v>1330792</c:v>
                      </c:pt>
                      <c:pt idx="4248">
                        <c:v>1331317</c:v>
                      </c:pt>
                      <c:pt idx="4249">
                        <c:v>1331804</c:v>
                      </c:pt>
                      <c:pt idx="4250">
                        <c:v>1332365</c:v>
                      </c:pt>
                      <c:pt idx="4251">
                        <c:v>1333099</c:v>
                      </c:pt>
                      <c:pt idx="4252">
                        <c:v>1333569</c:v>
                      </c:pt>
                      <c:pt idx="4253">
                        <c:v>1334020</c:v>
                      </c:pt>
                      <c:pt idx="4254">
                        <c:v>1334646</c:v>
                      </c:pt>
                      <c:pt idx="4255">
                        <c:v>1335386</c:v>
                      </c:pt>
                      <c:pt idx="4256">
                        <c:v>1335983</c:v>
                      </c:pt>
                      <c:pt idx="4257">
                        <c:v>1336575</c:v>
                      </c:pt>
                      <c:pt idx="4258">
                        <c:v>1337180</c:v>
                      </c:pt>
                      <c:pt idx="4259">
                        <c:v>1337646</c:v>
                      </c:pt>
                      <c:pt idx="4260">
                        <c:v>1338096</c:v>
                      </c:pt>
                      <c:pt idx="4261">
                        <c:v>1338586</c:v>
                      </c:pt>
                      <c:pt idx="4262">
                        <c:v>1339024</c:v>
                      </c:pt>
                      <c:pt idx="4263">
                        <c:v>1339462</c:v>
                      </c:pt>
                      <c:pt idx="4264">
                        <c:v>1339926</c:v>
                      </c:pt>
                      <c:pt idx="4265">
                        <c:v>1340370</c:v>
                      </c:pt>
                      <c:pt idx="4266">
                        <c:v>1340728</c:v>
                      </c:pt>
                      <c:pt idx="4267">
                        <c:v>1341132</c:v>
                      </c:pt>
                      <c:pt idx="4268">
                        <c:v>1341623</c:v>
                      </c:pt>
                      <c:pt idx="4269">
                        <c:v>1342066</c:v>
                      </c:pt>
                      <c:pt idx="4270">
                        <c:v>1342548</c:v>
                      </c:pt>
                      <c:pt idx="4271">
                        <c:v>1343069</c:v>
                      </c:pt>
                      <c:pt idx="4272">
                        <c:v>1343523</c:v>
                      </c:pt>
                      <c:pt idx="4273">
                        <c:v>1343841</c:v>
                      </c:pt>
                      <c:pt idx="4274">
                        <c:v>1344200</c:v>
                      </c:pt>
                      <c:pt idx="4275">
                        <c:v>1344596</c:v>
                      </c:pt>
                      <c:pt idx="4276">
                        <c:v>1345044</c:v>
                      </c:pt>
                      <c:pt idx="4277">
                        <c:v>1345473</c:v>
                      </c:pt>
                      <c:pt idx="4278">
                        <c:v>1345943</c:v>
                      </c:pt>
                      <c:pt idx="4279">
                        <c:v>1346397</c:v>
                      </c:pt>
                      <c:pt idx="4280">
                        <c:v>1346738</c:v>
                      </c:pt>
                      <c:pt idx="4281">
                        <c:v>1347101</c:v>
                      </c:pt>
                      <c:pt idx="4282">
                        <c:v>1347573</c:v>
                      </c:pt>
                      <c:pt idx="4283">
                        <c:v>1348024</c:v>
                      </c:pt>
                      <c:pt idx="4284">
                        <c:v>1348485</c:v>
                      </c:pt>
                      <c:pt idx="4285">
                        <c:v>1348900</c:v>
                      </c:pt>
                      <c:pt idx="4286">
                        <c:v>1349356</c:v>
                      </c:pt>
                      <c:pt idx="4287">
                        <c:v>1349708</c:v>
                      </c:pt>
                      <c:pt idx="4288">
                        <c:v>1350030</c:v>
                      </c:pt>
                      <c:pt idx="4289">
                        <c:v>1350416</c:v>
                      </c:pt>
                      <c:pt idx="4290">
                        <c:v>1350821</c:v>
                      </c:pt>
                      <c:pt idx="4291">
                        <c:v>1351270</c:v>
                      </c:pt>
                      <c:pt idx="4292">
                        <c:v>1351719</c:v>
                      </c:pt>
                      <c:pt idx="4293">
                        <c:v>1352094</c:v>
                      </c:pt>
                      <c:pt idx="4294">
                        <c:v>1352446</c:v>
                      </c:pt>
                      <c:pt idx="4295">
                        <c:v>1352767</c:v>
                      </c:pt>
                      <c:pt idx="4296">
                        <c:v>1353142</c:v>
                      </c:pt>
                      <c:pt idx="4297">
                        <c:v>1353597</c:v>
                      </c:pt>
                      <c:pt idx="4298">
                        <c:v>1354043</c:v>
                      </c:pt>
                      <c:pt idx="4299">
                        <c:v>1354462</c:v>
                      </c:pt>
                      <c:pt idx="4300">
                        <c:v>1354871</c:v>
                      </c:pt>
                      <c:pt idx="4301">
                        <c:v>1355220</c:v>
                      </c:pt>
                      <c:pt idx="4302">
                        <c:v>1355509</c:v>
                      </c:pt>
                      <c:pt idx="4303">
                        <c:v>1355908</c:v>
                      </c:pt>
                      <c:pt idx="4304">
                        <c:v>1356323</c:v>
                      </c:pt>
                      <c:pt idx="4305">
                        <c:v>1356750</c:v>
                      </c:pt>
                      <c:pt idx="4306">
                        <c:v>1357168</c:v>
                      </c:pt>
                      <c:pt idx="4307">
                        <c:v>1357590</c:v>
                      </c:pt>
                      <c:pt idx="4308">
                        <c:v>1357881</c:v>
                      </c:pt>
                      <c:pt idx="4309">
                        <c:v>1358179</c:v>
                      </c:pt>
                      <c:pt idx="4310">
                        <c:v>1358588</c:v>
                      </c:pt>
                      <c:pt idx="4311">
                        <c:v>1359022</c:v>
                      </c:pt>
                      <c:pt idx="4312">
                        <c:v>1359467</c:v>
                      </c:pt>
                      <c:pt idx="4313">
                        <c:v>1359907</c:v>
                      </c:pt>
                      <c:pt idx="4314">
                        <c:v>1360306</c:v>
                      </c:pt>
                      <c:pt idx="4315">
                        <c:v>1360661</c:v>
                      </c:pt>
                      <c:pt idx="4316">
                        <c:v>1360970</c:v>
                      </c:pt>
                      <c:pt idx="4317">
                        <c:v>1361419</c:v>
                      </c:pt>
                      <c:pt idx="4318">
                        <c:v>1361872</c:v>
                      </c:pt>
                      <c:pt idx="4319">
                        <c:v>1362262</c:v>
                      </c:pt>
                      <c:pt idx="4320">
                        <c:v>1362624</c:v>
                      </c:pt>
                      <c:pt idx="4321">
                        <c:v>1362981</c:v>
                      </c:pt>
                      <c:pt idx="4322">
                        <c:v>1363317</c:v>
                      </c:pt>
                      <c:pt idx="4323">
                        <c:v>1363653</c:v>
                      </c:pt>
                      <c:pt idx="4324">
                        <c:v>1364122</c:v>
                      </c:pt>
                      <c:pt idx="4325">
                        <c:v>1364575</c:v>
                      </c:pt>
                      <c:pt idx="4326">
                        <c:v>1365006</c:v>
                      </c:pt>
                      <c:pt idx="4327">
                        <c:v>1365460</c:v>
                      </c:pt>
                      <c:pt idx="4328">
                        <c:v>1365900</c:v>
                      </c:pt>
                      <c:pt idx="4329">
                        <c:v>1366263</c:v>
                      </c:pt>
                      <c:pt idx="4330">
                        <c:v>1366735</c:v>
                      </c:pt>
                      <c:pt idx="4331">
                        <c:v>1367139</c:v>
                      </c:pt>
                      <c:pt idx="4332">
                        <c:v>1367646</c:v>
                      </c:pt>
                      <c:pt idx="4333">
                        <c:v>1368184</c:v>
                      </c:pt>
                      <c:pt idx="4334">
                        <c:v>1368626</c:v>
                      </c:pt>
                      <c:pt idx="4335">
                        <c:v>1369084</c:v>
                      </c:pt>
                      <c:pt idx="4336">
                        <c:v>1369421</c:v>
                      </c:pt>
                      <c:pt idx="4337">
                        <c:v>1369782</c:v>
                      </c:pt>
                      <c:pt idx="4338">
                        <c:v>1370296</c:v>
                      </c:pt>
                      <c:pt idx="4339">
                        <c:v>1370707</c:v>
                      </c:pt>
                      <c:pt idx="4340">
                        <c:v>1371098</c:v>
                      </c:pt>
                      <c:pt idx="4341">
                        <c:v>1371481</c:v>
                      </c:pt>
                      <c:pt idx="4342">
                        <c:v>1371875</c:v>
                      </c:pt>
                      <c:pt idx="4343">
                        <c:v>1372226</c:v>
                      </c:pt>
                      <c:pt idx="4344">
                        <c:v>1372539</c:v>
                      </c:pt>
                      <c:pt idx="4345">
                        <c:v>1372919</c:v>
                      </c:pt>
                      <c:pt idx="4346">
                        <c:v>1373232</c:v>
                      </c:pt>
                      <c:pt idx="4347">
                        <c:v>1373484</c:v>
                      </c:pt>
                      <c:pt idx="4348">
                        <c:v>1373788</c:v>
                      </c:pt>
                      <c:pt idx="4349">
                        <c:v>1374176</c:v>
                      </c:pt>
                      <c:pt idx="4350">
                        <c:v>1374507</c:v>
                      </c:pt>
                      <c:pt idx="4351">
                        <c:v>1374828</c:v>
                      </c:pt>
                      <c:pt idx="4352">
                        <c:v>1375212</c:v>
                      </c:pt>
                      <c:pt idx="4353">
                        <c:v>1375667</c:v>
                      </c:pt>
                      <c:pt idx="4354">
                        <c:v>1376048</c:v>
                      </c:pt>
                      <c:pt idx="4355">
                        <c:v>1376518</c:v>
                      </c:pt>
                      <c:pt idx="4356">
                        <c:v>1377032</c:v>
                      </c:pt>
                      <c:pt idx="4357">
                        <c:v>1377459</c:v>
                      </c:pt>
                      <c:pt idx="4358">
                        <c:v>1377894</c:v>
                      </c:pt>
                      <c:pt idx="4359">
                        <c:v>1378343</c:v>
                      </c:pt>
                      <c:pt idx="4360">
                        <c:v>1378821</c:v>
                      </c:pt>
                      <c:pt idx="4361">
                        <c:v>1379278</c:v>
                      </c:pt>
                      <c:pt idx="4362">
                        <c:v>1379785</c:v>
                      </c:pt>
                      <c:pt idx="4363">
                        <c:v>1380291</c:v>
                      </c:pt>
                      <c:pt idx="4364">
                        <c:v>1380686</c:v>
                      </c:pt>
                      <c:pt idx="4365">
                        <c:v>1381117</c:v>
                      </c:pt>
                      <c:pt idx="4366">
                        <c:v>1381571</c:v>
                      </c:pt>
                      <c:pt idx="4367">
                        <c:v>1382040</c:v>
                      </c:pt>
                      <c:pt idx="4368">
                        <c:v>1382459</c:v>
                      </c:pt>
                      <c:pt idx="4369">
                        <c:v>1382963</c:v>
                      </c:pt>
                      <c:pt idx="4370">
                        <c:v>1383428</c:v>
                      </c:pt>
                      <c:pt idx="4371">
                        <c:v>1383761</c:v>
                      </c:pt>
                      <c:pt idx="4372">
                        <c:v>1384116</c:v>
                      </c:pt>
                      <c:pt idx="4373">
                        <c:v>1384566</c:v>
                      </c:pt>
                      <c:pt idx="4374">
                        <c:v>1385063</c:v>
                      </c:pt>
                      <c:pt idx="4375">
                        <c:v>1385528</c:v>
                      </c:pt>
                      <c:pt idx="4376">
                        <c:v>1386013</c:v>
                      </c:pt>
                      <c:pt idx="4377">
                        <c:v>1386483</c:v>
                      </c:pt>
                      <c:pt idx="4378">
                        <c:v>1386819</c:v>
                      </c:pt>
                      <c:pt idx="4379">
                        <c:v>1387188</c:v>
                      </c:pt>
                      <c:pt idx="4380">
                        <c:v>1387590</c:v>
                      </c:pt>
                      <c:pt idx="4381">
                        <c:v>1388015</c:v>
                      </c:pt>
                      <c:pt idx="4382">
                        <c:v>1388450</c:v>
                      </c:pt>
                      <c:pt idx="4383">
                        <c:v>1388900</c:v>
                      </c:pt>
                      <c:pt idx="4384">
                        <c:v>1389289</c:v>
                      </c:pt>
                      <c:pt idx="4385">
                        <c:v>1389629</c:v>
                      </c:pt>
                      <c:pt idx="4386">
                        <c:v>1389957</c:v>
                      </c:pt>
                      <c:pt idx="4387">
                        <c:v>1390300</c:v>
                      </c:pt>
                      <c:pt idx="4388">
                        <c:v>1390741</c:v>
                      </c:pt>
                      <c:pt idx="4389">
                        <c:v>1391163</c:v>
                      </c:pt>
                      <c:pt idx="4390">
                        <c:v>1391593</c:v>
                      </c:pt>
                      <c:pt idx="4391">
                        <c:v>1392057</c:v>
                      </c:pt>
                      <c:pt idx="4392">
                        <c:v>1392438</c:v>
                      </c:pt>
                      <c:pt idx="4393">
                        <c:v>1392845</c:v>
                      </c:pt>
                      <c:pt idx="4394">
                        <c:v>1393308</c:v>
                      </c:pt>
                      <c:pt idx="4395">
                        <c:v>1393759</c:v>
                      </c:pt>
                      <c:pt idx="4396">
                        <c:v>1394235</c:v>
                      </c:pt>
                      <c:pt idx="4397">
                        <c:v>1394650</c:v>
                      </c:pt>
                      <c:pt idx="4398">
                        <c:v>1395097</c:v>
                      </c:pt>
                      <c:pt idx="4399">
                        <c:v>1395411</c:v>
                      </c:pt>
                      <c:pt idx="4400">
                        <c:v>1395744</c:v>
                      </c:pt>
                      <c:pt idx="4401">
                        <c:v>1396185</c:v>
                      </c:pt>
                      <c:pt idx="4402">
                        <c:v>1396643</c:v>
                      </c:pt>
                      <c:pt idx="4403">
                        <c:v>1397076</c:v>
                      </c:pt>
                      <c:pt idx="4404">
                        <c:v>1397465</c:v>
                      </c:pt>
                      <c:pt idx="4405">
                        <c:v>1397890</c:v>
                      </c:pt>
                      <c:pt idx="4406">
                        <c:v>1398228</c:v>
                      </c:pt>
                      <c:pt idx="4407">
                        <c:v>1398534</c:v>
                      </c:pt>
                      <c:pt idx="4408">
                        <c:v>1398971</c:v>
                      </c:pt>
                      <c:pt idx="4409">
                        <c:v>1399377</c:v>
                      </c:pt>
                      <c:pt idx="4410">
                        <c:v>1399749</c:v>
                      </c:pt>
                      <c:pt idx="4411">
                        <c:v>1400172</c:v>
                      </c:pt>
                      <c:pt idx="4412">
                        <c:v>1400557</c:v>
                      </c:pt>
                      <c:pt idx="4413">
                        <c:v>1400879</c:v>
                      </c:pt>
                      <c:pt idx="4414">
                        <c:v>1401218</c:v>
                      </c:pt>
                      <c:pt idx="4415">
                        <c:v>1401658</c:v>
                      </c:pt>
                      <c:pt idx="4416">
                        <c:v>1402038</c:v>
                      </c:pt>
                      <c:pt idx="4417">
                        <c:v>1402411</c:v>
                      </c:pt>
                      <c:pt idx="4418">
                        <c:v>1402828</c:v>
                      </c:pt>
                      <c:pt idx="4419">
                        <c:v>1403190</c:v>
                      </c:pt>
                      <c:pt idx="4420">
                        <c:v>1403491</c:v>
                      </c:pt>
                      <c:pt idx="4421">
                        <c:v>1403840</c:v>
                      </c:pt>
                      <c:pt idx="4422">
                        <c:v>1404230</c:v>
                      </c:pt>
                      <c:pt idx="4423">
                        <c:v>1404589</c:v>
                      </c:pt>
                      <c:pt idx="4424">
                        <c:v>1404946</c:v>
                      </c:pt>
                      <c:pt idx="4425">
                        <c:v>1405371</c:v>
                      </c:pt>
                      <c:pt idx="4426">
                        <c:v>1405730</c:v>
                      </c:pt>
                      <c:pt idx="4427">
                        <c:v>1406074</c:v>
                      </c:pt>
                      <c:pt idx="4428">
                        <c:v>1406398</c:v>
                      </c:pt>
                      <c:pt idx="4429">
                        <c:v>1406791</c:v>
                      </c:pt>
                      <c:pt idx="4430">
                        <c:v>1407175</c:v>
                      </c:pt>
                      <c:pt idx="4431">
                        <c:v>1407561</c:v>
                      </c:pt>
                      <c:pt idx="4432">
                        <c:v>1407946</c:v>
                      </c:pt>
                      <c:pt idx="4433">
                        <c:v>1408327</c:v>
                      </c:pt>
                      <c:pt idx="4434">
                        <c:v>1408670</c:v>
                      </c:pt>
                      <c:pt idx="4435">
                        <c:v>1408983</c:v>
                      </c:pt>
                      <c:pt idx="4436">
                        <c:v>1409345</c:v>
                      </c:pt>
                      <c:pt idx="4437">
                        <c:v>1409686</c:v>
                      </c:pt>
                      <c:pt idx="4438">
                        <c:v>1410066</c:v>
                      </c:pt>
                      <c:pt idx="4439">
                        <c:v>1410454</c:v>
                      </c:pt>
                      <c:pt idx="4440">
                        <c:v>1410863</c:v>
                      </c:pt>
                      <c:pt idx="4441">
                        <c:v>1411218</c:v>
                      </c:pt>
                      <c:pt idx="4442">
                        <c:v>1411524</c:v>
                      </c:pt>
                      <c:pt idx="4443">
                        <c:v>1411907</c:v>
                      </c:pt>
                      <c:pt idx="4444">
                        <c:v>1412353</c:v>
                      </c:pt>
                      <c:pt idx="4445">
                        <c:v>1412752</c:v>
                      </c:pt>
                      <c:pt idx="4446">
                        <c:v>1413183</c:v>
                      </c:pt>
                      <c:pt idx="4447">
                        <c:v>1413610</c:v>
                      </c:pt>
                      <c:pt idx="4448">
                        <c:v>1413894</c:v>
                      </c:pt>
                      <c:pt idx="4449">
                        <c:v>1414196</c:v>
                      </c:pt>
                      <c:pt idx="4450">
                        <c:v>1414536</c:v>
                      </c:pt>
                      <c:pt idx="4451">
                        <c:v>1414932</c:v>
                      </c:pt>
                      <c:pt idx="4452">
                        <c:v>1415357</c:v>
                      </c:pt>
                      <c:pt idx="4453">
                        <c:v>1415744</c:v>
                      </c:pt>
                      <c:pt idx="4454">
                        <c:v>1416134</c:v>
                      </c:pt>
                      <c:pt idx="4455">
                        <c:v>1416456</c:v>
                      </c:pt>
                      <c:pt idx="4456">
                        <c:v>1416850</c:v>
                      </c:pt>
                      <c:pt idx="4457">
                        <c:v>1417275</c:v>
                      </c:pt>
                      <c:pt idx="4458">
                        <c:v>1417696</c:v>
                      </c:pt>
                      <c:pt idx="4459">
                        <c:v>1418120</c:v>
                      </c:pt>
                      <c:pt idx="4460">
                        <c:v>1418488</c:v>
                      </c:pt>
                      <c:pt idx="4461">
                        <c:v>1418922</c:v>
                      </c:pt>
                      <c:pt idx="4462">
                        <c:v>1419249</c:v>
                      </c:pt>
                      <c:pt idx="4463">
                        <c:v>1419579</c:v>
                      </c:pt>
                      <c:pt idx="4464">
                        <c:v>1420038</c:v>
                      </c:pt>
                      <c:pt idx="4465">
                        <c:v>1420485</c:v>
                      </c:pt>
                      <c:pt idx="4466">
                        <c:v>1421106</c:v>
                      </c:pt>
                      <c:pt idx="4467">
                        <c:v>1421613</c:v>
                      </c:pt>
                      <c:pt idx="4468">
                        <c:v>1421994</c:v>
                      </c:pt>
                      <c:pt idx="4469">
                        <c:v>1422350</c:v>
                      </c:pt>
                      <c:pt idx="4470">
                        <c:v>1422684</c:v>
                      </c:pt>
                      <c:pt idx="4471">
                        <c:v>1423059</c:v>
                      </c:pt>
                      <c:pt idx="4472">
                        <c:v>1423450</c:v>
                      </c:pt>
                      <c:pt idx="4473">
                        <c:v>1423844</c:v>
                      </c:pt>
                      <c:pt idx="4474">
                        <c:v>1424294</c:v>
                      </c:pt>
                      <c:pt idx="4475">
                        <c:v>1424674</c:v>
                      </c:pt>
                      <c:pt idx="4476">
                        <c:v>1425041</c:v>
                      </c:pt>
                      <c:pt idx="4477">
                        <c:v>1425375</c:v>
                      </c:pt>
                      <c:pt idx="4478">
                        <c:v>1425792</c:v>
                      </c:pt>
                      <c:pt idx="4479">
                        <c:v>1426159</c:v>
                      </c:pt>
                      <c:pt idx="4480">
                        <c:v>1426510</c:v>
                      </c:pt>
                      <c:pt idx="4481">
                        <c:v>1426894</c:v>
                      </c:pt>
                      <c:pt idx="4482">
                        <c:v>1427275</c:v>
                      </c:pt>
                      <c:pt idx="4483">
                        <c:v>1427555</c:v>
                      </c:pt>
                      <c:pt idx="4484">
                        <c:v>1427825</c:v>
                      </c:pt>
                      <c:pt idx="4485">
                        <c:v>1428227</c:v>
                      </c:pt>
                      <c:pt idx="4486">
                        <c:v>1428583</c:v>
                      </c:pt>
                      <c:pt idx="4487">
                        <c:v>1428940</c:v>
                      </c:pt>
                      <c:pt idx="4488">
                        <c:v>1429333</c:v>
                      </c:pt>
                      <c:pt idx="4489">
                        <c:v>1429690</c:v>
                      </c:pt>
                      <c:pt idx="4490">
                        <c:v>1430033</c:v>
                      </c:pt>
                      <c:pt idx="4491">
                        <c:v>1430325</c:v>
                      </c:pt>
                      <c:pt idx="4492">
                        <c:v>1430692</c:v>
                      </c:pt>
                      <c:pt idx="4493">
                        <c:v>1431093</c:v>
                      </c:pt>
                      <c:pt idx="4494">
                        <c:v>1431461</c:v>
                      </c:pt>
                      <c:pt idx="4495">
                        <c:v>1431860</c:v>
                      </c:pt>
                      <c:pt idx="4496">
                        <c:v>1432284</c:v>
                      </c:pt>
                      <c:pt idx="4497">
                        <c:v>1432596</c:v>
                      </c:pt>
                      <c:pt idx="4498">
                        <c:v>1432901</c:v>
                      </c:pt>
                      <c:pt idx="4499">
                        <c:v>1433240</c:v>
                      </c:pt>
                      <c:pt idx="4500">
                        <c:v>1433593</c:v>
                      </c:pt>
                      <c:pt idx="4501">
                        <c:v>1434013</c:v>
                      </c:pt>
                      <c:pt idx="4502">
                        <c:v>1434425</c:v>
                      </c:pt>
                      <c:pt idx="4503">
                        <c:v>1434841</c:v>
                      </c:pt>
                      <c:pt idx="4504">
                        <c:v>1435196</c:v>
                      </c:pt>
                      <c:pt idx="4505">
                        <c:v>1435545</c:v>
                      </c:pt>
                      <c:pt idx="4506">
                        <c:v>1435923</c:v>
                      </c:pt>
                      <c:pt idx="4507">
                        <c:v>1436348</c:v>
                      </c:pt>
                      <c:pt idx="4508">
                        <c:v>1436810</c:v>
                      </c:pt>
                      <c:pt idx="4509">
                        <c:v>1437248</c:v>
                      </c:pt>
                      <c:pt idx="4510">
                        <c:v>1437750</c:v>
                      </c:pt>
                      <c:pt idx="4511">
                        <c:v>1438083</c:v>
                      </c:pt>
                      <c:pt idx="4512">
                        <c:v>1438405</c:v>
                      </c:pt>
                      <c:pt idx="4513">
                        <c:v>1438717</c:v>
                      </c:pt>
                      <c:pt idx="4514">
                        <c:v>1439103</c:v>
                      </c:pt>
                      <c:pt idx="4515">
                        <c:v>1439500</c:v>
                      </c:pt>
                      <c:pt idx="4516">
                        <c:v>1439833</c:v>
                      </c:pt>
                      <c:pt idx="4517">
                        <c:v>1440210</c:v>
                      </c:pt>
                      <c:pt idx="4518">
                        <c:v>1440524</c:v>
                      </c:pt>
                      <c:pt idx="4519">
                        <c:v>1440821</c:v>
                      </c:pt>
                      <c:pt idx="4520">
                        <c:v>1441179</c:v>
                      </c:pt>
                      <c:pt idx="4521">
                        <c:v>1441550</c:v>
                      </c:pt>
                      <c:pt idx="4522">
                        <c:v>1441896</c:v>
                      </c:pt>
                      <c:pt idx="4523">
                        <c:v>1442289</c:v>
                      </c:pt>
                      <c:pt idx="4524">
                        <c:v>1442611</c:v>
                      </c:pt>
                      <c:pt idx="4525">
                        <c:v>1442914</c:v>
                      </c:pt>
                      <c:pt idx="4526">
                        <c:v>1443249</c:v>
                      </c:pt>
                      <c:pt idx="4527">
                        <c:v>1443711</c:v>
                      </c:pt>
                      <c:pt idx="4528">
                        <c:v>1444116</c:v>
                      </c:pt>
                      <c:pt idx="4529">
                        <c:v>1444532</c:v>
                      </c:pt>
                      <c:pt idx="4530">
                        <c:v>1445023</c:v>
                      </c:pt>
                      <c:pt idx="4531">
                        <c:v>1445440</c:v>
                      </c:pt>
                      <c:pt idx="4532">
                        <c:v>1445731</c:v>
                      </c:pt>
                      <c:pt idx="4533">
                        <c:v>1446021</c:v>
                      </c:pt>
                      <c:pt idx="4534">
                        <c:v>1446400</c:v>
                      </c:pt>
                      <c:pt idx="4535">
                        <c:v>1446799</c:v>
                      </c:pt>
                      <c:pt idx="4536">
                        <c:v>1447183</c:v>
                      </c:pt>
                      <c:pt idx="4537">
                        <c:v>1447493</c:v>
                      </c:pt>
                      <c:pt idx="4538">
                        <c:v>1447814</c:v>
                      </c:pt>
                      <c:pt idx="4539">
                        <c:v>1448077</c:v>
                      </c:pt>
                      <c:pt idx="4540">
                        <c:v>1448325</c:v>
                      </c:pt>
                      <c:pt idx="4541">
                        <c:v>1448727</c:v>
                      </c:pt>
                      <c:pt idx="4542">
                        <c:v>1449088</c:v>
                      </c:pt>
                      <c:pt idx="4543">
                        <c:v>1449448</c:v>
                      </c:pt>
                      <c:pt idx="4544">
                        <c:v>1449853</c:v>
                      </c:pt>
                      <c:pt idx="4545">
                        <c:v>1450256</c:v>
                      </c:pt>
                      <c:pt idx="4546">
                        <c:v>1450600</c:v>
                      </c:pt>
                      <c:pt idx="4547">
                        <c:v>1450909</c:v>
                      </c:pt>
                      <c:pt idx="4548">
                        <c:v>1451300</c:v>
                      </c:pt>
                      <c:pt idx="4549">
                        <c:v>1451691</c:v>
                      </c:pt>
                      <c:pt idx="4550">
                        <c:v>1452064</c:v>
                      </c:pt>
                      <c:pt idx="4551">
                        <c:v>1452424</c:v>
                      </c:pt>
                      <c:pt idx="4552">
                        <c:v>1452828</c:v>
                      </c:pt>
                      <c:pt idx="4553">
                        <c:v>1453094</c:v>
                      </c:pt>
                      <c:pt idx="4554">
                        <c:v>1453401</c:v>
                      </c:pt>
                      <c:pt idx="4555">
                        <c:v>1453741</c:v>
                      </c:pt>
                      <c:pt idx="4556">
                        <c:v>1454101</c:v>
                      </c:pt>
                      <c:pt idx="4557">
                        <c:v>1454495</c:v>
                      </c:pt>
                      <c:pt idx="4558">
                        <c:v>1454874</c:v>
                      </c:pt>
                      <c:pt idx="4559">
                        <c:v>1455253</c:v>
                      </c:pt>
                      <c:pt idx="4560">
                        <c:v>1455553</c:v>
                      </c:pt>
                      <c:pt idx="4561">
                        <c:v>1455816</c:v>
                      </c:pt>
                      <c:pt idx="4562">
                        <c:v>1456196</c:v>
                      </c:pt>
                      <c:pt idx="4563">
                        <c:v>1456604</c:v>
                      </c:pt>
                      <c:pt idx="4564">
                        <c:v>1456998</c:v>
                      </c:pt>
                      <c:pt idx="4565">
                        <c:v>1457399</c:v>
                      </c:pt>
                      <c:pt idx="4566">
                        <c:v>1457775</c:v>
                      </c:pt>
                      <c:pt idx="4567">
                        <c:v>1458041</c:v>
                      </c:pt>
                      <c:pt idx="4568">
                        <c:v>1458332</c:v>
                      </c:pt>
                      <c:pt idx="4569">
                        <c:v>1458705</c:v>
                      </c:pt>
                      <c:pt idx="4570">
                        <c:v>1459152</c:v>
                      </c:pt>
                      <c:pt idx="4571">
                        <c:v>1459496</c:v>
                      </c:pt>
                      <c:pt idx="4572">
                        <c:v>1459873</c:v>
                      </c:pt>
                      <c:pt idx="4573">
                        <c:v>1460274</c:v>
                      </c:pt>
                      <c:pt idx="4574">
                        <c:v>1460589</c:v>
                      </c:pt>
                      <c:pt idx="4575">
                        <c:v>1460893</c:v>
                      </c:pt>
                      <c:pt idx="4576">
                        <c:v>1461271</c:v>
                      </c:pt>
                      <c:pt idx="4577">
                        <c:v>1461678</c:v>
                      </c:pt>
                      <c:pt idx="4578">
                        <c:v>1462055</c:v>
                      </c:pt>
                      <c:pt idx="4579">
                        <c:v>1462507</c:v>
                      </c:pt>
                      <c:pt idx="4580">
                        <c:v>1462888</c:v>
                      </c:pt>
                      <c:pt idx="4581">
                        <c:v>1463249</c:v>
                      </c:pt>
                      <c:pt idx="4582">
                        <c:v>1463601</c:v>
                      </c:pt>
                      <c:pt idx="4583">
                        <c:v>1464021</c:v>
                      </c:pt>
                      <c:pt idx="4584">
                        <c:v>1464457</c:v>
                      </c:pt>
                      <c:pt idx="4585">
                        <c:v>1464850</c:v>
                      </c:pt>
                      <c:pt idx="4586">
                        <c:v>1465242</c:v>
                      </c:pt>
                      <c:pt idx="4587">
                        <c:v>1465667</c:v>
                      </c:pt>
                      <c:pt idx="4588">
                        <c:v>1466056</c:v>
                      </c:pt>
                      <c:pt idx="4589">
                        <c:v>1466400</c:v>
                      </c:pt>
                      <c:pt idx="4590">
                        <c:v>1466816</c:v>
                      </c:pt>
                      <c:pt idx="4591">
                        <c:v>1467210</c:v>
                      </c:pt>
                      <c:pt idx="4592">
                        <c:v>1467736</c:v>
                      </c:pt>
                      <c:pt idx="4593">
                        <c:v>1468213</c:v>
                      </c:pt>
                      <c:pt idx="4594">
                        <c:v>1468614</c:v>
                      </c:pt>
                      <c:pt idx="4595">
                        <c:v>1468930</c:v>
                      </c:pt>
                      <c:pt idx="4596">
                        <c:v>1469194</c:v>
                      </c:pt>
                      <c:pt idx="4597">
                        <c:v>1469545</c:v>
                      </c:pt>
                      <c:pt idx="4598">
                        <c:v>1469960</c:v>
                      </c:pt>
                      <c:pt idx="4599">
                        <c:v>1470353</c:v>
                      </c:pt>
                      <c:pt idx="4600">
                        <c:v>1470742</c:v>
                      </c:pt>
                      <c:pt idx="4601">
                        <c:v>1471115</c:v>
                      </c:pt>
                      <c:pt idx="4602">
                        <c:v>1471419</c:v>
                      </c:pt>
                      <c:pt idx="4603">
                        <c:v>1471691</c:v>
                      </c:pt>
                      <c:pt idx="4604">
                        <c:v>1472029</c:v>
                      </c:pt>
                      <c:pt idx="4605">
                        <c:v>1472468</c:v>
                      </c:pt>
                      <c:pt idx="4606">
                        <c:v>1472912</c:v>
                      </c:pt>
                      <c:pt idx="4607">
                        <c:v>1473395</c:v>
                      </c:pt>
                      <c:pt idx="4608">
                        <c:v>1473838</c:v>
                      </c:pt>
                      <c:pt idx="4609">
                        <c:v>1474198</c:v>
                      </c:pt>
                      <c:pt idx="4610">
                        <c:v>1474584</c:v>
                      </c:pt>
                      <c:pt idx="4611">
                        <c:v>1475101</c:v>
                      </c:pt>
                      <c:pt idx="4612">
                        <c:v>1475658</c:v>
                      </c:pt>
                      <c:pt idx="4613">
                        <c:v>1476135</c:v>
                      </c:pt>
                      <c:pt idx="4614">
                        <c:v>1476567</c:v>
                      </c:pt>
                      <c:pt idx="4615">
                        <c:v>1476890</c:v>
                      </c:pt>
                      <c:pt idx="4616">
                        <c:v>1477192</c:v>
                      </c:pt>
                      <c:pt idx="4617">
                        <c:v>1477515</c:v>
                      </c:pt>
                      <c:pt idx="4618">
                        <c:v>1477921</c:v>
                      </c:pt>
                      <c:pt idx="4619">
                        <c:v>1478154</c:v>
                      </c:pt>
                      <c:pt idx="4620">
                        <c:v>1478540</c:v>
                      </c:pt>
                      <c:pt idx="4621">
                        <c:v>1478964</c:v>
                      </c:pt>
                      <c:pt idx="4622">
                        <c:v>1479284</c:v>
                      </c:pt>
                      <c:pt idx="4623">
                        <c:v>1479605</c:v>
                      </c:pt>
                      <c:pt idx="4624">
                        <c:v>1479923</c:v>
                      </c:pt>
                      <c:pt idx="4625">
                        <c:v>1480284</c:v>
                      </c:pt>
                      <c:pt idx="4626">
                        <c:v>1480679</c:v>
                      </c:pt>
                      <c:pt idx="4627">
                        <c:v>1481115</c:v>
                      </c:pt>
                      <c:pt idx="4628">
                        <c:v>1481502</c:v>
                      </c:pt>
                      <c:pt idx="4629">
                        <c:v>1481851</c:v>
                      </c:pt>
                      <c:pt idx="4630">
                        <c:v>1482088</c:v>
                      </c:pt>
                      <c:pt idx="4631">
                        <c:v>1482357</c:v>
                      </c:pt>
                      <c:pt idx="4632">
                        <c:v>1482760</c:v>
                      </c:pt>
                      <c:pt idx="4633">
                        <c:v>1483234</c:v>
                      </c:pt>
                      <c:pt idx="4634">
                        <c:v>1483692</c:v>
                      </c:pt>
                      <c:pt idx="4635">
                        <c:v>1484112</c:v>
                      </c:pt>
                      <c:pt idx="4636">
                        <c:v>1484473</c:v>
                      </c:pt>
                      <c:pt idx="4637">
                        <c:v>1484787</c:v>
                      </c:pt>
                      <c:pt idx="4638">
                        <c:v>1485077</c:v>
                      </c:pt>
                      <c:pt idx="4639">
                        <c:v>1485427</c:v>
                      </c:pt>
                      <c:pt idx="4640">
                        <c:v>1485778</c:v>
                      </c:pt>
                      <c:pt idx="4641">
                        <c:v>1486180</c:v>
                      </c:pt>
                      <c:pt idx="4642">
                        <c:v>1486571</c:v>
                      </c:pt>
                      <c:pt idx="4643">
                        <c:v>1486987</c:v>
                      </c:pt>
                      <c:pt idx="4644">
                        <c:v>1487291</c:v>
                      </c:pt>
                      <c:pt idx="4645">
                        <c:v>1487544</c:v>
                      </c:pt>
                      <c:pt idx="4646">
                        <c:v>1487765</c:v>
                      </c:pt>
                      <c:pt idx="4647">
                        <c:v>1488067</c:v>
                      </c:pt>
                      <c:pt idx="4648">
                        <c:v>1488468</c:v>
                      </c:pt>
                      <c:pt idx="4649">
                        <c:v>1488872</c:v>
                      </c:pt>
                      <c:pt idx="4650">
                        <c:v>1489299</c:v>
                      </c:pt>
                      <c:pt idx="4651">
                        <c:v>1489580</c:v>
                      </c:pt>
                      <c:pt idx="4652">
                        <c:v>1489921</c:v>
                      </c:pt>
                      <c:pt idx="4653">
                        <c:v>1490342</c:v>
                      </c:pt>
                      <c:pt idx="4654">
                        <c:v>1490762</c:v>
                      </c:pt>
                      <c:pt idx="4655">
                        <c:v>1491150</c:v>
                      </c:pt>
                      <c:pt idx="4656">
                        <c:v>1491597</c:v>
                      </c:pt>
                      <c:pt idx="4657">
                        <c:v>1492049</c:v>
                      </c:pt>
                      <c:pt idx="4658">
                        <c:v>1492374</c:v>
                      </c:pt>
                      <c:pt idx="4659">
                        <c:v>1492665</c:v>
                      </c:pt>
                      <c:pt idx="4660">
                        <c:v>1493114</c:v>
                      </c:pt>
                      <c:pt idx="4661">
                        <c:v>1493495</c:v>
                      </c:pt>
                      <c:pt idx="4662">
                        <c:v>1493801</c:v>
                      </c:pt>
                      <c:pt idx="4663">
                        <c:v>1493823</c:v>
                      </c:pt>
                      <c:pt idx="4664">
                        <c:v>1493921</c:v>
                      </c:pt>
                      <c:pt idx="4665">
                        <c:v>1494193</c:v>
                      </c:pt>
                      <c:pt idx="4666">
                        <c:v>1494448</c:v>
                      </c:pt>
                      <c:pt idx="4667">
                        <c:v>1494807</c:v>
                      </c:pt>
                      <c:pt idx="4668">
                        <c:v>1495182</c:v>
                      </c:pt>
                      <c:pt idx="4669">
                        <c:v>1495541</c:v>
                      </c:pt>
                      <c:pt idx="4670">
                        <c:v>1495954</c:v>
                      </c:pt>
                      <c:pt idx="4671">
                        <c:v>1496370</c:v>
                      </c:pt>
                      <c:pt idx="4672">
                        <c:v>1496655</c:v>
                      </c:pt>
                      <c:pt idx="4673">
                        <c:v>1496945</c:v>
                      </c:pt>
                      <c:pt idx="4674">
                        <c:v>1497336</c:v>
                      </c:pt>
                      <c:pt idx="4675">
                        <c:v>1497759</c:v>
                      </c:pt>
                      <c:pt idx="4676">
                        <c:v>1498154</c:v>
                      </c:pt>
                      <c:pt idx="4677">
                        <c:v>1498556</c:v>
                      </c:pt>
                      <c:pt idx="4678">
                        <c:v>1498948</c:v>
                      </c:pt>
                      <c:pt idx="4679">
                        <c:v>1499292</c:v>
                      </c:pt>
                      <c:pt idx="4680">
                        <c:v>1499646</c:v>
                      </c:pt>
                      <c:pt idx="4681">
                        <c:v>1500003</c:v>
                      </c:pt>
                      <c:pt idx="4682">
                        <c:v>1500362</c:v>
                      </c:pt>
                      <c:pt idx="4683">
                        <c:v>1500738</c:v>
                      </c:pt>
                      <c:pt idx="4684">
                        <c:v>1501001</c:v>
                      </c:pt>
                      <c:pt idx="4685">
                        <c:v>1501342</c:v>
                      </c:pt>
                      <c:pt idx="4686">
                        <c:v>1501655</c:v>
                      </c:pt>
                      <c:pt idx="4687">
                        <c:v>1501937</c:v>
                      </c:pt>
                      <c:pt idx="4688">
                        <c:v>1502333</c:v>
                      </c:pt>
                      <c:pt idx="4689">
                        <c:v>1502720</c:v>
                      </c:pt>
                      <c:pt idx="4690">
                        <c:v>1503147</c:v>
                      </c:pt>
                      <c:pt idx="4691">
                        <c:v>1503381</c:v>
                      </c:pt>
                      <c:pt idx="4692">
                        <c:v>1503729</c:v>
                      </c:pt>
                      <c:pt idx="4693">
                        <c:v>1504047</c:v>
                      </c:pt>
                      <c:pt idx="4694">
                        <c:v>1504348</c:v>
                      </c:pt>
                      <c:pt idx="4695">
                        <c:v>1504772</c:v>
                      </c:pt>
                      <c:pt idx="4696">
                        <c:v>1505174</c:v>
                      </c:pt>
                      <c:pt idx="4697">
                        <c:v>1505559</c:v>
                      </c:pt>
                      <c:pt idx="4698">
                        <c:v>1505977</c:v>
                      </c:pt>
                      <c:pt idx="4699">
                        <c:v>1506367</c:v>
                      </c:pt>
                      <c:pt idx="4700">
                        <c:v>1506723</c:v>
                      </c:pt>
                      <c:pt idx="4701">
                        <c:v>1507052</c:v>
                      </c:pt>
                      <c:pt idx="4702">
                        <c:v>1507404</c:v>
                      </c:pt>
                      <c:pt idx="4703">
                        <c:v>1507797</c:v>
                      </c:pt>
                      <c:pt idx="4704">
                        <c:v>1508176</c:v>
                      </c:pt>
                      <c:pt idx="4705">
                        <c:v>1508552</c:v>
                      </c:pt>
                      <c:pt idx="4706">
                        <c:v>1508947</c:v>
                      </c:pt>
                      <c:pt idx="4707">
                        <c:v>1509269</c:v>
                      </c:pt>
                      <c:pt idx="4708">
                        <c:v>1509535</c:v>
                      </c:pt>
                      <c:pt idx="4709">
                        <c:v>1509933</c:v>
                      </c:pt>
                      <c:pt idx="4710">
                        <c:v>1510317</c:v>
                      </c:pt>
                      <c:pt idx="4711">
                        <c:v>1510652</c:v>
                      </c:pt>
                      <c:pt idx="4712">
                        <c:v>1510966</c:v>
                      </c:pt>
                      <c:pt idx="4713">
                        <c:v>1511238</c:v>
                      </c:pt>
                      <c:pt idx="4714">
                        <c:v>1511474</c:v>
                      </c:pt>
                      <c:pt idx="4715">
                        <c:v>1511797</c:v>
                      </c:pt>
                      <c:pt idx="4716">
                        <c:v>1512134</c:v>
                      </c:pt>
                      <c:pt idx="4717">
                        <c:v>1512491</c:v>
                      </c:pt>
                      <c:pt idx="4718">
                        <c:v>1512815</c:v>
                      </c:pt>
                      <c:pt idx="4719">
                        <c:v>1513124</c:v>
                      </c:pt>
                      <c:pt idx="4720">
                        <c:v>1513426</c:v>
                      </c:pt>
                      <c:pt idx="4721">
                        <c:v>1513737</c:v>
                      </c:pt>
                      <c:pt idx="4722">
                        <c:v>1514084</c:v>
                      </c:pt>
                      <c:pt idx="4723">
                        <c:v>1514498</c:v>
                      </c:pt>
                      <c:pt idx="4724">
                        <c:v>1514917</c:v>
                      </c:pt>
                      <c:pt idx="4725">
                        <c:v>1515311</c:v>
                      </c:pt>
                      <c:pt idx="4726">
                        <c:v>1515688</c:v>
                      </c:pt>
                      <c:pt idx="4727">
                        <c:v>1516114</c:v>
                      </c:pt>
                      <c:pt idx="4728">
                        <c:v>1516424</c:v>
                      </c:pt>
                      <c:pt idx="4729">
                        <c:v>1516709</c:v>
                      </c:pt>
                      <c:pt idx="4730">
                        <c:v>1517127</c:v>
                      </c:pt>
                      <c:pt idx="4731">
                        <c:v>1517506</c:v>
                      </c:pt>
                      <c:pt idx="4732">
                        <c:v>1517905</c:v>
                      </c:pt>
                      <c:pt idx="4733">
                        <c:v>1518310</c:v>
                      </c:pt>
                      <c:pt idx="4734">
                        <c:v>1518652</c:v>
                      </c:pt>
                      <c:pt idx="4735">
                        <c:v>1518957</c:v>
                      </c:pt>
                      <c:pt idx="4736">
                        <c:v>1519225</c:v>
                      </c:pt>
                      <c:pt idx="4737">
                        <c:v>1519531</c:v>
                      </c:pt>
                      <c:pt idx="4738">
                        <c:v>1519902</c:v>
                      </c:pt>
                      <c:pt idx="4739">
                        <c:v>1520222</c:v>
                      </c:pt>
                      <c:pt idx="4740">
                        <c:v>1520594</c:v>
                      </c:pt>
                      <c:pt idx="4741">
                        <c:v>1520944</c:v>
                      </c:pt>
                      <c:pt idx="4742">
                        <c:v>1521238</c:v>
                      </c:pt>
                      <c:pt idx="4743">
                        <c:v>1521548</c:v>
                      </c:pt>
                      <c:pt idx="4744">
                        <c:v>1521983</c:v>
                      </c:pt>
                      <c:pt idx="4745">
                        <c:v>1522253</c:v>
                      </c:pt>
                      <c:pt idx="4746">
                        <c:v>1522457</c:v>
                      </c:pt>
                      <c:pt idx="4747">
                        <c:v>1522886</c:v>
                      </c:pt>
                      <c:pt idx="4748">
                        <c:v>1523250</c:v>
                      </c:pt>
                      <c:pt idx="4749">
                        <c:v>1523570</c:v>
                      </c:pt>
                      <c:pt idx="4750">
                        <c:v>1523893</c:v>
                      </c:pt>
                      <c:pt idx="4751">
                        <c:v>1524281</c:v>
                      </c:pt>
                      <c:pt idx="4752">
                        <c:v>1524689</c:v>
                      </c:pt>
                      <c:pt idx="4753">
                        <c:v>1525121</c:v>
                      </c:pt>
                      <c:pt idx="4754">
                        <c:v>1525469</c:v>
                      </c:pt>
                      <c:pt idx="4755">
                        <c:v>1525479</c:v>
                      </c:pt>
                      <c:pt idx="4756">
                        <c:v>1525719</c:v>
                      </c:pt>
                      <c:pt idx="4757">
                        <c:v>1526046</c:v>
                      </c:pt>
                      <c:pt idx="4758">
                        <c:v>1526356</c:v>
                      </c:pt>
                      <c:pt idx="4759">
                        <c:v>1526735</c:v>
                      </c:pt>
                      <c:pt idx="4760">
                        <c:v>1527110</c:v>
                      </c:pt>
                      <c:pt idx="4761">
                        <c:v>1527416</c:v>
                      </c:pt>
                      <c:pt idx="4762">
                        <c:v>1527727</c:v>
                      </c:pt>
                      <c:pt idx="4763">
                        <c:v>1528149</c:v>
                      </c:pt>
                      <c:pt idx="4764">
                        <c:v>1528389</c:v>
                      </c:pt>
                      <c:pt idx="4765">
                        <c:v>1528555</c:v>
                      </c:pt>
                      <c:pt idx="4766">
                        <c:v>1529056</c:v>
                      </c:pt>
                      <c:pt idx="4767">
                        <c:v>1529455</c:v>
                      </c:pt>
                      <c:pt idx="4768">
                        <c:v>1529811</c:v>
                      </c:pt>
                      <c:pt idx="4769">
                        <c:v>1530116</c:v>
                      </c:pt>
                      <c:pt idx="4770">
                        <c:v>1530500</c:v>
                      </c:pt>
                      <c:pt idx="4771">
                        <c:v>1530850</c:v>
                      </c:pt>
                      <c:pt idx="4772">
                        <c:v>1531268</c:v>
                      </c:pt>
                      <c:pt idx="4773">
                        <c:v>1531706</c:v>
                      </c:pt>
                      <c:pt idx="4774">
                        <c:v>1532114</c:v>
                      </c:pt>
                      <c:pt idx="4775">
                        <c:v>1532410</c:v>
                      </c:pt>
                      <c:pt idx="4776">
                        <c:v>1532479</c:v>
                      </c:pt>
                      <c:pt idx="4777">
                        <c:v>1532671</c:v>
                      </c:pt>
                      <c:pt idx="4778">
                        <c:v>1533088</c:v>
                      </c:pt>
                      <c:pt idx="4779">
                        <c:v>1533514</c:v>
                      </c:pt>
                      <c:pt idx="4780">
                        <c:v>1533629</c:v>
                      </c:pt>
                      <c:pt idx="4781">
                        <c:v>1533666</c:v>
                      </c:pt>
                      <c:pt idx="4782">
                        <c:v>1533877</c:v>
                      </c:pt>
                      <c:pt idx="4783">
                        <c:v>1534268</c:v>
                      </c:pt>
                      <c:pt idx="4784">
                        <c:v>1534693</c:v>
                      </c:pt>
                      <c:pt idx="4785">
                        <c:v>1535091</c:v>
                      </c:pt>
                      <c:pt idx="4786">
                        <c:v>1535451</c:v>
                      </c:pt>
                      <c:pt idx="4787">
                        <c:v>1535774</c:v>
                      </c:pt>
                      <c:pt idx="4788">
                        <c:v>1536059</c:v>
                      </c:pt>
                      <c:pt idx="4789">
                        <c:v>1536330</c:v>
                      </c:pt>
                      <c:pt idx="4790">
                        <c:v>1536764</c:v>
                      </c:pt>
                      <c:pt idx="4791">
                        <c:v>1537034</c:v>
                      </c:pt>
                      <c:pt idx="4792">
                        <c:v>1537099</c:v>
                      </c:pt>
                      <c:pt idx="4793">
                        <c:v>1537393</c:v>
                      </c:pt>
                      <c:pt idx="4794">
                        <c:v>1537783</c:v>
                      </c:pt>
                      <c:pt idx="4795">
                        <c:v>1538179</c:v>
                      </c:pt>
                      <c:pt idx="4796">
                        <c:v>1538573</c:v>
                      </c:pt>
                      <c:pt idx="4797">
                        <c:v>1539022</c:v>
                      </c:pt>
                      <c:pt idx="4798">
                        <c:v>1539391</c:v>
                      </c:pt>
                      <c:pt idx="4799">
                        <c:v>1539676</c:v>
                      </c:pt>
                      <c:pt idx="4800">
                        <c:v>1539954</c:v>
                      </c:pt>
                      <c:pt idx="4801">
                        <c:v>1540306</c:v>
                      </c:pt>
                      <c:pt idx="4802">
                        <c:v>1540656</c:v>
                      </c:pt>
                      <c:pt idx="4803">
                        <c:v>1541024</c:v>
                      </c:pt>
                      <c:pt idx="4804">
                        <c:v>1541417</c:v>
                      </c:pt>
                      <c:pt idx="4805">
                        <c:v>1541774</c:v>
                      </c:pt>
                      <c:pt idx="4806">
                        <c:v>1542085</c:v>
                      </c:pt>
                      <c:pt idx="4807">
                        <c:v>1542436</c:v>
                      </c:pt>
                      <c:pt idx="4808">
                        <c:v>1542776</c:v>
                      </c:pt>
                      <c:pt idx="4809">
                        <c:v>1543075</c:v>
                      </c:pt>
                      <c:pt idx="4810">
                        <c:v>1543360</c:v>
                      </c:pt>
                      <c:pt idx="4811">
                        <c:v>1543703</c:v>
                      </c:pt>
                      <c:pt idx="4812">
                        <c:v>1544126</c:v>
                      </c:pt>
                      <c:pt idx="4813">
                        <c:v>1544583</c:v>
                      </c:pt>
                      <c:pt idx="4814">
                        <c:v>1545190</c:v>
                      </c:pt>
                      <c:pt idx="4815">
                        <c:v>1545692</c:v>
                      </c:pt>
                      <c:pt idx="4816">
                        <c:v>1546027</c:v>
                      </c:pt>
                      <c:pt idx="4817">
                        <c:v>1546327</c:v>
                      </c:pt>
                      <c:pt idx="4818">
                        <c:v>1546650</c:v>
                      </c:pt>
                      <c:pt idx="4819">
                        <c:v>1547047</c:v>
                      </c:pt>
                      <c:pt idx="4820">
                        <c:v>1547476</c:v>
                      </c:pt>
                      <c:pt idx="4821">
                        <c:v>1547896</c:v>
                      </c:pt>
                      <c:pt idx="4822">
                        <c:v>1548266</c:v>
                      </c:pt>
                      <c:pt idx="4823">
                        <c:v>1548560</c:v>
                      </c:pt>
                      <c:pt idx="4824">
                        <c:v>1548823</c:v>
                      </c:pt>
                      <c:pt idx="4825">
                        <c:v>1549273</c:v>
                      </c:pt>
                      <c:pt idx="4826">
                        <c:v>1549710</c:v>
                      </c:pt>
                      <c:pt idx="4827">
                        <c:v>1550100</c:v>
                      </c:pt>
                      <c:pt idx="4828">
                        <c:v>1550487</c:v>
                      </c:pt>
                      <c:pt idx="4829">
                        <c:v>1550854</c:v>
                      </c:pt>
                      <c:pt idx="4830">
                        <c:v>1551168</c:v>
                      </c:pt>
                      <c:pt idx="4831">
                        <c:v>1551490</c:v>
                      </c:pt>
                      <c:pt idx="4832">
                        <c:v>1551880</c:v>
                      </c:pt>
                      <c:pt idx="4833">
                        <c:v>1552259</c:v>
                      </c:pt>
                      <c:pt idx="4834">
                        <c:v>1552665</c:v>
                      </c:pt>
                      <c:pt idx="4835">
                        <c:v>1553048</c:v>
                      </c:pt>
                      <c:pt idx="4836">
                        <c:v>1553383</c:v>
                      </c:pt>
                      <c:pt idx="4837">
                        <c:v>1553691</c:v>
                      </c:pt>
                      <c:pt idx="4838">
                        <c:v>1553990</c:v>
                      </c:pt>
                      <c:pt idx="4839">
                        <c:v>1554339</c:v>
                      </c:pt>
                      <c:pt idx="4840">
                        <c:v>1554767</c:v>
                      </c:pt>
                      <c:pt idx="4841">
                        <c:v>1555198</c:v>
                      </c:pt>
                      <c:pt idx="4842">
                        <c:v>1555657</c:v>
                      </c:pt>
                      <c:pt idx="4843">
                        <c:v>1556070</c:v>
                      </c:pt>
                      <c:pt idx="4844">
                        <c:v>1556360</c:v>
                      </c:pt>
                      <c:pt idx="4845">
                        <c:v>1556662</c:v>
                      </c:pt>
                      <c:pt idx="4846">
                        <c:v>1557015</c:v>
                      </c:pt>
                      <c:pt idx="4847">
                        <c:v>1557319</c:v>
                      </c:pt>
                      <c:pt idx="4848">
                        <c:v>1557673</c:v>
                      </c:pt>
                      <c:pt idx="4849">
                        <c:v>1558074</c:v>
                      </c:pt>
                      <c:pt idx="4850">
                        <c:v>1558401</c:v>
                      </c:pt>
                      <c:pt idx="4851">
                        <c:v>1558684</c:v>
                      </c:pt>
                      <c:pt idx="4852">
                        <c:v>1558962</c:v>
                      </c:pt>
                      <c:pt idx="4853">
                        <c:v>1559273</c:v>
                      </c:pt>
                      <c:pt idx="4854">
                        <c:v>1559677</c:v>
                      </c:pt>
                      <c:pt idx="4855">
                        <c:v>1560077</c:v>
                      </c:pt>
                      <c:pt idx="4856">
                        <c:v>1560451</c:v>
                      </c:pt>
                      <c:pt idx="4857">
                        <c:v>1560867</c:v>
                      </c:pt>
                      <c:pt idx="4858">
                        <c:v>1561180</c:v>
                      </c:pt>
                      <c:pt idx="4859">
                        <c:v>1561530</c:v>
                      </c:pt>
                      <c:pt idx="4860">
                        <c:v>1561919</c:v>
                      </c:pt>
                      <c:pt idx="4861">
                        <c:v>1562301</c:v>
                      </c:pt>
                      <c:pt idx="4862">
                        <c:v>1562690</c:v>
                      </c:pt>
                      <c:pt idx="4863">
                        <c:v>1563110</c:v>
                      </c:pt>
                      <c:pt idx="4864">
                        <c:v>1563458</c:v>
                      </c:pt>
                      <c:pt idx="4865">
                        <c:v>1563720</c:v>
                      </c:pt>
                      <c:pt idx="4866">
                        <c:v>1564040</c:v>
                      </c:pt>
                      <c:pt idx="4867">
                        <c:v>1564416</c:v>
                      </c:pt>
                      <c:pt idx="4868">
                        <c:v>1564826</c:v>
                      </c:pt>
                      <c:pt idx="4869">
                        <c:v>1565218</c:v>
                      </c:pt>
                      <c:pt idx="4870">
                        <c:v>1565634</c:v>
                      </c:pt>
                      <c:pt idx="4871">
                        <c:v>1566097</c:v>
                      </c:pt>
                      <c:pt idx="4872">
                        <c:v>1566437</c:v>
                      </c:pt>
                      <c:pt idx="4873">
                        <c:v>1566772</c:v>
                      </c:pt>
                      <c:pt idx="4874">
                        <c:v>1567159</c:v>
                      </c:pt>
                      <c:pt idx="4875">
                        <c:v>1567577</c:v>
                      </c:pt>
                      <c:pt idx="4876">
                        <c:v>1567994</c:v>
                      </c:pt>
                      <c:pt idx="4877">
                        <c:v>1568389</c:v>
                      </c:pt>
                      <c:pt idx="4878">
                        <c:v>1568814</c:v>
                      </c:pt>
                      <c:pt idx="4879">
                        <c:v>1569135</c:v>
                      </c:pt>
                      <c:pt idx="4880">
                        <c:v>1569450</c:v>
                      </c:pt>
                      <c:pt idx="4881">
                        <c:v>1569901</c:v>
                      </c:pt>
                      <c:pt idx="4882">
                        <c:v>1570317</c:v>
                      </c:pt>
                      <c:pt idx="4883">
                        <c:v>1570417</c:v>
                      </c:pt>
                    </c:numCache>
                  </c:numRef>
                </c:val>
              </c15:ser>
            </c15:filteredAreaSeries>
          </c:ext>
        </c:extLst>
      </c:areaChart>
      <c:lineChart>
        <c:grouping val="standard"/>
        <c:varyColors val="0"/>
        <c:ser>
          <c:idx val="4"/>
          <c:order val="4"/>
          <c:tx>
            <c:strRef>
              <c:f>TimeSeries!$G$4</c:f>
              <c:strCache>
                <c:ptCount val="1"/>
                <c:pt idx="0">
                  <c:v>Cumulative posts count excl. "EcoInternet" (RHS)</c:v>
                </c:pt>
              </c:strCache>
            </c:strRef>
          </c:tx>
          <c:spPr>
            <a:ln w="2222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TimeSeries!$B$5:$B$4888</c:f>
              <c:numCache>
                <c:formatCode>m/d/yyyy</c:formatCode>
                <c:ptCount val="4884"/>
                <c:pt idx="0">
                  <c:v>39474</c:v>
                </c:pt>
                <c:pt idx="1">
                  <c:v>39476</c:v>
                </c:pt>
                <c:pt idx="2">
                  <c:v>39477</c:v>
                </c:pt>
                <c:pt idx="3">
                  <c:v>39478</c:v>
                </c:pt>
                <c:pt idx="4">
                  <c:v>39480</c:v>
                </c:pt>
                <c:pt idx="5">
                  <c:v>39482</c:v>
                </c:pt>
                <c:pt idx="6">
                  <c:v>39483</c:v>
                </c:pt>
                <c:pt idx="7">
                  <c:v>39484</c:v>
                </c:pt>
                <c:pt idx="8">
                  <c:v>39485</c:v>
                </c:pt>
                <c:pt idx="9">
                  <c:v>39486</c:v>
                </c:pt>
                <c:pt idx="10">
                  <c:v>39487</c:v>
                </c:pt>
                <c:pt idx="11">
                  <c:v>39488</c:v>
                </c:pt>
                <c:pt idx="12">
                  <c:v>39489</c:v>
                </c:pt>
                <c:pt idx="13">
                  <c:v>39490</c:v>
                </c:pt>
                <c:pt idx="14">
                  <c:v>39491</c:v>
                </c:pt>
                <c:pt idx="15">
                  <c:v>39492</c:v>
                </c:pt>
                <c:pt idx="16">
                  <c:v>39493</c:v>
                </c:pt>
                <c:pt idx="17">
                  <c:v>39494</c:v>
                </c:pt>
                <c:pt idx="18">
                  <c:v>39495</c:v>
                </c:pt>
                <c:pt idx="19">
                  <c:v>39496</c:v>
                </c:pt>
                <c:pt idx="20">
                  <c:v>39497</c:v>
                </c:pt>
                <c:pt idx="21">
                  <c:v>39498</c:v>
                </c:pt>
                <c:pt idx="22">
                  <c:v>39499</c:v>
                </c:pt>
                <c:pt idx="23">
                  <c:v>39500</c:v>
                </c:pt>
                <c:pt idx="24">
                  <c:v>39501</c:v>
                </c:pt>
                <c:pt idx="25">
                  <c:v>39502</c:v>
                </c:pt>
                <c:pt idx="26">
                  <c:v>39503</c:v>
                </c:pt>
                <c:pt idx="27">
                  <c:v>39504</c:v>
                </c:pt>
                <c:pt idx="28">
                  <c:v>39505</c:v>
                </c:pt>
                <c:pt idx="29">
                  <c:v>39506</c:v>
                </c:pt>
                <c:pt idx="30">
                  <c:v>39507</c:v>
                </c:pt>
                <c:pt idx="31">
                  <c:v>39508</c:v>
                </c:pt>
                <c:pt idx="32">
                  <c:v>39509</c:v>
                </c:pt>
                <c:pt idx="33">
                  <c:v>39510</c:v>
                </c:pt>
                <c:pt idx="34">
                  <c:v>39511</c:v>
                </c:pt>
                <c:pt idx="35">
                  <c:v>39512</c:v>
                </c:pt>
                <c:pt idx="36">
                  <c:v>39513</c:v>
                </c:pt>
                <c:pt idx="37">
                  <c:v>39514</c:v>
                </c:pt>
                <c:pt idx="38">
                  <c:v>39515</c:v>
                </c:pt>
                <c:pt idx="39">
                  <c:v>39516</c:v>
                </c:pt>
                <c:pt idx="40">
                  <c:v>39517</c:v>
                </c:pt>
                <c:pt idx="41">
                  <c:v>39518</c:v>
                </c:pt>
                <c:pt idx="42">
                  <c:v>39519</c:v>
                </c:pt>
                <c:pt idx="43">
                  <c:v>39520</c:v>
                </c:pt>
                <c:pt idx="44">
                  <c:v>39521</c:v>
                </c:pt>
                <c:pt idx="45">
                  <c:v>39522</c:v>
                </c:pt>
                <c:pt idx="46">
                  <c:v>39523</c:v>
                </c:pt>
                <c:pt idx="47">
                  <c:v>39524</c:v>
                </c:pt>
                <c:pt idx="48">
                  <c:v>39525</c:v>
                </c:pt>
                <c:pt idx="49">
                  <c:v>39526</c:v>
                </c:pt>
                <c:pt idx="50">
                  <c:v>39527</c:v>
                </c:pt>
                <c:pt idx="51">
                  <c:v>39528</c:v>
                </c:pt>
                <c:pt idx="52">
                  <c:v>39529</c:v>
                </c:pt>
                <c:pt idx="53">
                  <c:v>39530</c:v>
                </c:pt>
                <c:pt idx="54">
                  <c:v>39531</c:v>
                </c:pt>
                <c:pt idx="55">
                  <c:v>39532</c:v>
                </c:pt>
                <c:pt idx="56">
                  <c:v>39533</c:v>
                </c:pt>
                <c:pt idx="57">
                  <c:v>39534</c:v>
                </c:pt>
                <c:pt idx="58">
                  <c:v>39535</c:v>
                </c:pt>
                <c:pt idx="59">
                  <c:v>39536</c:v>
                </c:pt>
                <c:pt idx="60">
                  <c:v>39537</c:v>
                </c:pt>
                <c:pt idx="61">
                  <c:v>39538</c:v>
                </c:pt>
                <c:pt idx="62">
                  <c:v>39539</c:v>
                </c:pt>
                <c:pt idx="63">
                  <c:v>39540</c:v>
                </c:pt>
                <c:pt idx="64">
                  <c:v>39541</c:v>
                </c:pt>
                <c:pt idx="65">
                  <c:v>39542</c:v>
                </c:pt>
                <c:pt idx="66">
                  <c:v>39543</c:v>
                </c:pt>
                <c:pt idx="67">
                  <c:v>39544</c:v>
                </c:pt>
                <c:pt idx="68">
                  <c:v>39545</c:v>
                </c:pt>
                <c:pt idx="69">
                  <c:v>39546</c:v>
                </c:pt>
                <c:pt idx="70">
                  <c:v>39547</c:v>
                </c:pt>
                <c:pt idx="71">
                  <c:v>39548</c:v>
                </c:pt>
                <c:pt idx="72">
                  <c:v>39549</c:v>
                </c:pt>
                <c:pt idx="73">
                  <c:v>39550</c:v>
                </c:pt>
                <c:pt idx="74">
                  <c:v>39551</c:v>
                </c:pt>
                <c:pt idx="75">
                  <c:v>39552</c:v>
                </c:pt>
                <c:pt idx="76">
                  <c:v>39553</c:v>
                </c:pt>
                <c:pt idx="77">
                  <c:v>39554</c:v>
                </c:pt>
                <c:pt idx="78">
                  <c:v>39555</c:v>
                </c:pt>
                <c:pt idx="79">
                  <c:v>39556</c:v>
                </c:pt>
                <c:pt idx="80">
                  <c:v>39557</c:v>
                </c:pt>
                <c:pt idx="81">
                  <c:v>39558</c:v>
                </c:pt>
                <c:pt idx="82">
                  <c:v>39559</c:v>
                </c:pt>
                <c:pt idx="83">
                  <c:v>39560</c:v>
                </c:pt>
                <c:pt idx="84">
                  <c:v>39561</c:v>
                </c:pt>
                <c:pt idx="85">
                  <c:v>39562</c:v>
                </c:pt>
                <c:pt idx="86">
                  <c:v>39563</c:v>
                </c:pt>
                <c:pt idx="87">
                  <c:v>39564</c:v>
                </c:pt>
                <c:pt idx="88">
                  <c:v>39565</c:v>
                </c:pt>
                <c:pt idx="89">
                  <c:v>39566</c:v>
                </c:pt>
                <c:pt idx="90">
                  <c:v>39567</c:v>
                </c:pt>
                <c:pt idx="91">
                  <c:v>39568</c:v>
                </c:pt>
                <c:pt idx="92">
                  <c:v>39569</c:v>
                </c:pt>
                <c:pt idx="93">
                  <c:v>39570</c:v>
                </c:pt>
                <c:pt idx="94">
                  <c:v>39571</c:v>
                </c:pt>
                <c:pt idx="95">
                  <c:v>39572</c:v>
                </c:pt>
                <c:pt idx="96">
                  <c:v>39573</c:v>
                </c:pt>
                <c:pt idx="97">
                  <c:v>39574</c:v>
                </c:pt>
                <c:pt idx="98">
                  <c:v>39575</c:v>
                </c:pt>
                <c:pt idx="99">
                  <c:v>39576</c:v>
                </c:pt>
                <c:pt idx="100">
                  <c:v>39577</c:v>
                </c:pt>
                <c:pt idx="101">
                  <c:v>39578</c:v>
                </c:pt>
                <c:pt idx="102">
                  <c:v>39579</c:v>
                </c:pt>
                <c:pt idx="103">
                  <c:v>39580</c:v>
                </c:pt>
                <c:pt idx="104">
                  <c:v>39581</c:v>
                </c:pt>
                <c:pt idx="105">
                  <c:v>39582</c:v>
                </c:pt>
                <c:pt idx="106">
                  <c:v>39583</c:v>
                </c:pt>
                <c:pt idx="107">
                  <c:v>39584</c:v>
                </c:pt>
                <c:pt idx="108">
                  <c:v>39585</c:v>
                </c:pt>
                <c:pt idx="109">
                  <c:v>39586</c:v>
                </c:pt>
                <c:pt idx="110">
                  <c:v>39587</c:v>
                </c:pt>
                <c:pt idx="111">
                  <c:v>39588</c:v>
                </c:pt>
                <c:pt idx="112">
                  <c:v>39589</c:v>
                </c:pt>
                <c:pt idx="113">
                  <c:v>39590</c:v>
                </c:pt>
                <c:pt idx="114">
                  <c:v>39591</c:v>
                </c:pt>
                <c:pt idx="115">
                  <c:v>39592</c:v>
                </c:pt>
                <c:pt idx="116">
                  <c:v>39593</c:v>
                </c:pt>
                <c:pt idx="117">
                  <c:v>39594</c:v>
                </c:pt>
                <c:pt idx="118">
                  <c:v>39595</c:v>
                </c:pt>
                <c:pt idx="119">
                  <c:v>39596</c:v>
                </c:pt>
                <c:pt idx="120">
                  <c:v>39597</c:v>
                </c:pt>
                <c:pt idx="121">
                  <c:v>39598</c:v>
                </c:pt>
                <c:pt idx="122">
                  <c:v>39599</c:v>
                </c:pt>
                <c:pt idx="123">
                  <c:v>39600</c:v>
                </c:pt>
                <c:pt idx="124">
                  <c:v>39601</c:v>
                </c:pt>
                <c:pt idx="125">
                  <c:v>39602</c:v>
                </c:pt>
                <c:pt idx="126">
                  <c:v>39603</c:v>
                </c:pt>
                <c:pt idx="127">
                  <c:v>39604</c:v>
                </c:pt>
                <c:pt idx="128">
                  <c:v>39605</c:v>
                </c:pt>
                <c:pt idx="129">
                  <c:v>39606</c:v>
                </c:pt>
                <c:pt idx="130">
                  <c:v>39607</c:v>
                </c:pt>
                <c:pt idx="131">
                  <c:v>39608</c:v>
                </c:pt>
                <c:pt idx="132">
                  <c:v>39609</c:v>
                </c:pt>
                <c:pt idx="133">
                  <c:v>39610</c:v>
                </c:pt>
                <c:pt idx="134">
                  <c:v>39611</c:v>
                </c:pt>
                <c:pt idx="135">
                  <c:v>39612</c:v>
                </c:pt>
                <c:pt idx="136">
                  <c:v>39613</c:v>
                </c:pt>
                <c:pt idx="137">
                  <c:v>39614</c:v>
                </c:pt>
                <c:pt idx="138">
                  <c:v>39615</c:v>
                </c:pt>
                <c:pt idx="139">
                  <c:v>39616</c:v>
                </c:pt>
                <c:pt idx="140">
                  <c:v>39617</c:v>
                </c:pt>
                <c:pt idx="141">
                  <c:v>39618</c:v>
                </c:pt>
                <c:pt idx="142">
                  <c:v>39619</c:v>
                </c:pt>
                <c:pt idx="143">
                  <c:v>39620</c:v>
                </c:pt>
                <c:pt idx="144">
                  <c:v>39621</c:v>
                </c:pt>
                <c:pt idx="145">
                  <c:v>39622</c:v>
                </c:pt>
                <c:pt idx="146">
                  <c:v>39623</c:v>
                </c:pt>
                <c:pt idx="147">
                  <c:v>39624</c:v>
                </c:pt>
                <c:pt idx="148">
                  <c:v>39625</c:v>
                </c:pt>
                <c:pt idx="149">
                  <c:v>39626</c:v>
                </c:pt>
                <c:pt idx="150">
                  <c:v>39627</c:v>
                </c:pt>
                <c:pt idx="151">
                  <c:v>39628</c:v>
                </c:pt>
                <c:pt idx="152">
                  <c:v>39629</c:v>
                </c:pt>
                <c:pt idx="153">
                  <c:v>39630</c:v>
                </c:pt>
                <c:pt idx="154">
                  <c:v>39631</c:v>
                </c:pt>
                <c:pt idx="155">
                  <c:v>39632</c:v>
                </c:pt>
                <c:pt idx="156">
                  <c:v>39633</c:v>
                </c:pt>
                <c:pt idx="157">
                  <c:v>39634</c:v>
                </c:pt>
                <c:pt idx="158">
                  <c:v>39635</c:v>
                </c:pt>
                <c:pt idx="159">
                  <c:v>39636</c:v>
                </c:pt>
                <c:pt idx="160">
                  <c:v>39637</c:v>
                </c:pt>
                <c:pt idx="161">
                  <c:v>39638</c:v>
                </c:pt>
                <c:pt idx="162">
                  <c:v>39639</c:v>
                </c:pt>
                <c:pt idx="163">
                  <c:v>39640</c:v>
                </c:pt>
                <c:pt idx="164">
                  <c:v>39641</c:v>
                </c:pt>
                <c:pt idx="165">
                  <c:v>39642</c:v>
                </c:pt>
                <c:pt idx="166">
                  <c:v>39643</c:v>
                </c:pt>
                <c:pt idx="167">
                  <c:v>39644</c:v>
                </c:pt>
                <c:pt idx="168">
                  <c:v>39645</c:v>
                </c:pt>
                <c:pt idx="169">
                  <c:v>39646</c:v>
                </c:pt>
                <c:pt idx="170">
                  <c:v>39647</c:v>
                </c:pt>
                <c:pt idx="171">
                  <c:v>39648</c:v>
                </c:pt>
                <c:pt idx="172">
                  <c:v>39649</c:v>
                </c:pt>
                <c:pt idx="173">
                  <c:v>39650</c:v>
                </c:pt>
                <c:pt idx="174">
                  <c:v>39651</c:v>
                </c:pt>
                <c:pt idx="175">
                  <c:v>39652</c:v>
                </c:pt>
                <c:pt idx="176">
                  <c:v>39653</c:v>
                </c:pt>
                <c:pt idx="177">
                  <c:v>39654</c:v>
                </c:pt>
                <c:pt idx="178">
                  <c:v>39655</c:v>
                </c:pt>
                <c:pt idx="179">
                  <c:v>39656</c:v>
                </c:pt>
                <c:pt idx="180">
                  <c:v>39657</c:v>
                </c:pt>
                <c:pt idx="181">
                  <c:v>39658</c:v>
                </c:pt>
                <c:pt idx="182">
                  <c:v>39659</c:v>
                </c:pt>
                <c:pt idx="183">
                  <c:v>39660</c:v>
                </c:pt>
                <c:pt idx="184">
                  <c:v>39661</c:v>
                </c:pt>
                <c:pt idx="185">
                  <c:v>39662</c:v>
                </c:pt>
                <c:pt idx="186">
                  <c:v>39663</c:v>
                </c:pt>
                <c:pt idx="187">
                  <c:v>39664</c:v>
                </c:pt>
                <c:pt idx="188">
                  <c:v>39665</c:v>
                </c:pt>
                <c:pt idx="189">
                  <c:v>39666</c:v>
                </c:pt>
                <c:pt idx="190">
                  <c:v>39667</c:v>
                </c:pt>
                <c:pt idx="191">
                  <c:v>39668</c:v>
                </c:pt>
                <c:pt idx="192">
                  <c:v>39669</c:v>
                </c:pt>
                <c:pt idx="193">
                  <c:v>39670</c:v>
                </c:pt>
                <c:pt idx="194">
                  <c:v>39671</c:v>
                </c:pt>
                <c:pt idx="195">
                  <c:v>39672</c:v>
                </c:pt>
                <c:pt idx="196">
                  <c:v>39673</c:v>
                </c:pt>
                <c:pt idx="197">
                  <c:v>39674</c:v>
                </c:pt>
                <c:pt idx="198">
                  <c:v>39675</c:v>
                </c:pt>
                <c:pt idx="199">
                  <c:v>39676</c:v>
                </c:pt>
                <c:pt idx="200">
                  <c:v>39677</c:v>
                </c:pt>
                <c:pt idx="201">
                  <c:v>39678</c:v>
                </c:pt>
                <c:pt idx="202">
                  <c:v>39679</c:v>
                </c:pt>
                <c:pt idx="203">
                  <c:v>39680</c:v>
                </c:pt>
                <c:pt idx="204">
                  <c:v>39681</c:v>
                </c:pt>
                <c:pt idx="205">
                  <c:v>39682</c:v>
                </c:pt>
                <c:pt idx="206">
                  <c:v>39683</c:v>
                </c:pt>
                <c:pt idx="207">
                  <c:v>39684</c:v>
                </c:pt>
                <c:pt idx="208">
                  <c:v>39685</c:v>
                </c:pt>
                <c:pt idx="209">
                  <c:v>39686</c:v>
                </c:pt>
                <c:pt idx="210">
                  <c:v>39687</c:v>
                </c:pt>
                <c:pt idx="211">
                  <c:v>39688</c:v>
                </c:pt>
                <c:pt idx="212">
                  <c:v>39689</c:v>
                </c:pt>
                <c:pt idx="213">
                  <c:v>39690</c:v>
                </c:pt>
                <c:pt idx="214">
                  <c:v>39691</c:v>
                </c:pt>
                <c:pt idx="215">
                  <c:v>39692</c:v>
                </c:pt>
                <c:pt idx="216">
                  <c:v>39693</c:v>
                </c:pt>
                <c:pt idx="217">
                  <c:v>39694</c:v>
                </c:pt>
                <c:pt idx="218">
                  <c:v>39695</c:v>
                </c:pt>
                <c:pt idx="219">
                  <c:v>39696</c:v>
                </c:pt>
                <c:pt idx="220">
                  <c:v>39697</c:v>
                </c:pt>
                <c:pt idx="221">
                  <c:v>39698</c:v>
                </c:pt>
                <c:pt idx="222">
                  <c:v>39699</c:v>
                </c:pt>
                <c:pt idx="223">
                  <c:v>39700</c:v>
                </c:pt>
                <c:pt idx="224">
                  <c:v>39701</c:v>
                </c:pt>
                <c:pt idx="225">
                  <c:v>39702</c:v>
                </c:pt>
                <c:pt idx="226">
                  <c:v>39703</c:v>
                </c:pt>
                <c:pt idx="227">
                  <c:v>39704</c:v>
                </c:pt>
                <c:pt idx="228">
                  <c:v>39705</c:v>
                </c:pt>
                <c:pt idx="229">
                  <c:v>39706</c:v>
                </c:pt>
                <c:pt idx="230">
                  <c:v>39707</c:v>
                </c:pt>
                <c:pt idx="231">
                  <c:v>39708</c:v>
                </c:pt>
                <c:pt idx="232">
                  <c:v>39709</c:v>
                </c:pt>
                <c:pt idx="233">
                  <c:v>39710</c:v>
                </c:pt>
                <c:pt idx="234">
                  <c:v>39711</c:v>
                </c:pt>
                <c:pt idx="235">
                  <c:v>39712</c:v>
                </c:pt>
                <c:pt idx="236">
                  <c:v>39713</c:v>
                </c:pt>
                <c:pt idx="237">
                  <c:v>39714</c:v>
                </c:pt>
                <c:pt idx="238">
                  <c:v>39715</c:v>
                </c:pt>
                <c:pt idx="239">
                  <c:v>39716</c:v>
                </c:pt>
                <c:pt idx="240">
                  <c:v>39717</c:v>
                </c:pt>
                <c:pt idx="241">
                  <c:v>39718</c:v>
                </c:pt>
                <c:pt idx="242">
                  <c:v>39719</c:v>
                </c:pt>
                <c:pt idx="243">
                  <c:v>39720</c:v>
                </c:pt>
                <c:pt idx="244">
                  <c:v>39721</c:v>
                </c:pt>
                <c:pt idx="245">
                  <c:v>39722</c:v>
                </c:pt>
                <c:pt idx="246">
                  <c:v>39723</c:v>
                </c:pt>
                <c:pt idx="247">
                  <c:v>39724</c:v>
                </c:pt>
                <c:pt idx="248">
                  <c:v>39725</c:v>
                </c:pt>
                <c:pt idx="249">
                  <c:v>39726</c:v>
                </c:pt>
                <c:pt idx="250">
                  <c:v>39727</c:v>
                </c:pt>
                <c:pt idx="251">
                  <c:v>39728</c:v>
                </c:pt>
                <c:pt idx="252">
                  <c:v>39729</c:v>
                </c:pt>
                <c:pt idx="253">
                  <c:v>39730</c:v>
                </c:pt>
                <c:pt idx="254">
                  <c:v>39731</c:v>
                </c:pt>
                <c:pt idx="255">
                  <c:v>39732</c:v>
                </c:pt>
                <c:pt idx="256">
                  <c:v>39733</c:v>
                </c:pt>
                <c:pt idx="257">
                  <c:v>39734</c:v>
                </c:pt>
                <c:pt idx="258">
                  <c:v>39735</c:v>
                </c:pt>
                <c:pt idx="259">
                  <c:v>39736</c:v>
                </c:pt>
                <c:pt idx="260">
                  <c:v>39737</c:v>
                </c:pt>
                <c:pt idx="261">
                  <c:v>39738</c:v>
                </c:pt>
                <c:pt idx="262">
                  <c:v>39739</c:v>
                </c:pt>
                <c:pt idx="263">
                  <c:v>39740</c:v>
                </c:pt>
                <c:pt idx="264">
                  <c:v>39741</c:v>
                </c:pt>
                <c:pt idx="265">
                  <c:v>39742</c:v>
                </c:pt>
                <c:pt idx="266">
                  <c:v>39743</c:v>
                </c:pt>
                <c:pt idx="267">
                  <c:v>39744</c:v>
                </c:pt>
                <c:pt idx="268">
                  <c:v>39745</c:v>
                </c:pt>
                <c:pt idx="269">
                  <c:v>39746</c:v>
                </c:pt>
                <c:pt idx="270">
                  <c:v>39747</c:v>
                </c:pt>
                <c:pt idx="271">
                  <c:v>39748</c:v>
                </c:pt>
                <c:pt idx="272">
                  <c:v>39749</c:v>
                </c:pt>
                <c:pt idx="273">
                  <c:v>39750</c:v>
                </c:pt>
                <c:pt idx="274">
                  <c:v>39751</c:v>
                </c:pt>
                <c:pt idx="275">
                  <c:v>39752</c:v>
                </c:pt>
                <c:pt idx="276">
                  <c:v>39753</c:v>
                </c:pt>
                <c:pt idx="277">
                  <c:v>39754</c:v>
                </c:pt>
                <c:pt idx="278">
                  <c:v>39755</c:v>
                </c:pt>
                <c:pt idx="279">
                  <c:v>39756</c:v>
                </c:pt>
                <c:pt idx="280">
                  <c:v>39757</c:v>
                </c:pt>
                <c:pt idx="281">
                  <c:v>39758</c:v>
                </c:pt>
                <c:pt idx="282">
                  <c:v>39759</c:v>
                </c:pt>
                <c:pt idx="283">
                  <c:v>39760</c:v>
                </c:pt>
                <c:pt idx="284">
                  <c:v>39761</c:v>
                </c:pt>
                <c:pt idx="285">
                  <c:v>39762</c:v>
                </c:pt>
                <c:pt idx="286">
                  <c:v>39763</c:v>
                </c:pt>
                <c:pt idx="287">
                  <c:v>39764</c:v>
                </c:pt>
                <c:pt idx="288">
                  <c:v>39765</c:v>
                </c:pt>
                <c:pt idx="289">
                  <c:v>39766</c:v>
                </c:pt>
                <c:pt idx="290">
                  <c:v>39767</c:v>
                </c:pt>
                <c:pt idx="291">
                  <c:v>39768</c:v>
                </c:pt>
                <c:pt idx="292">
                  <c:v>39769</c:v>
                </c:pt>
                <c:pt idx="293">
                  <c:v>39770</c:v>
                </c:pt>
                <c:pt idx="294">
                  <c:v>39771</c:v>
                </c:pt>
                <c:pt idx="295">
                  <c:v>39772</c:v>
                </c:pt>
                <c:pt idx="296">
                  <c:v>39773</c:v>
                </c:pt>
                <c:pt idx="297">
                  <c:v>39774</c:v>
                </c:pt>
                <c:pt idx="298">
                  <c:v>39775</c:v>
                </c:pt>
                <c:pt idx="299">
                  <c:v>39776</c:v>
                </c:pt>
                <c:pt idx="300">
                  <c:v>39777</c:v>
                </c:pt>
                <c:pt idx="301">
                  <c:v>39778</c:v>
                </c:pt>
                <c:pt idx="302">
                  <c:v>39779</c:v>
                </c:pt>
                <c:pt idx="303">
                  <c:v>39780</c:v>
                </c:pt>
                <c:pt idx="304">
                  <c:v>39781</c:v>
                </c:pt>
                <c:pt idx="305">
                  <c:v>39782</c:v>
                </c:pt>
                <c:pt idx="306">
                  <c:v>39783</c:v>
                </c:pt>
                <c:pt idx="307">
                  <c:v>39784</c:v>
                </c:pt>
                <c:pt idx="308">
                  <c:v>39785</c:v>
                </c:pt>
                <c:pt idx="309">
                  <c:v>39786</c:v>
                </c:pt>
                <c:pt idx="310">
                  <c:v>39787</c:v>
                </c:pt>
                <c:pt idx="311">
                  <c:v>39788</c:v>
                </c:pt>
                <c:pt idx="312">
                  <c:v>39789</c:v>
                </c:pt>
                <c:pt idx="313">
                  <c:v>39790</c:v>
                </c:pt>
                <c:pt idx="314">
                  <c:v>39791</c:v>
                </c:pt>
                <c:pt idx="315">
                  <c:v>39792</c:v>
                </c:pt>
                <c:pt idx="316">
                  <c:v>39793</c:v>
                </c:pt>
                <c:pt idx="317">
                  <c:v>39794</c:v>
                </c:pt>
                <c:pt idx="318">
                  <c:v>39795</c:v>
                </c:pt>
                <c:pt idx="319">
                  <c:v>39796</c:v>
                </c:pt>
                <c:pt idx="320">
                  <c:v>39797</c:v>
                </c:pt>
                <c:pt idx="321">
                  <c:v>39798</c:v>
                </c:pt>
                <c:pt idx="322">
                  <c:v>39799</c:v>
                </c:pt>
                <c:pt idx="323">
                  <c:v>39800</c:v>
                </c:pt>
                <c:pt idx="324">
                  <c:v>39801</c:v>
                </c:pt>
                <c:pt idx="325">
                  <c:v>39802</c:v>
                </c:pt>
                <c:pt idx="326">
                  <c:v>39803</c:v>
                </c:pt>
                <c:pt idx="327">
                  <c:v>39804</c:v>
                </c:pt>
                <c:pt idx="328">
                  <c:v>39805</c:v>
                </c:pt>
                <c:pt idx="329">
                  <c:v>39806</c:v>
                </c:pt>
                <c:pt idx="330">
                  <c:v>39807</c:v>
                </c:pt>
                <c:pt idx="331">
                  <c:v>39808</c:v>
                </c:pt>
                <c:pt idx="332">
                  <c:v>39809</c:v>
                </c:pt>
                <c:pt idx="333">
                  <c:v>39810</c:v>
                </c:pt>
                <c:pt idx="334">
                  <c:v>39811</c:v>
                </c:pt>
                <c:pt idx="335">
                  <c:v>39812</c:v>
                </c:pt>
                <c:pt idx="336">
                  <c:v>39813</c:v>
                </c:pt>
                <c:pt idx="337">
                  <c:v>39814</c:v>
                </c:pt>
                <c:pt idx="338">
                  <c:v>39815</c:v>
                </c:pt>
                <c:pt idx="339">
                  <c:v>39816</c:v>
                </c:pt>
                <c:pt idx="340">
                  <c:v>39817</c:v>
                </c:pt>
                <c:pt idx="341">
                  <c:v>39818</c:v>
                </c:pt>
                <c:pt idx="342">
                  <c:v>39819</c:v>
                </c:pt>
                <c:pt idx="343">
                  <c:v>39820</c:v>
                </c:pt>
                <c:pt idx="344">
                  <c:v>39821</c:v>
                </c:pt>
                <c:pt idx="345">
                  <c:v>39822</c:v>
                </c:pt>
                <c:pt idx="346">
                  <c:v>39823</c:v>
                </c:pt>
                <c:pt idx="347">
                  <c:v>39824</c:v>
                </c:pt>
                <c:pt idx="348">
                  <c:v>39825</c:v>
                </c:pt>
                <c:pt idx="349">
                  <c:v>39826</c:v>
                </c:pt>
                <c:pt idx="350">
                  <c:v>39827</c:v>
                </c:pt>
                <c:pt idx="351">
                  <c:v>39828</c:v>
                </c:pt>
                <c:pt idx="352">
                  <c:v>39829</c:v>
                </c:pt>
                <c:pt idx="353">
                  <c:v>39830</c:v>
                </c:pt>
                <c:pt idx="354">
                  <c:v>39831</c:v>
                </c:pt>
                <c:pt idx="355">
                  <c:v>39832</c:v>
                </c:pt>
                <c:pt idx="356">
                  <c:v>39833</c:v>
                </c:pt>
                <c:pt idx="357">
                  <c:v>39834</c:v>
                </c:pt>
                <c:pt idx="358">
                  <c:v>39835</c:v>
                </c:pt>
                <c:pt idx="359">
                  <c:v>39836</c:v>
                </c:pt>
                <c:pt idx="360">
                  <c:v>39837</c:v>
                </c:pt>
                <c:pt idx="361">
                  <c:v>39838</c:v>
                </c:pt>
                <c:pt idx="362">
                  <c:v>39839</c:v>
                </c:pt>
                <c:pt idx="363">
                  <c:v>39840</c:v>
                </c:pt>
                <c:pt idx="364">
                  <c:v>39841</c:v>
                </c:pt>
                <c:pt idx="365">
                  <c:v>39842</c:v>
                </c:pt>
                <c:pt idx="366">
                  <c:v>39843</c:v>
                </c:pt>
                <c:pt idx="367">
                  <c:v>39844</c:v>
                </c:pt>
                <c:pt idx="368">
                  <c:v>39845</c:v>
                </c:pt>
                <c:pt idx="369">
                  <c:v>39846</c:v>
                </c:pt>
                <c:pt idx="370">
                  <c:v>39847</c:v>
                </c:pt>
                <c:pt idx="371">
                  <c:v>39848</c:v>
                </c:pt>
                <c:pt idx="372">
                  <c:v>39849</c:v>
                </c:pt>
                <c:pt idx="373">
                  <c:v>39850</c:v>
                </c:pt>
                <c:pt idx="374">
                  <c:v>39851</c:v>
                </c:pt>
                <c:pt idx="375">
                  <c:v>39852</c:v>
                </c:pt>
                <c:pt idx="376">
                  <c:v>39853</c:v>
                </c:pt>
                <c:pt idx="377">
                  <c:v>39854</c:v>
                </c:pt>
                <c:pt idx="378">
                  <c:v>39855</c:v>
                </c:pt>
                <c:pt idx="379">
                  <c:v>39856</c:v>
                </c:pt>
                <c:pt idx="380">
                  <c:v>39857</c:v>
                </c:pt>
                <c:pt idx="381">
                  <c:v>39858</c:v>
                </c:pt>
                <c:pt idx="382">
                  <c:v>39859</c:v>
                </c:pt>
                <c:pt idx="383">
                  <c:v>39860</c:v>
                </c:pt>
                <c:pt idx="384">
                  <c:v>39861</c:v>
                </c:pt>
                <c:pt idx="385">
                  <c:v>39862</c:v>
                </c:pt>
                <c:pt idx="386">
                  <c:v>39863</c:v>
                </c:pt>
                <c:pt idx="387">
                  <c:v>39864</c:v>
                </c:pt>
                <c:pt idx="388">
                  <c:v>39865</c:v>
                </c:pt>
                <c:pt idx="389">
                  <c:v>39866</c:v>
                </c:pt>
                <c:pt idx="390">
                  <c:v>39867</c:v>
                </c:pt>
                <c:pt idx="391">
                  <c:v>39868</c:v>
                </c:pt>
                <c:pt idx="392">
                  <c:v>39869</c:v>
                </c:pt>
                <c:pt idx="393">
                  <c:v>39870</c:v>
                </c:pt>
                <c:pt idx="394">
                  <c:v>39871</c:v>
                </c:pt>
                <c:pt idx="395">
                  <c:v>39872</c:v>
                </c:pt>
                <c:pt idx="396">
                  <c:v>39873</c:v>
                </c:pt>
                <c:pt idx="397">
                  <c:v>39874</c:v>
                </c:pt>
                <c:pt idx="398">
                  <c:v>39875</c:v>
                </c:pt>
                <c:pt idx="399">
                  <c:v>39876</c:v>
                </c:pt>
                <c:pt idx="400">
                  <c:v>39877</c:v>
                </c:pt>
                <c:pt idx="401">
                  <c:v>39878</c:v>
                </c:pt>
                <c:pt idx="402">
                  <c:v>39879</c:v>
                </c:pt>
                <c:pt idx="403">
                  <c:v>39880</c:v>
                </c:pt>
                <c:pt idx="404">
                  <c:v>39881</c:v>
                </c:pt>
                <c:pt idx="405">
                  <c:v>39882</c:v>
                </c:pt>
                <c:pt idx="406">
                  <c:v>39883</c:v>
                </c:pt>
                <c:pt idx="407">
                  <c:v>39884</c:v>
                </c:pt>
                <c:pt idx="408">
                  <c:v>39885</c:v>
                </c:pt>
                <c:pt idx="409">
                  <c:v>39886</c:v>
                </c:pt>
                <c:pt idx="410">
                  <c:v>39887</c:v>
                </c:pt>
                <c:pt idx="411">
                  <c:v>39888</c:v>
                </c:pt>
                <c:pt idx="412">
                  <c:v>39889</c:v>
                </c:pt>
                <c:pt idx="413">
                  <c:v>39890</c:v>
                </c:pt>
                <c:pt idx="414">
                  <c:v>39891</c:v>
                </c:pt>
                <c:pt idx="415">
                  <c:v>39892</c:v>
                </c:pt>
                <c:pt idx="416">
                  <c:v>39893</c:v>
                </c:pt>
                <c:pt idx="417">
                  <c:v>39894</c:v>
                </c:pt>
                <c:pt idx="418">
                  <c:v>39895</c:v>
                </c:pt>
                <c:pt idx="419">
                  <c:v>39896</c:v>
                </c:pt>
                <c:pt idx="420">
                  <c:v>39897</c:v>
                </c:pt>
                <c:pt idx="421">
                  <c:v>39898</c:v>
                </c:pt>
                <c:pt idx="422">
                  <c:v>39899</c:v>
                </c:pt>
                <c:pt idx="423">
                  <c:v>39900</c:v>
                </c:pt>
                <c:pt idx="424">
                  <c:v>39901</c:v>
                </c:pt>
                <c:pt idx="425">
                  <c:v>39902</c:v>
                </c:pt>
                <c:pt idx="426">
                  <c:v>39903</c:v>
                </c:pt>
                <c:pt idx="427">
                  <c:v>39904</c:v>
                </c:pt>
                <c:pt idx="428">
                  <c:v>39905</c:v>
                </c:pt>
                <c:pt idx="429">
                  <c:v>39906</c:v>
                </c:pt>
                <c:pt idx="430">
                  <c:v>39907</c:v>
                </c:pt>
                <c:pt idx="431">
                  <c:v>39908</c:v>
                </c:pt>
                <c:pt idx="432">
                  <c:v>39909</c:v>
                </c:pt>
                <c:pt idx="433">
                  <c:v>39910</c:v>
                </c:pt>
                <c:pt idx="434">
                  <c:v>39911</c:v>
                </c:pt>
                <c:pt idx="435">
                  <c:v>39912</c:v>
                </c:pt>
                <c:pt idx="436">
                  <c:v>39913</c:v>
                </c:pt>
                <c:pt idx="437">
                  <c:v>39914</c:v>
                </c:pt>
                <c:pt idx="438">
                  <c:v>39915</c:v>
                </c:pt>
                <c:pt idx="439">
                  <c:v>39916</c:v>
                </c:pt>
                <c:pt idx="440">
                  <c:v>39917</c:v>
                </c:pt>
                <c:pt idx="441">
                  <c:v>39918</c:v>
                </c:pt>
                <c:pt idx="442">
                  <c:v>39919</c:v>
                </c:pt>
                <c:pt idx="443">
                  <c:v>39920</c:v>
                </c:pt>
                <c:pt idx="444">
                  <c:v>39921</c:v>
                </c:pt>
                <c:pt idx="445">
                  <c:v>39922</c:v>
                </c:pt>
                <c:pt idx="446">
                  <c:v>39923</c:v>
                </c:pt>
                <c:pt idx="447">
                  <c:v>39924</c:v>
                </c:pt>
                <c:pt idx="448">
                  <c:v>39925</c:v>
                </c:pt>
                <c:pt idx="449">
                  <c:v>39926</c:v>
                </c:pt>
                <c:pt idx="450">
                  <c:v>39927</c:v>
                </c:pt>
                <c:pt idx="451">
                  <c:v>39928</c:v>
                </c:pt>
                <c:pt idx="452">
                  <c:v>39929</c:v>
                </c:pt>
                <c:pt idx="453">
                  <c:v>39930</c:v>
                </c:pt>
                <c:pt idx="454">
                  <c:v>39931</c:v>
                </c:pt>
                <c:pt idx="455">
                  <c:v>39932</c:v>
                </c:pt>
                <c:pt idx="456">
                  <c:v>39933</c:v>
                </c:pt>
                <c:pt idx="457">
                  <c:v>39934</c:v>
                </c:pt>
                <c:pt idx="458">
                  <c:v>39935</c:v>
                </c:pt>
                <c:pt idx="459">
                  <c:v>39936</c:v>
                </c:pt>
                <c:pt idx="460">
                  <c:v>39937</c:v>
                </c:pt>
                <c:pt idx="461">
                  <c:v>39938</c:v>
                </c:pt>
                <c:pt idx="462">
                  <c:v>39939</c:v>
                </c:pt>
                <c:pt idx="463">
                  <c:v>39940</c:v>
                </c:pt>
                <c:pt idx="464">
                  <c:v>39941</c:v>
                </c:pt>
                <c:pt idx="465">
                  <c:v>39942</c:v>
                </c:pt>
                <c:pt idx="466">
                  <c:v>39943</c:v>
                </c:pt>
                <c:pt idx="467">
                  <c:v>39944</c:v>
                </c:pt>
                <c:pt idx="468">
                  <c:v>39945</c:v>
                </c:pt>
                <c:pt idx="469">
                  <c:v>39946</c:v>
                </c:pt>
                <c:pt idx="470">
                  <c:v>39947</c:v>
                </c:pt>
                <c:pt idx="471">
                  <c:v>39948</c:v>
                </c:pt>
                <c:pt idx="472">
                  <c:v>39949</c:v>
                </c:pt>
                <c:pt idx="473">
                  <c:v>39950</c:v>
                </c:pt>
                <c:pt idx="474">
                  <c:v>39951</c:v>
                </c:pt>
                <c:pt idx="475">
                  <c:v>39952</c:v>
                </c:pt>
                <c:pt idx="476">
                  <c:v>39953</c:v>
                </c:pt>
                <c:pt idx="477">
                  <c:v>39954</c:v>
                </c:pt>
                <c:pt idx="478">
                  <c:v>39955</c:v>
                </c:pt>
                <c:pt idx="479">
                  <c:v>39956</c:v>
                </c:pt>
                <c:pt idx="480">
                  <c:v>39957</c:v>
                </c:pt>
                <c:pt idx="481">
                  <c:v>39958</c:v>
                </c:pt>
                <c:pt idx="482">
                  <c:v>39959</c:v>
                </c:pt>
                <c:pt idx="483">
                  <c:v>39960</c:v>
                </c:pt>
                <c:pt idx="484">
                  <c:v>39961</c:v>
                </c:pt>
                <c:pt idx="485">
                  <c:v>39962</c:v>
                </c:pt>
                <c:pt idx="486">
                  <c:v>39963</c:v>
                </c:pt>
                <c:pt idx="487">
                  <c:v>39964</c:v>
                </c:pt>
                <c:pt idx="488">
                  <c:v>39965</c:v>
                </c:pt>
                <c:pt idx="489">
                  <c:v>39966</c:v>
                </c:pt>
                <c:pt idx="490">
                  <c:v>39967</c:v>
                </c:pt>
                <c:pt idx="491">
                  <c:v>39968</c:v>
                </c:pt>
                <c:pt idx="492">
                  <c:v>39969</c:v>
                </c:pt>
                <c:pt idx="493">
                  <c:v>39970</c:v>
                </c:pt>
                <c:pt idx="494">
                  <c:v>39971</c:v>
                </c:pt>
                <c:pt idx="495">
                  <c:v>39972</c:v>
                </c:pt>
                <c:pt idx="496">
                  <c:v>39973</c:v>
                </c:pt>
                <c:pt idx="497">
                  <c:v>39974</c:v>
                </c:pt>
                <c:pt idx="498">
                  <c:v>39975</c:v>
                </c:pt>
                <c:pt idx="499">
                  <c:v>39976</c:v>
                </c:pt>
                <c:pt idx="500">
                  <c:v>39977</c:v>
                </c:pt>
                <c:pt idx="501">
                  <c:v>39978</c:v>
                </c:pt>
                <c:pt idx="502">
                  <c:v>39979</c:v>
                </c:pt>
                <c:pt idx="503">
                  <c:v>39980</c:v>
                </c:pt>
                <c:pt idx="504">
                  <c:v>39981</c:v>
                </c:pt>
                <c:pt idx="505">
                  <c:v>39982</c:v>
                </c:pt>
                <c:pt idx="506">
                  <c:v>39983</c:v>
                </c:pt>
                <c:pt idx="507">
                  <c:v>39984</c:v>
                </c:pt>
                <c:pt idx="508">
                  <c:v>39985</c:v>
                </c:pt>
                <c:pt idx="509">
                  <c:v>39986</c:v>
                </c:pt>
                <c:pt idx="510">
                  <c:v>39987</c:v>
                </c:pt>
                <c:pt idx="511">
                  <c:v>39988</c:v>
                </c:pt>
                <c:pt idx="512">
                  <c:v>39989</c:v>
                </c:pt>
                <c:pt idx="513">
                  <c:v>39990</c:v>
                </c:pt>
                <c:pt idx="514">
                  <c:v>39991</c:v>
                </c:pt>
                <c:pt idx="515">
                  <c:v>39992</c:v>
                </c:pt>
                <c:pt idx="516">
                  <c:v>39993</c:v>
                </c:pt>
                <c:pt idx="517">
                  <c:v>39994</c:v>
                </c:pt>
                <c:pt idx="518">
                  <c:v>39995</c:v>
                </c:pt>
                <c:pt idx="519">
                  <c:v>39996</c:v>
                </c:pt>
                <c:pt idx="520">
                  <c:v>39997</c:v>
                </c:pt>
                <c:pt idx="521">
                  <c:v>39998</c:v>
                </c:pt>
                <c:pt idx="522">
                  <c:v>39999</c:v>
                </c:pt>
                <c:pt idx="523">
                  <c:v>40000</c:v>
                </c:pt>
                <c:pt idx="524">
                  <c:v>40001</c:v>
                </c:pt>
                <c:pt idx="525">
                  <c:v>40002</c:v>
                </c:pt>
                <c:pt idx="526">
                  <c:v>40003</c:v>
                </c:pt>
                <c:pt idx="527">
                  <c:v>40004</c:v>
                </c:pt>
                <c:pt idx="528">
                  <c:v>40005</c:v>
                </c:pt>
                <c:pt idx="529">
                  <c:v>40006</c:v>
                </c:pt>
                <c:pt idx="530">
                  <c:v>40007</c:v>
                </c:pt>
                <c:pt idx="531">
                  <c:v>40008</c:v>
                </c:pt>
                <c:pt idx="532">
                  <c:v>40009</c:v>
                </c:pt>
                <c:pt idx="533">
                  <c:v>40010</c:v>
                </c:pt>
                <c:pt idx="534">
                  <c:v>40011</c:v>
                </c:pt>
                <c:pt idx="535">
                  <c:v>40012</c:v>
                </c:pt>
                <c:pt idx="536">
                  <c:v>40013</c:v>
                </c:pt>
                <c:pt idx="537">
                  <c:v>40014</c:v>
                </c:pt>
                <c:pt idx="538">
                  <c:v>40015</c:v>
                </c:pt>
                <c:pt idx="539">
                  <c:v>40016</c:v>
                </c:pt>
                <c:pt idx="540">
                  <c:v>40017</c:v>
                </c:pt>
                <c:pt idx="541">
                  <c:v>40018</c:v>
                </c:pt>
                <c:pt idx="542">
                  <c:v>40019</c:v>
                </c:pt>
                <c:pt idx="543">
                  <c:v>40020</c:v>
                </c:pt>
                <c:pt idx="544">
                  <c:v>40021</c:v>
                </c:pt>
                <c:pt idx="545">
                  <c:v>40022</c:v>
                </c:pt>
                <c:pt idx="546">
                  <c:v>40023</c:v>
                </c:pt>
                <c:pt idx="547">
                  <c:v>40024</c:v>
                </c:pt>
                <c:pt idx="548">
                  <c:v>40025</c:v>
                </c:pt>
                <c:pt idx="549">
                  <c:v>40026</c:v>
                </c:pt>
                <c:pt idx="550">
                  <c:v>40027</c:v>
                </c:pt>
                <c:pt idx="551">
                  <c:v>40028</c:v>
                </c:pt>
                <c:pt idx="552">
                  <c:v>40029</c:v>
                </c:pt>
                <c:pt idx="553">
                  <c:v>40030</c:v>
                </c:pt>
                <c:pt idx="554">
                  <c:v>40031</c:v>
                </c:pt>
                <c:pt idx="555">
                  <c:v>40032</c:v>
                </c:pt>
                <c:pt idx="556">
                  <c:v>40033</c:v>
                </c:pt>
                <c:pt idx="557">
                  <c:v>40034</c:v>
                </c:pt>
                <c:pt idx="558">
                  <c:v>40035</c:v>
                </c:pt>
                <c:pt idx="559">
                  <c:v>40036</c:v>
                </c:pt>
                <c:pt idx="560">
                  <c:v>40037</c:v>
                </c:pt>
                <c:pt idx="561">
                  <c:v>40038</c:v>
                </c:pt>
                <c:pt idx="562">
                  <c:v>40039</c:v>
                </c:pt>
                <c:pt idx="563">
                  <c:v>40040</c:v>
                </c:pt>
                <c:pt idx="564">
                  <c:v>40041</c:v>
                </c:pt>
                <c:pt idx="565">
                  <c:v>40042</c:v>
                </c:pt>
                <c:pt idx="566">
                  <c:v>40043</c:v>
                </c:pt>
                <c:pt idx="567">
                  <c:v>40044</c:v>
                </c:pt>
                <c:pt idx="568">
                  <c:v>40045</c:v>
                </c:pt>
                <c:pt idx="569">
                  <c:v>40046</c:v>
                </c:pt>
                <c:pt idx="570">
                  <c:v>40047</c:v>
                </c:pt>
                <c:pt idx="571">
                  <c:v>40048</c:v>
                </c:pt>
                <c:pt idx="572">
                  <c:v>40049</c:v>
                </c:pt>
                <c:pt idx="573">
                  <c:v>40050</c:v>
                </c:pt>
                <c:pt idx="574">
                  <c:v>40051</c:v>
                </c:pt>
                <c:pt idx="575">
                  <c:v>40052</c:v>
                </c:pt>
                <c:pt idx="576">
                  <c:v>40053</c:v>
                </c:pt>
                <c:pt idx="577">
                  <c:v>40054</c:v>
                </c:pt>
                <c:pt idx="578">
                  <c:v>40055</c:v>
                </c:pt>
                <c:pt idx="579">
                  <c:v>40056</c:v>
                </c:pt>
                <c:pt idx="580">
                  <c:v>40057</c:v>
                </c:pt>
                <c:pt idx="581">
                  <c:v>40058</c:v>
                </c:pt>
                <c:pt idx="582">
                  <c:v>40059</c:v>
                </c:pt>
                <c:pt idx="583">
                  <c:v>40060</c:v>
                </c:pt>
                <c:pt idx="584">
                  <c:v>40061</c:v>
                </c:pt>
                <c:pt idx="585">
                  <c:v>40062</c:v>
                </c:pt>
                <c:pt idx="586">
                  <c:v>40063</c:v>
                </c:pt>
                <c:pt idx="587">
                  <c:v>40064</c:v>
                </c:pt>
                <c:pt idx="588">
                  <c:v>40065</c:v>
                </c:pt>
                <c:pt idx="589">
                  <c:v>40066</c:v>
                </c:pt>
                <c:pt idx="590">
                  <c:v>40067</c:v>
                </c:pt>
                <c:pt idx="591">
                  <c:v>40068</c:v>
                </c:pt>
                <c:pt idx="592">
                  <c:v>40069</c:v>
                </c:pt>
                <c:pt idx="593">
                  <c:v>40070</c:v>
                </c:pt>
                <c:pt idx="594">
                  <c:v>40071</c:v>
                </c:pt>
                <c:pt idx="595">
                  <c:v>40072</c:v>
                </c:pt>
                <c:pt idx="596">
                  <c:v>40073</c:v>
                </c:pt>
                <c:pt idx="597">
                  <c:v>40074</c:v>
                </c:pt>
                <c:pt idx="598">
                  <c:v>40075</c:v>
                </c:pt>
                <c:pt idx="599">
                  <c:v>40076</c:v>
                </c:pt>
                <c:pt idx="600">
                  <c:v>40077</c:v>
                </c:pt>
                <c:pt idx="601">
                  <c:v>40078</c:v>
                </c:pt>
                <c:pt idx="602">
                  <c:v>40079</c:v>
                </c:pt>
                <c:pt idx="603">
                  <c:v>40080</c:v>
                </c:pt>
                <c:pt idx="604">
                  <c:v>40081</c:v>
                </c:pt>
                <c:pt idx="605">
                  <c:v>40082</c:v>
                </c:pt>
                <c:pt idx="606">
                  <c:v>40083</c:v>
                </c:pt>
                <c:pt idx="607">
                  <c:v>40084</c:v>
                </c:pt>
                <c:pt idx="608">
                  <c:v>40085</c:v>
                </c:pt>
                <c:pt idx="609">
                  <c:v>40086</c:v>
                </c:pt>
                <c:pt idx="610">
                  <c:v>40087</c:v>
                </c:pt>
                <c:pt idx="611">
                  <c:v>40088</c:v>
                </c:pt>
                <c:pt idx="612">
                  <c:v>40089</c:v>
                </c:pt>
                <c:pt idx="613">
                  <c:v>40090</c:v>
                </c:pt>
                <c:pt idx="614">
                  <c:v>40091</c:v>
                </c:pt>
                <c:pt idx="615">
                  <c:v>40092</c:v>
                </c:pt>
                <c:pt idx="616">
                  <c:v>40093</c:v>
                </c:pt>
                <c:pt idx="617">
                  <c:v>40094</c:v>
                </c:pt>
                <c:pt idx="618">
                  <c:v>40095</c:v>
                </c:pt>
                <c:pt idx="619">
                  <c:v>40096</c:v>
                </c:pt>
                <c:pt idx="620">
                  <c:v>40097</c:v>
                </c:pt>
                <c:pt idx="621">
                  <c:v>40098</c:v>
                </c:pt>
                <c:pt idx="622">
                  <c:v>40099</c:v>
                </c:pt>
                <c:pt idx="623">
                  <c:v>40100</c:v>
                </c:pt>
                <c:pt idx="624">
                  <c:v>40101</c:v>
                </c:pt>
                <c:pt idx="625">
                  <c:v>40102</c:v>
                </c:pt>
                <c:pt idx="626">
                  <c:v>40103</c:v>
                </c:pt>
                <c:pt idx="627">
                  <c:v>40104</c:v>
                </c:pt>
                <c:pt idx="628">
                  <c:v>40105</c:v>
                </c:pt>
                <c:pt idx="629">
                  <c:v>40106</c:v>
                </c:pt>
                <c:pt idx="630">
                  <c:v>40107</c:v>
                </c:pt>
                <c:pt idx="631">
                  <c:v>40108</c:v>
                </c:pt>
                <c:pt idx="632">
                  <c:v>40109</c:v>
                </c:pt>
                <c:pt idx="633">
                  <c:v>40110</c:v>
                </c:pt>
                <c:pt idx="634">
                  <c:v>40111</c:v>
                </c:pt>
                <c:pt idx="635">
                  <c:v>40112</c:v>
                </c:pt>
                <c:pt idx="636">
                  <c:v>40113</c:v>
                </c:pt>
                <c:pt idx="637">
                  <c:v>40114</c:v>
                </c:pt>
                <c:pt idx="638">
                  <c:v>40115</c:v>
                </c:pt>
                <c:pt idx="639">
                  <c:v>40116</c:v>
                </c:pt>
                <c:pt idx="640">
                  <c:v>40117</c:v>
                </c:pt>
                <c:pt idx="641">
                  <c:v>40118</c:v>
                </c:pt>
                <c:pt idx="642">
                  <c:v>40119</c:v>
                </c:pt>
                <c:pt idx="643">
                  <c:v>40120</c:v>
                </c:pt>
                <c:pt idx="644">
                  <c:v>40121</c:v>
                </c:pt>
                <c:pt idx="645">
                  <c:v>40122</c:v>
                </c:pt>
                <c:pt idx="646">
                  <c:v>40123</c:v>
                </c:pt>
                <c:pt idx="647">
                  <c:v>40124</c:v>
                </c:pt>
                <c:pt idx="648">
                  <c:v>40125</c:v>
                </c:pt>
                <c:pt idx="649">
                  <c:v>40126</c:v>
                </c:pt>
                <c:pt idx="650">
                  <c:v>40127</c:v>
                </c:pt>
                <c:pt idx="651">
                  <c:v>40128</c:v>
                </c:pt>
                <c:pt idx="652">
                  <c:v>40129</c:v>
                </c:pt>
                <c:pt idx="653">
                  <c:v>40130</c:v>
                </c:pt>
                <c:pt idx="654">
                  <c:v>40131</c:v>
                </c:pt>
                <c:pt idx="655">
                  <c:v>40132</c:v>
                </c:pt>
                <c:pt idx="656">
                  <c:v>40133</c:v>
                </c:pt>
                <c:pt idx="657">
                  <c:v>40134</c:v>
                </c:pt>
                <c:pt idx="658">
                  <c:v>40135</c:v>
                </c:pt>
                <c:pt idx="659">
                  <c:v>40136</c:v>
                </c:pt>
                <c:pt idx="660">
                  <c:v>40137</c:v>
                </c:pt>
                <c:pt idx="661">
                  <c:v>40138</c:v>
                </c:pt>
                <c:pt idx="662">
                  <c:v>40139</c:v>
                </c:pt>
                <c:pt idx="663">
                  <c:v>40140</c:v>
                </c:pt>
                <c:pt idx="664">
                  <c:v>40141</c:v>
                </c:pt>
                <c:pt idx="665">
                  <c:v>40142</c:v>
                </c:pt>
                <c:pt idx="666">
                  <c:v>40143</c:v>
                </c:pt>
                <c:pt idx="667">
                  <c:v>40144</c:v>
                </c:pt>
                <c:pt idx="668">
                  <c:v>40145</c:v>
                </c:pt>
                <c:pt idx="669">
                  <c:v>40146</c:v>
                </c:pt>
                <c:pt idx="670">
                  <c:v>40147</c:v>
                </c:pt>
                <c:pt idx="671">
                  <c:v>40148</c:v>
                </c:pt>
                <c:pt idx="672">
                  <c:v>40149</c:v>
                </c:pt>
                <c:pt idx="673">
                  <c:v>40150</c:v>
                </c:pt>
                <c:pt idx="674">
                  <c:v>40151</c:v>
                </c:pt>
                <c:pt idx="675">
                  <c:v>40152</c:v>
                </c:pt>
                <c:pt idx="676">
                  <c:v>40153</c:v>
                </c:pt>
                <c:pt idx="677">
                  <c:v>40154</c:v>
                </c:pt>
                <c:pt idx="678">
                  <c:v>40155</c:v>
                </c:pt>
                <c:pt idx="679">
                  <c:v>40156</c:v>
                </c:pt>
                <c:pt idx="680">
                  <c:v>40157</c:v>
                </c:pt>
                <c:pt idx="681">
                  <c:v>40158</c:v>
                </c:pt>
                <c:pt idx="682">
                  <c:v>40159</c:v>
                </c:pt>
                <c:pt idx="683">
                  <c:v>40160</c:v>
                </c:pt>
                <c:pt idx="684">
                  <c:v>40161</c:v>
                </c:pt>
                <c:pt idx="685">
                  <c:v>40162</c:v>
                </c:pt>
                <c:pt idx="686">
                  <c:v>40163</c:v>
                </c:pt>
                <c:pt idx="687">
                  <c:v>40164</c:v>
                </c:pt>
                <c:pt idx="688">
                  <c:v>40165</c:v>
                </c:pt>
                <c:pt idx="689">
                  <c:v>40166</c:v>
                </c:pt>
                <c:pt idx="690">
                  <c:v>40167</c:v>
                </c:pt>
                <c:pt idx="691">
                  <c:v>40168</c:v>
                </c:pt>
                <c:pt idx="692">
                  <c:v>40169</c:v>
                </c:pt>
                <c:pt idx="693">
                  <c:v>40170</c:v>
                </c:pt>
                <c:pt idx="694">
                  <c:v>40171</c:v>
                </c:pt>
                <c:pt idx="695">
                  <c:v>40172</c:v>
                </c:pt>
                <c:pt idx="696">
                  <c:v>40173</c:v>
                </c:pt>
                <c:pt idx="697">
                  <c:v>40174</c:v>
                </c:pt>
                <c:pt idx="698">
                  <c:v>40175</c:v>
                </c:pt>
                <c:pt idx="699">
                  <c:v>40176</c:v>
                </c:pt>
                <c:pt idx="700">
                  <c:v>40177</c:v>
                </c:pt>
                <c:pt idx="701">
                  <c:v>40178</c:v>
                </c:pt>
                <c:pt idx="702">
                  <c:v>40179</c:v>
                </c:pt>
                <c:pt idx="703">
                  <c:v>40180</c:v>
                </c:pt>
                <c:pt idx="704">
                  <c:v>40181</c:v>
                </c:pt>
                <c:pt idx="705">
                  <c:v>40182</c:v>
                </c:pt>
                <c:pt idx="706">
                  <c:v>40183</c:v>
                </c:pt>
                <c:pt idx="707">
                  <c:v>40184</c:v>
                </c:pt>
                <c:pt idx="708">
                  <c:v>40185</c:v>
                </c:pt>
                <c:pt idx="709">
                  <c:v>40186</c:v>
                </c:pt>
                <c:pt idx="710">
                  <c:v>40187</c:v>
                </c:pt>
                <c:pt idx="711">
                  <c:v>40188</c:v>
                </c:pt>
                <c:pt idx="712">
                  <c:v>40189</c:v>
                </c:pt>
                <c:pt idx="713">
                  <c:v>40190</c:v>
                </c:pt>
                <c:pt idx="714">
                  <c:v>40191</c:v>
                </c:pt>
                <c:pt idx="715">
                  <c:v>40192</c:v>
                </c:pt>
                <c:pt idx="716">
                  <c:v>40193</c:v>
                </c:pt>
                <c:pt idx="717">
                  <c:v>40194</c:v>
                </c:pt>
                <c:pt idx="718">
                  <c:v>40195</c:v>
                </c:pt>
                <c:pt idx="719">
                  <c:v>40196</c:v>
                </c:pt>
                <c:pt idx="720">
                  <c:v>40197</c:v>
                </c:pt>
                <c:pt idx="721">
                  <c:v>40198</c:v>
                </c:pt>
                <c:pt idx="722">
                  <c:v>40199</c:v>
                </c:pt>
                <c:pt idx="723">
                  <c:v>40200</c:v>
                </c:pt>
                <c:pt idx="724">
                  <c:v>40201</c:v>
                </c:pt>
                <c:pt idx="725">
                  <c:v>40202</c:v>
                </c:pt>
                <c:pt idx="726">
                  <c:v>40203</c:v>
                </c:pt>
                <c:pt idx="727">
                  <c:v>40204</c:v>
                </c:pt>
                <c:pt idx="728">
                  <c:v>40205</c:v>
                </c:pt>
                <c:pt idx="729">
                  <c:v>40206</c:v>
                </c:pt>
                <c:pt idx="730">
                  <c:v>40207</c:v>
                </c:pt>
                <c:pt idx="731">
                  <c:v>40208</c:v>
                </c:pt>
                <c:pt idx="732">
                  <c:v>40209</c:v>
                </c:pt>
                <c:pt idx="733">
                  <c:v>40210</c:v>
                </c:pt>
                <c:pt idx="734">
                  <c:v>40211</c:v>
                </c:pt>
                <c:pt idx="735">
                  <c:v>40212</c:v>
                </c:pt>
                <c:pt idx="736">
                  <c:v>40213</c:v>
                </c:pt>
                <c:pt idx="737">
                  <c:v>40214</c:v>
                </c:pt>
                <c:pt idx="738">
                  <c:v>40215</c:v>
                </c:pt>
                <c:pt idx="739">
                  <c:v>40216</c:v>
                </c:pt>
                <c:pt idx="740">
                  <c:v>40217</c:v>
                </c:pt>
                <c:pt idx="741">
                  <c:v>40218</c:v>
                </c:pt>
                <c:pt idx="742">
                  <c:v>40219</c:v>
                </c:pt>
                <c:pt idx="743">
                  <c:v>40220</c:v>
                </c:pt>
                <c:pt idx="744">
                  <c:v>40221</c:v>
                </c:pt>
                <c:pt idx="745">
                  <c:v>40222</c:v>
                </c:pt>
                <c:pt idx="746">
                  <c:v>40223</c:v>
                </c:pt>
                <c:pt idx="747">
                  <c:v>40224</c:v>
                </c:pt>
                <c:pt idx="748">
                  <c:v>40225</c:v>
                </c:pt>
                <c:pt idx="749">
                  <c:v>40226</c:v>
                </c:pt>
                <c:pt idx="750">
                  <c:v>40227</c:v>
                </c:pt>
                <c:pt idx="751">
                  <c:v>40228</c:v>
                </c:pt>
                <c:pt idx="752">
                  <c:v>40229</c:v>
                </c:pt>
                <c:pt idx="753">
                  <c:v>40230</c:v>
                </c:pt>
                <c:pt idx="754">
                  <c:v>40231</c:v>
                </c:pt>
                <c:pt idx="755">
                  <c:v>40232</c:v>
                </c:pt>
                <c:pt idx="756">
                  <c:v>40233</c:v>
                </c:pt>
                <c:pt idx="757">
                  <c:v>40234</c:v>
                </c:pt>
                <c:pt idx="758">
                  <c:v>40235</c:v>
                </c:pt>
                <c:pt idx="759">
                  <c:v>40236</c:v>
                </c:pt>
                <c:pt idx="760">
                  <c:v>40237</c:v>
                </c:pt>
                <c:pt idx="761">
                  <c:v>40238</c:v>
                </c:pt>
                <c:pt idx="762">
                  <c:v>40239</c:v>
                </c:pt>
                <c:pt idx="763">
                  <c:v>40240</c:v>
                </c:pt>
                <c:pt idx="764">
                  <c:v>40241</c:v>
                </c:pt>
                <c:pt idx="765">
                  <c:v>40242</c:v>
                </c:pt>
                <c:pt idx="766">
                  <c:v>40243</c:v>
                </c:pt>
                <c:pt idx="767">
                  <c:v>40244</c:v>
                </c:pt>
                <c:pt idx="768">
                  <c:v>40245</c:v>
                </c:pt>
                <c:pt idx="769">
                  <c:v>40246</c:v>
                </c:pt>
                <c:pt idx="770">
                  <c:v>40247</c:v>
                </c:pt>
                <c:pt idx="771">
                  <c:v>40248</c:v>
                </c:pt>
                <c:pt idx="772">
                  <c:v>40249</c:v>
                </c:pt>
                <c:pt idx="773">
                  <c:v>40250</c:v>
                </c:pt>
                <c:pt idx="774">
                  <c:v>40251</c:v>
                </c:pt>
                <c:pt idx="775">
                  <c:v>40252</c:v>
                </c:pt>
                <c:pt idx="776">
                  <c:v>40253</c:v>
                </c:pt>
                <c:pt idx="777">
                  <c:v>40254</c:v>
                </c:pt>
                <c:pt idx="778">
                  <c:v>40255</c:v>
                </c:pt>
                <c:pt idx="779">
                  <c:v>40256</c:v>
                </c:pt>
                <c:pt idx="780">
                  <c:v>40257</c:v>
                </c:pt>
                <c:pt idx="781">
                  <c:v>40258</c:v>
                </c:pt>
                <c:pt idx="782">
                  <c:v>40259</c:v>
                </c:pt>
                <c:pt idx="783">
                  <c:v>40260</c:v>
                </c:pt>
                <c:pt idx="784">
                  <c:v>40261</c:v>
                </c:pt>
                <c:pt idx="785">
                  <c:v>40262</c:v>
                </c:pt>
                <c:pt idx="786">
                  <c:v>40263</c:v>
                </c:pt>
                <c:pt idx="787">
                  <c:v>40264</c:v>
                </c:pt>
                <c:pt idx="788">
                  <c:v>40265</c:v>
                </c:pt>
                <c:pt idx="789">
                  <c:v>40266</c:v>
                </c:pt>
                <c:pt idx="790">
                  <c:v>40267</c:v>
                </c:pt>
                <c:pt idx="791">
                  <c:v>40268</c:v>
                </c:pt>
                <c:pt idx="792">
                  <c:v>40269</c:v>
                </c:pt>
                <c:pt idx="793">
                  <c:v>40270</c:v>
                </c:pt>
                <c:pt idx="794">
                  <c:v>40271</c:v>
                </c:pt>
                <c:pt idx="795">
                  <c:v>40272</c:v>
                </c:pt>
                <c:pt idx="796">
                  <c:v>40273</c:v>
                </c:pt>
                <c:pt idx="797">
                  <c:v>40274</c:v>
                </c:pt>
                <c:pt idx="798">
                  <c:v>40275</c:v>
                </c:pt>
                <c:pt idx="799">
                  <c:v>40276</c:v>
                </c:pt>
                <c:pt idx="800">
                  <c:v>40277</c:v>
                </c:pt>
                <c:pt idx="801">
                  <c:v>40278</c:v>
                </c:pt>
                <c:pt idx="802">
                  <c:v>40279</c:v>
                </c:pt>
                <c:pt idx="803">
                  <c:v>40280</c:v>
                </c:pt>
                <c:pt idx="804">
                  <c:v>40281</c:v>
                </c:pt>
                <c:pt idx="805">
                  <c:v>40282</c:v>
                </c:pt>
                <c:pt idx="806">
                  <c:v>40283</c:v>
                </c:pt>
                <c:pt idx="807">
                  <c:v>40284</c:v>
                </c:pt>
                <c:pt idx="808">
                  <c:v>40285</c:v>
                </c:pt>
                <c:pt idx="809">
                  <c:v>40286</c:v>
                </c:pt>
                <c:pt idx="810">
                  <c:v>40287</c:v>
                </c:pt>
                <c:pt idx="811">
                  <c:v>40288</c:v>
                </c:pt>
                <c:pt idx="812">
                  <c:v>40289</c:v>
                </c:pt>
                <c:pt idx="813">
                  <c:v>40290</c:v>
                </c:pt>
                <c:pt idx="814">
                  <c:v>40291</c:v>
                </c:pt>
                <c:pt idx="815">
                  <c:v>40292</c:v>
                </c:pt>
                <c:pt idx="816">
                  <c:v>40293</c:v>
                </c:pt>
                <c:pt idx="817">
                  <c:v>40294</c:v>
                </c:pt>
                <c:pt idx="818">
                  <c:v>40295</c:v>
                </c:pt>
                <c:pt idx="819">
                  <c:v>40296</c:v>
                </c:pt>
                <c:pt idx="820">
                  <c:v>40297</c:v>
                </c:pt>
                <c:pt idx="821">
                  <c:v>40298</c:v>
                </c:pt>
                <c:pt idx="822">
                  <c:v>40299</c:v>
                </c:pt>
                <c:pt idx="823">
                  <c:v>40300</c:v>
                </c:pt>
                <c:pt idx="824">
                  <c:v>40301</c:v>
                </c:pt>
                <c:pt idx="825">
                  <c:v>40302</c:v>
                </c:pt>
                <c:pt idx="826">
                  <c:v>40303</c:v>
                </c:pt>
                <c:pt idx="827">
                  <c:v>40304</c:v>
                </c:pt>
                <c:pt idx="828">
                  <c:v>40305</c:v>
                </c:pt>
                <c:pt idx="829">
                  <c:v>40306</c:v>
                </c:pt>
                <c:pt idx="830">
                  <c:v>40307</c:v>
                </c:pt>
                <c:pt idx="831">
                  <c:v>40308</c:v>
                </c:pt>
                <c:pt idx="832">
                  <c:v>40309</c:v>
                </c:pt>
                <c:pt idx="833">
                  <c:v>40310</c:v>
                </c:pt>
                <c:pt idx="834">
                  <c:v>40311</c:v>
                </c:pt>
                <c:pt idx="835">
                  <c:v>40312</c:v>
                </c:pt>
                <c:pt idx="836">
                  <c:v>40313</c:v>
                </c:pt>
                <c:pt idx="837">
                  <c:v>40314</c:v>
                </c:pt>
                <c:pt idx="838">
                  <c:v>40315</c:v>
                </c:pt>
                <c:pt idx="839">
                  <c:v>40316</c:v>
                </c:pt>
                <c:pt idx="840">
                  <c:v>40317</c:v>
                </c:pt>
                <c:pt idx="841">
                  <c:v>40318</c:v>
                </c:pt>
                <c:pt idx="842">
                  <c:v>40319</c:v>
                </c:pt>
                <c:pt idx="843">
                  <c:v>40320</c:v>
                </c:pt>
                <c:pt idx="844">
                  <c:v>40321</c:v>
                </c:pt>
                <c:pt idx="845">
                  <c:v>40322</c:v>
                </c:pt>
                <c:pt idx="846">
                  <c:v>40323</c:v>
                </c:pt>
                <c:pt idx="847">
                  <c:v>40324</c:v>
                </c:pt>
                <c:pt idx="848">
                  <c:v>40325</c:v>
                </c:pt>
                <c:pt idx="849">
                  <c:v>40326</c:v>
                </c:pt>
                <c:pt idx="850">
                  <c:v>40327</c:v>
                </c:pt>
                <c:pt idx="851">
                  <c:v>40328</c:v>
                </c:pt>
                <c:pt idx="852">
                  <c:v>40329</c:v>
                </c:pt>
                <c:pt idx="853">
                  <c:v>40330</c:v>
                </c:pt>
                <c:pt idx="854">
                  <c:v>40331</c:v>
                </c:pt>
                <c:pt idx="855">
                  <c:v>40332</c:v>
                </c:pt>
                <c:pt idx="856">
                  <c:v>40333</c:v>
                </c:pt>
                <c:pt idx="857">
                  <c:v>40334</c:v>
                </c:pt>
                <c:pt idx="858">
                  <c:v>40335</c:v>
                </c:pt>
                <c:pt idx="859">
                  <c:v>40336</c:v>
                </c:pt>
                <c:pt idx="860">
                  <c:v>40337</c:v>
                </c:pt>
                <c:pt idx="861">
                  <c:v>40338</c:v>
                </c:pt>
                <c:pt idx="862">
                  <c:v>40339</c:v>
                </c:pt>
                <c:pt idx="863">
                  <c:v>40340</c:v>
                </c:pt>
                <c:pt idx="864">
                  <c:v>40341</c:v>
                </c:pt>
                <c:pt idx="865">
                  <c:v>40342</c:v>
                </c:pt>
                <c:pt idx="866">
                  <c:v>40343</c:v>
                </c:pt>
                <c:pt idx="867">
                  <c:v>40344</c:v>
                </c:pt>
                <c:pt idx="868">
                  <c:v>40345</c:v>
                </c:pt>
                <c:pt idx="869">
                  <c:v>40346</c:v>
                </c:pt>
                <c:pt idx="870">
                  <c:v>40347</c:v>
                </c:pt>
                <c:pt idx="871">
                  <c:v>40348</c:v>
                </c:pt>
                <c:pt idx="872">
                  <c:v>40349</c:v>
                </c:pt>
                <c:pt idx="873">
                  <c:v>40350</c:v>
                </c:pt>
                <c:pt idx="874">
                  <c:v>40351</c:v>
                </c:pt>
                <c:pt idx="875">
                  <c:v>40352</c:v>
                </c:pt>
                <c:pt idx="876">
                  <c:v>40353</c:v>
                </c:pt>
                <c:pt idx="877">
                  <c:v>40354</c:v>
                </c:pt>
                <c:pt idx="878">
                  <c:v>40355</c:v>
                </c:pt>
                <c:pt idx="879">
                  <c:v>40356</c:v>
                </c:pt>
                <c:pt idx="880">
                  <c:v>40357</c:v>
                </c:pt>
                <c:pt idx="881">
                  <c:v>40358</c:v>
                </c:pt>
                <c:pt idx="882">
                  <c:v>40359</c:v>
                </c:pt>
                <c:pt idx="883">
                  <c:v>40360</c:v>
                </c:pt>
                <c:pt idx="884">
                  <c:v>40361</c:v>
                </c:pt>
                <c:pt idx="885">
                  <c:v>40362</c:v>
                </c:pt>
                <c:pt idx="886">
                  <c:v>40363</c:v>
                </c:pt>
                <c:pt idx="887">
                  <c:v>40364</c:v>
                </c:pt>
                <c:pt idx="888">
                  <c:v>40365</c:v>
                </c:pt>
                <c:pt idx="889">
                  <c:v>40366</c:v>
                </c:pt>
                <c:pt idx="890">
                  <c:v>40367</c:v>
                </c:pt>
                <c:pt idx="891">
                  <c:v>40368</c:v>
                </c:pt>
                <c:pt idx="892">
                  <c:v>40369</c:v>
                </c:pt>
                <c:pt idx="893">
                  <c:v>40370</c:v>
                </c:pt>
                <c:pt idx="894">
                  <c:v>40371</c:v>
                </c:pt>
                <c:pt idx="895">
                  <c:v>40372</c:v>
                </c:pt>
                <c:pt idx="896">
                  <c:v>40373</c:v>
                </c:pt>
                <c:pt idx="897">
                  <c:v>40374</c:v>
                </c:pt>
                <c:pt idx="898">
                  <c:v>40375</c:v>
                </c:pt>
                <c:pt idx="899">
                  <c:v>40376</c:v>
                </c:pt>
                <c:pt idx="900">
                  <c:v>40377</c:v>
                </c:pt>
                <c:pt idx="901">
                  <c:v>40378</c:v>
                </c:pt>
                <c:pt idx="902">
                  <c:v>40379</c:v>
                </c:pt>
                <c:pt idx="903">
                  <c:v>40380</c:v>
                </c:pt>
                <c:pt idx="904">
                  <c:v>40381</c:v>
                </c:pt>
                <c:pt idx="905">
                  <c:v>40382</c:v>
                </c:pt>
                <c:pt idx="906">
                  <c:v>40383</c:v>
                </c:pt>
                <c:pt idx="907">
                  <c:v>40384</c:v>
                </c:pt>
                <c:pt idx="908">
                  <c:v>40385</c:v>
                </c:pt>
                <c:pt idx="909">
                  <c:v>40386</c:v>
                </c:pt>
                <c:pt idx="910">
                  <c:v>40387</c:v>
                </c:pt>
                <c:pt idx="911">
                  <c:v>40388</c:v>
                </c:pt>
                <c:pt idx="912">
                  <c:v>40389</c:v>
                </c:pt>
                <c:pt idx="913">
                  <c:v>40390</c:v>
                </c:pt>
                <c:pt idx="914">
                  <c:v>40391</c:v>
                </c:pt>
                <c:pt idx="915">
                  <c:v>40392</c:v>
                </c:pt>
                <c:pt idx="916">
                  <c:v>40393</c:v>
                </c:pt>
                <c:pt idx="917">
                  <c:v>40394</c:v>
                </c:pt>
                <c:pt idx="918">
                  <c:v>40395</c:v>
                </c:pt>
                <c:pt idx="919">
                  <c:v>40396</c:v>
                </c:pt>
                <c:pt idx="920">
                  <c:v>40397</c:v>
                </c:pt>
                <c:pt idx="921">
                  <c:v>40398</c:v>
                </c:pt>
                <c:pt idx="922">
                  <c:v>40399</c:v>
                </c:pt>
                <c:pt idx="923">
                  <c:v>40400</c:v>
                </c:pt>
                <c:pt idx="924">
                  <c:v>40401</c:v>
                </c:pt>
                <c:pt idx="925">
                  <c:v>40402</c:v>
                </c:pt>
                <c:pt idx="926">
                  <c:v>40403</c:v>
                </c:pt>
                <c:pt idx="927">
                  <c:v>40404</c:v>
                </c:pt>
                <c:pt idx="928">
                  <c:v>40405</c:v>
                </c:pt>
                <c:pt idx="929">
                  <c:v>40406</c:v>
                </c:pt>
                <c:pt idx="930">
                  <c:v>40407</c:v>
                </c:pt>
                <c:pt idx="931">
                  <c:v>40408</c:v>
                </c:pt>
                <c:pt idx="932">
                  <c:v>40409</c:v>
                </c:pt>
                <c:pt idx="933">
                  <c:v>40410</c:v>
                </c:pt>
                <c:pt idx="934">
                  <c:v>40411</c:v>
                </c:pt>
                <c:pt idx="935">
                  <c:v>40412</c:v>
                </c:pt>
                <c:pt idx="936">
                  <c:v>40413</c:v>
                </c:pt>
                <c:pt idx="937">
                  <c:v>40414</c:v>
                </c:pt>
                <c:pt idx="938">
                  <c:v>40415</c:v>
                </c:pt>
                <c:pt idx="939">
                  <c:v>40416</c:v>
                </c:pt>
                <c:pt idx="940">
                  <c:v>40417</c:v>
                </c:pt>
                <c:pt idx="941">
                  <c:v>40418</c:v>
                </c:pt>
                <c:pt idx="942">
                  <c:v>40419</c:v>
                </c:pt>
                <c:pt idx="943">
                  <c:v>40420</c:v>
                </c:pt>
                <c:pt idx="944">
                  <c:v>40421</c:v>
                </c:pt>
                <c:pt idx="945">
                  <c:v>40422</c:v>
                </c:pt>
                <c:pt idx="946">
                  <c:v>40423</c:v>
                </c:pt>
                <c:pt idx="947">
                  <c:v>40424</c:v>
                </c:pt>
                <c:pt idx="948">
                  <c:v>40425</c:v>
                </c:pt>
                <c:pt idx="949">
                  <c:v>40426</c:v>
                </c:pt>
                <c:pt idx="950">
                  <c:v>40427</c:v>
                </c:pt>
                <c:pt idx="951">
                  <c:v>40428</c:v>
                </c:pt>
                <c:pt idx="952">
                  <c:v>40429</c:v>
                </c:pt>
                <c:pt idx="953">
                  <c:v>40430</c:v>
                </c:pt>
                <c:pt idx="954">
                  <c:v>40431</c:v>
                </c:pt>
                <c:pt idx="955">
                  <c:v>40432</c:v>
                </c:pt>
                <c:pt idx="956">
                  <c:v>40433</c:v>
                </c:pt>
                <c:pt idx="957">
                  <c:v>40434</c:v>
                </c:pt>
                <c:pt idx="958">
                  <c:v>40435</c:v>
                </c:pt>
                <c:pt idx="959">
                  <c:v>40436</c:v>
                </c:pt>
                <c:pt idx="960">
                  <c:v>40437</c:v>
                </c:pt>
                <c:pt idx="961">
                  <c:v>40438</c:v>
                </c:pt>
                <c:pt idx="962">
                  <c:v>40439</c:v>
                </c:pt>
                <c:pt idx="963">
                  <c:v>40440</c:v>
                </c:pt>
                <c:pt idx="964">
                  <c:v>40441</c:v>
                </c:pt>
                <c:pt idx="965">
                  <c:v>40442</c:v>
                </c:pt>
                <c:pt idx="966">
                  <c:v>40443</c:v>
                </c:pt>
                <c:pt idx="967">
                  <c:v>40444</c:v>
                </c:pt>
                <c:pt idx="968">
                  <c:v>40445</c:v>
                </c:pt>
                <c:pt idx="969">
                  <c:v>40446</c:v>
                </c:pt>
                <c:pt idx="970">
                  <c:v>40447</c:v>
                </c:pt>
                <c:pt idx="971">
                  <c:v>40448</c:v>
                </c:pt>
                <c:pt idx="972">
                  <c:v>40449</c:v>
                </c:pt>
                <c:pt idx="973">
                  <c:v>40450</c:v>
                </c:pt>
                <c:pt idx="974">
                  <c:v>40451</c:v>
                </c:pt>
                <c:pt idx="975">
                  <c:v>40452</c:v>
                </c:pt>
                <c:pt idx="976">
                  <c:v>40453</c:v>
                </c:pt>
                <c:pt idx="977">
                  <c:v>40454</c:v>
                </c:pt>
                <c:pt idx="978">
                  <c:v>40455</c:v>
                </c:pt>
                <c:pt idx="979">
                  <c:v>40456</c:v>
                </c:pt>
                <c:pt idx="980">
                  <c:v>40457</c:v>
                </c:pt>
                <c:pt idx="981">
                  <c:v>40458</c:v>
                </c:pt>
                <c:pt idx="982">
                  <c:v>40459</c:v>
                </c:pt>
                <c:pt idx="983">
                  <c:v>40460</c:v>
                </c:pt>
                <c:pt idx="984">
                  <c:v>40461</c:v>
                </c:pt>
                <c:pt idx="985">
                  <c:v>40462</c:v>
                </c:pt>
                <c:pt idx="986">
                  <c:v>40463</c:v>
                </c:pt>
                <c:pt idx="987">
                  <c:v>40464</c:v>
                </c:pt>
                <c:pt idx="988">
                  <c:v>40465</c:v>
                </c:pt>
                <c:pt idx="989">
                  <c:v>40466</c:v>
                </c:pt>
                <c:pt idx="990">
                  <c:v>40467</c:v>
                </c:pt>
                <c:pt idx="991">
                  <c:v>40468</c:v>
                </c:pt>
                <c:pt idx="992">
                  <c:v>40469</c:v>
                </c:pt>
                <c:pt idx="993">
                  <c:v>40470</c:v>
                </c:pt>
                <c:pt idx="994">
                  <c:v>40471</c:v>
                </c:pt>
                <c:pt idx="995">
                  <c:v>40472</c:v>
                </c:pt>
                <c:pt idx="996">
                  <c:v>40473</c:v>
                </c:pt>
                <c:pt idx="997">
                  <c:v>40474</c:v>
                </c:pt>
                <c:pt idx="998">
                  <c:v>40475</c:v>
                </c:pt>
                <c:pt idx="999">
                  <c:v>40476</c:v>
                </c:pt>
                <c:pt idx="1000">
                  <c:v>40477</c:v>
                </c:pt>
                <c:pt idx="1001">
                  <c:v>40478</c:v>
                </c:pt>
                <c:pt idx="1002">
                  <c:v>40479</c:v>
                </c:pt>
                <c:pt idx="1003">
                  <c:v>40480</c:v>
                </c:pt>
                <c:pt idx="1004">
                  <c:v>40481</c:v>
                </c:pt>
                <c:pt idx="1005">
                  <c:v>40482</c:v>
                </c:pt>
                <c:pt idx="1006">
                  <c:v>40483</c:v>
                </c:pt>
                <c:pt idx="1007">
                  <c:v>40484</c:v>
                </c:pt>
                <c:pt idx="1008">
                  <c:v>40485</c:v>
                </c:pt>
                <c:pt idx="1009">
                  <c:v>40486</c:v>
                </c:pt>
                <c:pt idx="1010">
                  <c:v>40487</c:v>
                </c:pt>
                <c:pt idx="1011">
                  <c:v>40488</c:v>
                </c:pt>
                <c:pt idx="1012">
                  <c:v>40489</c:v>
                </c:pt>
                <c:pt idx="1013">
                  <c:v>40490</c:v>
                </c:pt>
                <c:pt idx="1014">
                  <c:v>40491</c:v>
                </c:pt>
                <c:pt idx="1015">
                  <c:v>40492</c:v>
                </c:pt>
                <c:pt idx="1016">
                  <c:v>40493</c:v>
                </c:pt>
                <c:pt idx="1017">
                  <c:v>40494</c:v>
                </c:pt>
                <c:pt idx="1018">
                  <c:v>40495</c:v>
                </c:pt>
                <c:pt idx="1019">
                  <c:v>40496</c:v>
                </c:pt>
                <c:pt idx="1020">
                  <c:v>40497</c:v>
                </c:pt>
                <c:pt idx="1021">
                  <c:v>40498</c:v>
                </c:pt>
                <c:pt idx="1022">
                  <c:v>40499</c:v>
                </c:pt>
                <c:pt idx="1023">
                  <c:v>40500</c:v>
                </c:pt>
                <c:pt idx="1024">
                  <c:v>40501</c:v>
                </c:pt>
                <c:pt idx="1025">
                  <c:v>40502</c:v>
                </c:pt>
                <c:pt idx="1026">
                  <c:v>40503</c:v>
                </c:pt>
                <c:pt idx="1027">
                  <c:v>40504</c:v>
                </c:pt>
                <c:pt idx="1028">
                  <c:v>40505</c:v>
                </c:pt>
                <c:pt idx="1029">
                  <c:v>40506</c:v>
                </c:pt>
                <c:pt idx="1030">
                  <c:v>40507</c:v>
                </c:pt>
                <c:pt idx="1031">
                  <c:v>40508</c:v>
                </c:pt>
                <c:pt idx="1032">
                  <c:v>40509</c:v>
                </c:pt>
                <c:pt idx="1033">
                  <c:v>40510</c:v>
                </c:pt>
                <c:pt idx="1034">
                  <c:v>40511</c:v>
                </c:pt>
                <c:pt idx="1035">
                  <c:v>40512</c:v>
                </c:pt>
                <c:pt idx="1036">
                  <c:v>40513</c:v>
                </c:pt>
                <c:pt idx="1037">
                  <c:v>40514</c:v>
                </c:pt>
                <c:pt idx="1038">
                  <c:v>40515</c:v>
                </c:pt>
                <c:pt idx="1039">
                  <c:v>40516</c:v>
                </c:pt>
                <c:pt idx="1040">
                  <c:v>40517</c:v>
                </c:pt>
                <c:pt idx="1041">
                  <c:v>40518</c:v>
                </c:pt>
                <c:pt idx="1042">
                  <c:v>40519</c:v>
                </c:pt>
                <c:pt idx="1043">
                  <c:v>40520</c:v>
                </c:pt>
                <c:pt idx="1044">
                  <c:v>40521</c:v>
                </c:pt>
                <c:pt idx="1045">
                  <c:v>40522</c:v>
                </c:pt>
                <c:pt idx="1046">
                  <c:v>40523</c:v>
                </c:pt>
                <c:pt idx="1047">
                  <c:v>40524</c:v>
                </c:pt>
                <c:pt idx="1048">
                  <c:v>40525</c:v>
                </c:pt>
                <c:pt idx="1049">
                  <c:v>40526</c:v>
                </c:pt>
                <c:pt idx="1050">
                  <c:v>40527</c:v>
                </c:pt>
                <c:pt idx="1051">
                  <c:v>40528</c:v>
                </c:pt>
                <c:pt idx="1052">
                  <c:v>40529</c:v>
                </c:pt>
                <c:pt idx="1053">
                  <c:v>40530</c:v>
                </c:pt>
                <c:pt idx="1054">
                  <c:v>40531</c:v>
                </c:pt>
                <c:pt idx="1055">
                  <c:v>40532</c:v>
                </c:pt>
                <c:pt idx="1056">
                  <c:v>40533</c:v>
                </c:pt>
                <c:pt idx="1057">
                  <c:v>40534</c:v>
                </c:pt>
                <c:pt idx="1058">
                  <c:v>40535</c:v>
                </c:pt>
                <c:pt idx="1059">
                  <c:v>40536</c:v>
                </c:pt>
                <c:pt idx="1060">
                  <c:v>40537</c:v>
                </c:pt>
                <c:pt idx="1061">
                  <c:v>40538</c:v>
                </c:pt>
                <c:pt idx="1062">
                  <c:v>40539</c:v>
                </c:pt>
                <c:pt idx="1063">
                  <c:v>40540</c:v>
                </c:pt>
                <c:pt idx="1064">
                  <c:v>40541</c:v>
                </c:pt>
                <c:pt idx="1065">
                  <c:v>40542</c:v>
                </c:pt>
                <c:pt idx="1066">
                  <c:v>40543</c:v>
                </c:pt>
                <c:pt idx="1067">
                  <c:v>40544</c:v>
                </c:pt>
                <c:pt idx="1068">
                  <c:v>40545</c:v>
                </c:pt>
                <c:pt idx="1069">
                  <c:v>40546</c:v>
                </c:pt>
                <c:pt idx="1070">
                  <c:v>40547</c:v>
                </c:pt>
                <c:pt idx="1071">
                  <c:v>40548</c:v>
                </c:pt>
                <c:pt idx="1072">
                  <c:v>40549</c:v>
                </c:pt>
                <c:pt idx="1073">
                  <c:v>40550</c:v>
                </c:pt>
                <c:pt idx="1074">
                  <c:v>40551</c:v>
                </c:pt>
                <c:pt idx="1075">
                  <c:v>40552</c:v>
                </c:pt>
                <c:pt idx="1076">
                  <c:v>40553</c:v>
                </c:pt>
                <c:pt idx="1077">
                  <c:v>40554</c:v>
                </c:pt>
                <c:pt idx="1078">
                  <c:v>40555</c:v>
                </c:pt>
                <c:pt idx="1079">
                  <c:v>40556</c:v>
                </c:pt>
                <c:pt idx="1080">
                  <c:v>40557</c:v>
                </c:pt>
                <c:pt idx="1081">
                  <c:v>40558</c:v>
                </c:pt>
                <c:pt idx="1082">
                  <c:v>40559</c:v>
                </c:pt>
                <c:pt idx="1083">
                  <c:v>40560</c:v>
                </c:pt>
                <c:pt idx="1084">
                  <c:v>40561</c:v>
                </c:pt>
                <c:pt idx="1085">
                  <c:v>40562</c:v>
                </c:pt>
                <c:pt idx="1086">
                  <c:v>40563</c:v>
                </c:pt>
                <c:pt idx="1087">
                  <c:v>40564</c:v>
                </c:pt>
                <c:pt idx="1088">
                  <c:v>40565</c:v>
                </c:pt>
                <c:pt idx="1089">
                  <c:v>40566</c:v>
                </c:pt>
                <c:pt idx="1090">
                  <c:v>40567</c:v>
                </c:pt>
                <c:pt idx="1091">
                  <c:v>40568</c:v>
                </c:pt>
                <c:pt idx="1092">
                  <c:v>40569</c:v>
                </c:pt>
                <c:pt idx="1093">
                  <c:v>40570</c:v>
                </c:pt>
                <c:pt idx="1094">
                  <c:v>40571</c:v>
                </c:pt>
                <c:pt idx="1095">
                  <c:v>40572</c:v>
                </c:pt>
                <c:pt idx="1096">
                  <c:v>40573</c:v>
                </c:pt>
                <c:pt idx="1097">
                  <c:v>40574</c:v>
                </c:pt>
                <c:pt idx="1098">
                  <c:v>40575</c:v>
                </c:pt>
                <c:pt idx="1099">
                  <c:v>40576</c:v>
                </c:pt>
                <c:pt idx="1100">
                  <c:v>40577</c:v>
                </c:pt>
                <c:pt idx="1101">
                  <c:v>40578</c:v>
                </c:pt>
                <c:pt idx="1102">
                  <c:v>40579</c:v>
                </c:pt>
                <c:pt idx="1103">
                  <c:v>40580</c:v>
                </c:pt>
                <c:pt idx="1104">
                  <c:v>40581</c:v>
                </c:pt>
                <c:pt idx="1105">
                  <c:v>40582</c:v>
                </c:pt>
                <c:pt idx="1106">
                  <c:v>40583</c:v>
                </c:pt>
                <c:pt idx="1107">
                  <c:v>40584</c:v>
                </c:pt>
                <c:pt idx="1108">
                  <c:v>40585</c:v>
                </c:pt>
                <c:pt idx="1109">
                  <c:v>40586</c:v>
                </c:pt>
                <c:pt idx="1110">
                  <c:v>40587</c:v>
                </c:pt>
                <c:pt idx="1111">
                  <c:v>40588</c:v>
                </c:pt>
                <c:pt idx="1112">
                  <c:v>40589</c:v>
                </c:pt>
                <c:pt idx="1113">
                  <c:v>40590</c:v>
                </c:pt>
                <c:pt idx="1114">
                  <c:v>40591</c:v>
                </c:pt>
                <c:pt idx="1115">
                  <c:v>40592</c:v>
                </c:pt>
                <c:pt idx="1116">
                  <c:v>40593</c:v>
                </c:pt>
                <c:pt idx="1117">
                  <c:v>40594</c:v>
                </c:pt>
                <c:pt idx="1118">
                  <c:v>40595</c:v>
                </c:pt>
                <c:pt idx="1119">
                  <c:v>40596</c:v>
                </c:pt>
                <c:pt idx="1120">
                  <c:v>40597</c:v>
                </c:pt>
                <c:pt idx="1121">
                  <c:v>40598</c:v>
                </c:pt>
                <c:pt idx="1122">
                  <c:v>40599</c:v>
                </c:pt>
                <c:pt idx="1123">
                  <c:v>40600</c:v>
                </c:pt>
                <c:pt idx="1124">
                  <c:v>40601</c:v>
                </c:pt>
                <c:pt idx="1125">
                  <c:v>40602</c:v>
                </c:pt>
                <c:pt idx="1126">
                  <c:v>40603</c:v>
                </c:pt>
                <c:pt idx="1127">
                  <c:v>40604</c:v>
                </c:pt>
                <c:pt idx="1128">
                  <c:v>40605</c:v>
                </c:pt>
                <c:pt idx="1129">
                  <c:v>40606</c:v>
                </c:pt>
                <c:pt idx="1130">
                  <c:v>40607</c:v>
                </c:pt>
                <c:pt idx="1131">
                  <c:v>40608</c:v>
                </c:pt>
                <c:pt idx="1132">
                  <c:v>40609</c:v>
                </c:pt>
                <c:pt idx="1133">
                  <c:v>40610</c:v>
                </c:pt>
                <c:pt idx="1134">
                  <c:v>40611</c:v>
                </c:pt>
                <c:pt idx="1135">
                  <c:v>40612</c:v>
                </c:pt>
                <c:pt idx="1136">
                  <c:v>40613</c:v>
                </c:pt>
                <c:pt idx="1137">
                  <c:v>40614</c:v>
                </c:pt>
                <c:pt idx="1138">
                  <c:v>40615</c:v>
                </c:pt>
                <c:pt idx="1139">
                  <c:v>40616</c:v>
                </c:pt>
                <c:pt idx="1140">
                  <c:v>40617</c:v>
                </c:pt>
                <c:pt idx="1141">
                  <c:v>40618</c:v>
                </c:pt>
                <c:pt idx="1142">
                  <c:v>40619</c:v>
                </c:pt>
                <c:pt idx="1143">
                  <c:v>40620</c:v>
                </c:pt>
                <c:pt idx="1144">
                  <c:v>40621</c:v>
                </c:pt>
                <c:pt idx="1145">
                  <c:v>40622</c:v>
                </c:pt>
                <c:pt idx="1146">
                  <c:v>40623</c:v>
                </c:pt>
                <c:pt idx="1147">
                  <c:v>40624</c:v>
                </c:pt>
                <c:pt idx="1148">
                  <c:v>40625</c:v>
                </c:pt>
                <c:pt idx="1149">
                  <c:v>40626</c:v>
                </c:pt>
                <c:pt idx="1150">
                  <c:v>40627</c:v>
                </c:pt>
                <c:pt idx="1151">
                  <c:v>40628</c:v>
                </c:pt>
                <c:pt idx="1152">
                  <c:v>40629</c:v>
                </c:pt>
                <c:pt idx="1153">
                  <c:v>40630</c:v>
                </c:pt>
                <c:pt idx="1154">
                  <c:v>40631</c:v>
                </c:pt>
                <c:pt idx="1155">
                  <c:v>40632</c:v>
                </c:pt>
                <c:pt idx="1156">
                  <c:v>40633</c:v>
                </c:pt>
                <c:pt idx="1157">
                  <c:v>40634</c:v>
                </c:pt>
                <c:pt idx="1158">
                  <c:v>40635</c:v>
                </c:pt>
                <c:pt idx="1159">
                  <c:v>40636</c:v>
                </c:pt>
                <c:pt idx="1160">
                  <c:v>40637</c:v>
                </c:pt>
                <c:pt idx="1161">
                  <c:v>40638</c:v>
                </c:pt>
                <c:pt idx="1162">
                  <c:v>40639</c:v>
                </c:pt>
                <c:pt idx="1163">
                  <c:v>40640</c:v>
                </c:pt>
                <c:pt idx="1164">
                  <c:v>40641</c:v>
                </c:pt>
                <c:pt idx="1165">
                  <c:v>40642</c:v>
                </c:pt>
                <c:pt idx="1166">
                  <c:v>40643</c:v>
                </c:pt>
                <c:pt idx="1167">
                  <c:v>40644</c:v>
                </c:pt>
                <c:pt idx="1168">
                  <c:v>40645</c:v>
                </c:pt>
                <c:pt idx="1169">
                  <c:v>40646</c:v>
                </c:pt>
                <c:pt idx="1170">
                  <c:v>40647</c:v>
                </c:pt>
                <c:pt idx="1171">
                  <c:v>40648</c:v>
                </c:pt>
                <c:pt idx="1172">
                  <c:v>40649</c:v>
                </c:pt>
                <c:pt idx="1173">
                  <c:v>40650</c:v>
                </c:pt>
                <c:pt idx="1174">
                  <c:v>40651</c:v>
                </c:pt>
                <c:pt idx="1175">
                  <c:v>40652</c:v>
                </c:pt>
                <c:pt idx="1176">
                  <c:v>40653</c:v>
                </c:pt>
                <c:pt idx="1177">
                  <c:v>40654</c:v>
                </c:pt>
                <c:pt idx="1178">
                  <c:v>40655</c:v>
                </c:pt>
                <c:pt idx="1179">
                  <c:v>40656</c:v>
                </c:pt>
                <c:pt idx="1180">
                  <c:v>40657</c:v>
                </c:pt>
                <c:pt idx="1181">
                  <c:v>40658</c:v>
                </c:pt>
                <c:pt idx="1182">
                  <c:v>40659</c:v>
                </c:pt>
                <c:pt idx="1183">
                  <c:v>40660</c:v>
                </c:pt>
                <c:pt idx="1184">
                  <c:v>40661</c:v>
                </c:pt>
                <c:pt idx="1185">
                  <c:v>40662</c:v>
                </c:pt>
                <c:pt idx="1186">
                  <c:v>40663</c:v>
                </c:pt>
                <c:pt idx="1187">
                  <c:v>40664</c:v>
                </c:pt>
                <c:pt idx="1188">
                  <c:v>40665</c:v>
                </c:pt>
                <c:pt idx="1189">
                  <c:v>40666</c:v>
                </c:pt>
                <c:pt idx="1190">
                  <c:v>40667</c:v>
                </c:pt>
                <c:pt idx="1191">
                  <c:v>40668</c:v>
                </c:pt>
                <c:pt idx="1192">
                  <c:v>40669</c:v>
                </c:pt>
                <c:pt idx="1193">
                  <c:v>40670</c:v>
                </c:pt>
                <c:pt idx="1194">
                  <c:v>40671</c:v>
                </c:pt>
                <c:pt idx="1195">
                  <c:v>40672</c:v>
                </c:pt>
                <c:pt idx="1196">
                  <c:v>40673</c:v>
                </c:pt>
                <c:pt idx="1197">
                  <c:v>40674</c:v>
                </c:pt>
                <c:pt idx="1198">
                  <c:v>40675</c:v>
                </c:pt>
                <c:pt idx="1199">
                  <c:v>40676</c:v>
                </c:pt>
                <c:pt idx="1200">
                  <c:v>40677</c:v>
                </c:pt>
                <c:pt idx="1201">
                  <c:v>40678</c:v>
                </c:pt>
                <c:pt idx="1202">
                  <c:v>40679</c:v>
                </c:pt>
                <c:pt idx="1203">
                  <c:v>40680</c:v>
                </c:pt>
                <c:pt idx="1204">
                  <c:v>40681</c:v>
                </c:pt>
                <c:pt idx="1205">
                  <c:v>40682</c:v>
                </c:pt>
                <c:pt idx="1206">
                  <c:v>40683</c:v>
                </c:pt>
                <c:pt idx="1207">
                  <c:v>40684</c:v>
                </c:pt>
                <c:pt idx="1208">
                  <c:v>40685</c:v>
                </c:pt>
                <c:pt idx="1209">
                  <c:v>40686</c:v>
                </c:pt>
                <c:pt idx="1210">
                  <c:v>40687</c:v>
                </c:pt>
                <c:pt idx="1211">
                  <c:v>40688</c:v>
                </c:pt>
                <c:pt idx="1212">
                  <c:v>40689</c:v>
                </c:pt>
                <c:pt idx="1213">
                  <c:v>40690</c:v>
                </c:pt>
                <c:pt idx="1214">
                  <c:v>40691</c:v>
                </c:pt>
                <c:pt idx="1215">
                  <c:v>40692</c:v>
                </c:pt>
                <c:pt idx="1216">
                  <c:v>40693</c:v>
                </c:pt>
                <c:pt idx="1217">
                  <c:v>40694</c:v>
                </c:pt>
                <c:pt idx="1218">
                  <c:v>40695</c:v>
                </c:pt>
                <c:pt idx="1219">
                  <c:v>40696</c:v>
                </c:pt>
                <c:pt idx="1220">
                  <c:v>40697</c:v>
                </c:pt>
                <c:pt idx="1221">
                  <c:v>40698</c:v>
                </c:pt>
                <c:pt idx="1222">
                  <c:v>40699</c:v>
                </c:pt>
                <c:pt idx="1223">
                  <c:v>40700</c:v>
                </c:pt>
                <c:pt idx="1224">
                  <c:v>40701</c:v>
                </c:pt>
                <c:pt idx="1225">
                  <c:v>40702</c:v>
                </c:pt>
                <c:pt idx="1226">
                  <c:v>40703</c:v>
                </c:pt>
                <c:pt idx="1227">
                  <c:v>40704</c:v>
                </c:pt>
                <c:pt idx="1228">
                  <c:v>40705</c:v>
                </c:pt>
                <c:pt idx="1229">
                  <c:v>40706</c:v>
                </c:pt>
                <c:pt idx="1230">
                  <c:v>40707</c:v>
                </c:pt>
                <c:pt idx="1231">
                  <c:v>40708</c:v>
                </c:pt>
                <c:pt idx="1232">
                  <c:v>40709</c:v>
                </c:pt>
                <c:pt idx="1233">
                  <c:v>40710</c:v>
                </c:pt>
                <c:pt idx="1234">
                  <c:v>40711</c:v>
                </c:pt>
                <c:pt idx="1235">
                  <c:v>40712</c:v>
                </c:pt>
                <c:pt idx="1236">
                  <c:v>40713</c:v>
                </c:pt>
                <c:pt idx="1237">
                  <c:v>40714</c:v>
                </c:pt>
                <c:pt idx="1238">
                  <c:v>40715</c:v>
                </c:pt>
                <c:pt idx="1239">
                  <c:v>40716</c:v>
                </c:pt>
                <c:pt idx="1240">
                  <c:v>40717</c:v>
                </c:pt>
                <c:pt idx="1241">
                  <c:v>40718</c:v>
                </c:pt>
                <c:pt idx="1242">
                  <c:v>40719</c:v>
                </c:pt>
                <c:pt idx="1243">
                  <c:v>40720</c:v>
                </c:pt>
                <c:pt idx="1244">
                  <c:v>40721</c:v>
                </c:pt>
                <c:pt idx="1245">
                  <c:v>40722</c:v>
                </c:pt>
                <c:pt idx="1246">
                  <c:v>40723</c:v>
                </c:pt>
                <c:pt idx="1247">
                  <c:v>40724</c:v>
                </c:pt>
                <c:pt idx="1248">
                  <c:v>40725</c:v>
                </c:pt>
                <c:pt idx="1249">
                  <c:v>40726</c:v>
                </c:pt>
                <c:pt idx="1250">
                  <c:v>40727</c:v>
                </c:pt>
                <c:pt idx="1251">
                  <c:v>40728</c:v>
                </c:pt>
                <c:pt idx="1252">
                  <c:v>40729</c:v>
                </c:pt>
                <c:pt idx="1253">
                  <c:v>40730</c:v>
                </c:pt>
                <c:pt idx="1254">
                  <c:v>40731</c:v>
                </c:pt>
                <c:pt idx="1255">
                  <c:v>40732</c:v>
                </c:pt>
                <c:pt idx="1256">
                  <c:v>40733</c:v>
                </c:pt>
                <c:pt idx="1257">
                  <c:v>40734</c:v>
                </c:pt>
                <c:pt idx="1258">
                  <c:v>40735</c:v>
                </c:pt>
                <c:pt idx="1259">
                  <c:v>40736</c:v>
                </c:pt>
                <c:pt idx="1260">
                  <c:v>40737</c:v>
                </c:pt>
                <c:pt idx="1261">
                  <c:v>40738</c:v>
                </c:pt>
                <c:pt idx="1262">
                  <c:v>40739</c:v>
                </c:pt>
                <c:pt idx="1263">
                  <c:v>40740</c:v>
                </c:pt>
                <c:pt idx="1264">
                  <c:v>40741</c:v>
                </c:pt>
                <c:pt idx="1265">
                  <c:v>40742</c:v>
                </c:pt>
                <c:pt idx="1266">
                  <c:v>40743</c:v>
                </c:pt>
                <c:pt idx="1267">
                  <c:v>40744</c:v>
                </c:pt>
                <c:pt idx="1268">
                  <c:v>40745</c:v>
                </c:pt>
                <c:pt idx="1269">
                  <c:v>40746</c:v>
                </c:pt>
                <c:pt idx="1270">
                  <c:v>40747</c:v>
                </c:pt>
                <c:pt idx="1271">
                  <c:v>40748</c:v>
                </c:pt>
                <c:pt idx="1272">
                  <c:v>40749</c:v>
                </c:pt>
                <c:pt idx="1273">
                  <c:v>40750</c:v>
                </c:pt>
                <c:pt idx="1274">
                  <c:v>40751</c:v>
                </c:pt>
                <c:pt idx="1275">
                  <c:v>40752</c:v>
                </c:pt>
                <c:pt idx="1276">
                  <c:v>40753</c:v>
                </c:pt>
                <c:pt idx="1277">
                  <c:v>40754</c:v>
                </c:pt>
                <c:pt idx="1278">
                  <c:v>40755</c:v>
                </c:pt>
                <c:pt idx="1279">
                  <c:v>40756</c:v>
                </c:pt>
                <c:pt idx="1280">
                  <c:v>40757</c:v>
                </c:pt>
                <c:pt idx="1281">
                  <c:v>40758</c:v>
                </c:pt>
                <c:pt idx="1282">
                  <c:v>40759</c:v>
                </c:pt>
                <c:pt idx="1283">
                  <c:v>40760</c:v>
                </c:pt>
                <c:pt idx="1284">
                  <c:v>40761</c:v>
                </c:pt>
                <c:pt idx="1285">
                  <c:v>40762</c:v>
                </c:pt>
                <c:pt idx="1286">
                  <c:v>40763</c:v>
                </c:pt>
                <c:pt idx="1287">
                  <c:v>40764</c:v>
                </c:pt>
                <c:pt idx="1288">
                  <c:v>40765</c:v>
                </c:pt>
                <c:pt idx="1289">
                  <c:v>40766</c:v>
                </c:pt>
                <c:pt idx="1290">
                  <c:v>40767</c:v>
                </c:pt>
                <c:pt idx="1291">
                  <c:v>40768</c:v>
                </c:pt>
                <c:pt idx="1292">
                  <c:v>40769</c:v>
                </c:pt>
                <c:pt idx="1293">
                  <c:v>40770</c:v>
                </c:pt>
                <c:pt idx="1294">
                  <c:v>40771</c:v>
                </c:pt>
                <c:pt idx="1295">
                  <c:v>40772</c:v>
                </c:pt>
                <c:pt idx="1296">
                  <c:v>40773</c:v>
                </c:pt>
                <c:pt idx="1297">
                  <c:v>40774</c:v>
                </c:pt>
                <c:pt idx="1298">
                  <c:v>40775</c:v>
                </c:pt>
                <c:pt idx="1299">
                  <c:v>40776</c:v>
                </c:pt>
                <c:pt idx="1300">
                  <c:v>40777</c:v>
                </c:pt>
                <c:pt idx="1301">
                  <c:v>40778</c:v>
                </c:pt>
                <c:pt idx="1302">
                  <c:v>40779</c:v>
                </c:pt>
                <c:pt idx="1303">
                  <c:v>40780</c:v>
                </c:pt>
                <c:pt idx="1304">
                  <c:v>40781</c:v>
                </c:pt>
                <c:pt idx="1305">
                  <c:v>40782</c:v>
                </c:pt>
                <c:pt idx="1306">
                  <c:v>40783</c:v>
                </c:pt>
                <c:pt idx="1307">
                  <c:v>40784</c:v>
                </c:pt>
                <c:pt idx="1308">
                  <c:v>40785</c:v>
                </c:pt>
                <c:pt idx="1309">
                  <c:v>40786</c:v>
                </c:pt>
                <c:pt idx="1310">
                  <c:v>40787</c:v>
                </c:pt>
                <c:pt idx="1311">
                  <c:v>40788</c:v>
                </c:pt>
                <c:pt idx="1312">
                  <c:v>40789</c:v>
                </c:pt>
                <c:pt idx="1313">
                  <c:v>40790</c:v>
                </c:pt>
                <c:pt idx="1314">
                  <c:v>40791</c:v>
                </c:pt>
                <c:pt idx="1315">
                  <c:v>40792</c:v>
                </c:pt>
                <c:pt idx="1316">
                  <c:v>40793</c:v>
                </c:pt>
                <c:pt idx="1317">
                  <c:v>40794</c:v>
                </c:pt>
                <c:pt idx="1318">
                  <c:v>40795</c:v>
                </c:pt>
                <c:pt idx="1319">
                  <c:v>40796</c:v>
                </c:pt>
                <c:pt idx="1320">
                  <c:v>40797</c:v>
                </c:pt>
                <c:pt idx="1321">
                  <c:v>40798</c:v>
                </c:pt>
                <c:pt idx="1322">
                  <c:v>40799</c:v>
                </c:pt>
                <c:pt idx="1323">
                  <c:v>40800</c:v>
                </c:pt>
                <c:pt idx="1324">
                  <c:v>40801</c:v>
                </c:pt>
                <c:pt idx="1325">
                  <c:v>40802</c:v>
                </c:pt>
                <c:pt idx="1326">
                  <c:v>40803</c:v>
                </c:pt>
                <c:pt idx="1327">
                  <c:v>40804</c:v>
                </c:pt>
                <c:pt idx="1328">
                  <c:v>40805</c:v>
                </c:pt>
                <c:pt idx="1329">
                  <c:v>40806</c:v>
                </c:pt>
                <c:pt idx="1330">
                  <c:v>40807</c:v>
                </c:pt>
                <c:pt idx="1331">
                  <c:v>40808</c:v>
                </c:pt>
                <c:pt idx="1332">
                  <c:v>40809</c:v>
                </c:pt>
                <c:pt idx="1333">
                  <c:v>40810</c:v>
                </c:pt>
                <c:pt idx="1334">
                  <c:v>40811</c:v>
                </c:pt>
                <c:pt idx="1335">
                  <c:v>40812</c:v>
                </c:pt>
                <c:pt idx="1336">
                  <c:v>40813</c:v>
                </c:pt>
                <c:pt idx="1337">
                  <c:v>40814</c:v>
                </c:pt>
                <c:pt idx="1338">
                  <c:v>40815</c:v>
                </c:pt>
                <c:pt idx="1339">
                  <c:v>40816</c:v>
                </c:pt>
                <c:pt idx="1340">
                  <c:v>40817</c:v>
                </c:pt>
                <c:pt idx="1341">
                  <c:v>40818</c:v>
                </c:pt>
                <c:pt idx="1342">
                  <c:v>40819</c:v>
                </c:pt>
                <c:pt idx="1343">
                  <c:v>40820</c:v>
                </c:pt>
                <c:pt idx="1344">
                  <c:v>40821</c:v>
                </c:pt>
                <c:pt idx="1345">
                  <c:v>40822</c:v>
                </c:pt>
                <c:pt idx="1346">
                  <c:v>40823</c:v>
                </c:pt>
                <c:pt idx="1347">
                  <c:v>40824</c:v>
                </c:pt>
                <c:pt idx="1348">
                  <c:v>40825</c:v>
                </c:pt>
                <c:pt idx="1349">
                  <c:v>40826</c:v>
                </c:pt>
                <c:pt idx="1350">
                  <c:v>40827</c:v>
                </c:pt>
                <c:pt idx="1351">
                  <c:v>40828</c:v>
                </c:pt>
                <c:pt idx="1352">
                  <c:v>40829</c:v>
                </c:pt>
                <c:pt idx="1353">
                  <c:v>40830</c:v>
                </c:pt>
                <c:pt idx="1354">
                  <c:v>40831</c:v>
                </c:pt>
                <c:pt idx="1355">
                  <c:v>40832</c:v>
                </c:pt>
                <c:pt idx="1356">
                  <c:v>40833</c:v>
                </c:pt>
                <c:pt idx="1357">
                  <c:v>40834</c:v>
                </c:pt>
                <c:pt idx="1358">
                  <c:v>40835</c:v>
                </c:pt>
                <c:pt idx="1359">
                  <c:v>40836</c:v>
                </c:pt>
                <c:pt idx="1360">
                  <c:v>40837</c:v>
                </c:pt>
                <c:pt idx="1361">
                  <c:v>40838</c:v>
                </c:pt>
                <c:pt idx="1362">
                  <c:v>40839</c:v>
                </c:pt>
                <c:pt idx="1363">
                  <c:v>40840</c:v>
                </c:pt>
                <c:pt idx="1364">
                  <c:v>40841</c:v>
                </c:pt>
                <c:pt idx="1365">
                  <c:v>40842</c:v>
                </c:pt>
                <c:pt idx="1366">
                  <c:v>40843</c:v>
                </c:pt>
                <c:pt idx="1367">
                  <c:v>40844</c:v>
                </c:pt>
                <c:pt idx="1368">
                  <c:v>40845</c:v>
                </c:pt>
                <c:pt idx="1369">
                  <c:v>40846</c:v>
                </c:pt>
                <c:pt idx="1370">
                  <c:v>40847</c:v>
                </c:pt>
                <c:pt idx="1371">
                  <c:v>40848</c:v>
                </c:pt>
                <c:pt idx="1372">
                  <c:v>40849</c:v>
                </c:pt>
                <c:pt idx="1373">
                  <c:v>40850</c:v>
                </c:pt>
                <c:pt idx="1374">
                  <c:v>40851</c:v>
                </c:pt>
                <c:pt idx="1375">
                  <c:v>40852</c:v>
                </c:pt>
                <c:pt idx="1376">
                  <c:v>40853</c:v>
                </c:pt>
                <c:pt idx="1377">
                  <c:v>40854</c:v>
                </c:pt>
                <c:pt idx="1378">
                  <c:v>40855</c:v>
                </c:pt>
                <c:pt idx="1379">
                  <c:v>40856</c:v>
                </c:pt>
                <c:pt idx="1380">
                  <c:v>40857</c:v>
                </c:pt>
                <c:pt idx="1381">
                  <c:v>40858</c:v>
                </c:pt>
                <c:pt idx="1382">
                  <c:v>40859</c:v>
                </c:pt>
                <c:pt idx="1383">
                  <c:v>40860</c:v>
                </c:pt>
                <c:pt idx="1384">
                  <c:v>40861</c:v>
                </c:pt>
                <c:pt idx="1385">
                  <c:v>40862</c:v>
                </c:pt>
                <c:pt idx="1386">
                  <c:v>40863</c:v>
                </c:pt>
                <c:pt idx="1387">
                  <c:v>40864</c:v>
                </c:pt>
                <c:pt idx="1388">
                  <c:v>40865</c:v>
                </c:pt>
                <c:pt idx="1389">
                  <c:v>40866</c:v>
                </c:pt>
                <c:pt idx="1390">
                  <c:v>40867</c:v>
                </c:pt>
                <c:pt idx="1391">
                  <c:v>40868</c:v>
                </c:pt>
                <c:pt idx="1392">
                  <c:v>40869</c:v>
                </c:pt>
                <c:pt idx="1393">
                  <c:v>40870</c:v>
                </c:pt>
                <c:pt idx="1394">
                  <c:v>40871</c:v>
                </c:pt>
                <c:pt idx="1395">
                  <c:v>40872</c:v>
                </c:pt>
                <c:pt idx="1396">
                  <c:v>40873</c:v>
                </c:pt>
                <c:pt idx="1397">
                  <c:v>40874</c:v>
                </c:pt>
                <c:pt idx="1398">
                  <c:v>40875</c:v>
                </c:pt>
                <c:pt idx="1399">
                  <c:v>40876</c:v>
                </c:pt>
                <c:pt idx="1400">
                  <c:v>40877</c:v>
                </c:pt>
                <c:pt idx="1401">
                  <c:v>40878</c:v>
                </c:pt>
                <c:pt idx="1402">
                  <c:v>40879</c:v>
                </c:pt>
                <c:pt idx="1403">
                  <c:v>40880</c:v>
                </c:pt>
                <c:pt idx="1404">
                  <c:v>40881</c:v>
                </c:pt>
                <c:pt idx="1405">
                  <c:v>40882</c:v>
                </c:pt>
                <c:pt idx="1406">
                  <c:v>40883</c:v>
                </c:pt>
                <c:pt idx="1407">
                  <c:v>40884</c:v>
                </c:pt>
                <c:pt idx="1408">
                  <c:v>40885</c:v>
                </c:pt>
                <c:pt idx="1409">
                  <c:v>40886</c:v>
                </c:pt>
                <c:pt idx="1410">
                  <c:v>40887</c:v>
                </c:pt>
                <c:pt idx="1411">
                  <c:v>40888</c:v>
                </c:pt>
                <c:pt idx="1412">
                  <c:v>40889</c:v>
                </c:pt>
                <c:pt idx="1413">
                  <c:v>40890</c:v>
                </c:pt>
                <c:pt idx="1414">
                  <c:v>40891</c:v>
                </c:pt>
                <c:pt idx="1415">
                  <c:v>40892</c:v>
                </c:pt>
                <c:pt idx="1416">
                  <c:v>40893</c:v>
                </c:pt>
                <c:pt idx="1417">
                  <c:v>40894</c:v>
                </c:pt>
                <c:pt idx="1418">
                  <c:v>40895</c:v>
                </c:pt>
                <c:pt idx="1419">
                  <c:v>40896</c:v>
                </c:pt>
                <c:pt idx="1420">
                  <c:v>40897</c:v>
                </c:pt>
                <c:pt idx="1421">
                  <c:v>40898</c:v>
                </c:pt>
                <c:pt idx="1422">
                  <c:v>40899</c:v>
                </c:pt>
                <c:pt idx="1423">
                  <c:v>40900</c:v>
                </c:pt>
                <c:pt idx="1424">
                  <c:v>40901</c:v>
                </c:pt>
                <c:pt idx="1425">
                  <c:v>40902</c:v>
                </c:pt>
                <c:pt idx="1426">
                  <c:v>40903</c:v>
                </c:pt>
                <c:pt idx="1427">
                  <c:v>40904</c:v>
                </c:pt>
                <c:pt idx="1428">
                  <c:v>40905</c:v>
                </c:pt>
                <c:pt idx="1429">
                  <c:v>40906</c:v>
                </c:pt>
                <c:pt idx="1430">
                  <c:v>40907</c:v>
                </c:pt>
                <c:pt idx="1431">
                  <c:v>40908</c:v>
                </c:pt>
                <c:pt idx="1432">
                  <c:v>40909</c:v>
                </c:pt>
                <c:pt idx="1433">
                  <c:v>40910</c:v>
                </c:pt>
                <c:pt idx="1434">
                  <c:v>40911</c:v>
                </c:pt>
                <c:pt idx="1435">
                  <c:v>40912</c:v>
                </c:pt>
                <c:pt idx="1436">
                  <c:v>40913</c:v>
                </c:pt>
                <c:pt idx="1437">
                  <c:v>40914</c:v>
                </c:pt>
                <c:pt idx="1438">
                  <c:v>40915</c:v>
                </c:pt>
                <c:pt idx="1439">
                  <c:v>40916</c:v>
                </c:pt>
                <c:pt idx="1440">
                  <c:v>40917</c:v>
                </c:pt>
                <c:pt idx="1441">
                  <c:v>40918</c:v>
                </c:pt>
                <c:pt idx="1442">
                  <c:v>40919</c:v>
                </c:pt>
                <c:pt idx="1443">
                  <c:v>40920</c:v>
                </c:pt>
                <c:pt idx="1444">
                  <c:v>40921</c:v>
                </c:pt>
                <c:pt idx="1445">
                  <c:v>40922</c:v>
                </c:pt>
                <c:pt idx="1446">
                  <c:v>40923</c:v>
                </c:pt>
                <c:pt idx="1447">
                  <c:v>40924</c:v>
                </c:pt>
                <c:pt idx="1448">
                  <c:v>40925</c:v>
                </c:pt>
                <c:pt idx="1449">
                  <c:v>40926</c:v>
                </c:pt>
                <c:pt idx="1450">
                  <c:v>40927</c:v>
                </c:pt>
                <c:pt idx="1451">
                  <c:v>40928</c:v>
                </c:pt>
                <c:pt idx="1452">
                  <c:v>40929</c:v>
                </c:pt>
                <c:pt idx="1453">
                  <c:v>40930</c:v>
                </c:pt>
                <c:pt idx="1454">
                  <c:v>40931</c:v>
                </c:pt>
                <c:pt idx="1455">
                  <c:v>40932</c:v>
                </c:pt>
                <c:pt idx="1456">
                  <c:v>40933</c:v>
                </c:pt>
                <c:pt idx="1457">
                  <c:v>40934</c:v>
                </c:pt>
                <c:pt idx="1458">
                  <c:v>40935</c:v>
                </c:pt>
                <c:pt idx="1459">
                  <c:v>40936</c:v>
                </c:pt>
                <c:pt idx="1460">
                  <c:v>40937</c:v>
                </c:pt>
                <c:pt idx="1461">
                  <c:v>40938</c:v>
                </c:pt>
                <c:pt idx="1462">
                  <c:v>40939</c:v>
                </c:pt>
                <c:pt idx="1463">
                  <c:v>40940</c:v>
                </c:pt>
                <c:pt idx="1464">
                  <c:v>40941</c:v>
                </c:pt>
                <c:pt idx="1465">
                  <c:v>40942</c:v>
                </c:pt>
                <c:pt idx="1466">
                  <c:v>40943</c:v>
                </c:pt>
                <c:pt idx="1467">
                  <c:v>40944</c:v>
                </c:pt>
                <c:pt idx="1468">
                  <c:v>40945</c:v>
                </c:pt>
                <c:pt idx="1469">
                  <c:v>40946</c:v>
                </c:pt>
                <c:pt idx="1470">
                  <c:v>40947</c:v>
                </c:pt>
                <c:pt idx="1471">
                  <c:v>40948</c:v>
                </c:pt>
                <c:pt idx="1472">
                  <c:v>40949</c:v>
                </c:pt>
                <c:pt idx="1473">
                  <c:v>40950</c:v>
                </c:pt>
                <c:pt idx="1474">
                  <c:v>40951</c:v>
                </c:pt>
                <c:pt idx="1475">
                  <c:v>40952</c:v>
                </c:pt>
                <c:pt idx="1476">
                  <c:v>40953</c:v>
                </c:pt>
                <c:pt idx="1477">
                  <c:v>40954</c:v>
                </c:pt>
                <c:pt idx="1478">
                  <c:v>40955</c:v>
                </c:pt>
                <c:pt idx="1479">
                  <c:v>40956</c:v>
                </c:pt>
                <c:pt idx="1480">
                  <c:v>40957</c:v>
                </c:pt>
                <c:pt idx="1481">
                  <c:v>40958</c:v>
                </c:pt>
                <c:pt idx="1482">
                  <c:v>40959</c:v>
                </c:pt>
                <c:pt idx="1483">
                  <c:v>40960</c:v>
                </c:pt>
                <c:pt idx="1484">
                  <c:v>40961</c:v>
                </c:pt>
                <c:pt idx="1485">
                  <c:v>40962</c:v>
                </c:pt>
                <c:pt idx="1486">
                  <c:v>40963</c:v>
                </c:pt>
                <c:pt idx="1487">
                  <c:v>40964</c:v>
                </c:pt>
                <c:pt idx="1488">
                  <c:v>40965</c:v>
                </c:pt>
                <c:pt idx="1489">
                  <c:v>40966</c:v>
                </c:pt>
                <c:pt idx="1490">
                  <c:v>40967</c:v>
                </c:pt>
                <c:pt idx="1491">
                  <c:v>40968</c:v>
                </c:pt>
                <c:pt idx="1492">
                  <c:v>40969</c:v>
                </c:pt>
                <c:pt idx="1493">
                  <c:v>40970</c:v>
                </c:pt>
                <c:pt idx="1494">
                  <c:v>40971</c:v>
                </c:pt>
                <c:pt idx="1495">
                  <c:v>40972</c:v>
                </c:pt>
                <c:pt idx="1496">
                  <c:v>40973</c:v>
                </c:pt>
                <c:pt idx="1497">
                  <c:v>40974</c:v>
                </c:pt>
                <c:pt idx="1498">
                  <c:v>40975</c:v>
                </c:pt>
                <c:pt idx="1499">
                  <c:v>40976</c:v>
                </c:pt>
                <c:pt idx="1500">
                  <c:v>40977</c:v>
                </c:pt>
                <c:pt idx="1501">
                  <c:v>40978</c:v>
                </c:pt>
                <c:pt idx="1502">
                  <c:v>40979</c:v>
                </c:pt>
                <c:pt idx="1503">
                  <c:v>40980</c:v>
                </c:pt>
                <c:pt idx="1504">
                  <c:v>40981</c:v>
                </c:pt>
                <c:pt idx="1505">
                  <c:v>40982</c:v>
                </c:pt>
                <c:pt idx="1506">
                  <c:v>40983</c:v>
                </c:pt>
                <c:pt idx="1507">
                  <c:v>40984</c:v>
                </c:pt>
                <c:pt idx="1508">
                  <c:v>40985</c:v>
                </c:pt>
                <c:pt idx="1509">
                  <c:v>40986</c:v>
                </c:pt>
                <c:pt idx="1510">
                  <c:v>40987</c:v>
                </c:pt>
                <c:pt idx="1511">
                  <c:v>40988</c:v>
                </c:pt>
                <c:pt idx="1512">
                  <c:v>40989</c:v>
                </c:pt>
                <c:pt idx="1513">
                  <c:v>40990</c:v>
                </c:pt>
                <c:pt idx="1514">
                  <c:v>40991</c:v>
                </c:pt>
                <c:pt idx="1515">
                  <c:v>40992</c:v>
                </c:pt>
                <c:pt idx="1516">
                  <c:v>40993</c:v>
                </c:pt>
                <c:pt idx="1517">
                  <c:v>40994</c:v>
                </c:pt>
                <c:pt idx="1518">
                  <c:v>40995</c:v>
                </c:pt>
                <c:pt idx="1519">
                  <c:v>40996</c:v>
                </c:pt>
                <c:pt idx="1520">
                  <c:v>40997</c:v>
                </c:pt>
                <c:pt idx="1521">
                  <c:v>40998</c:v>
                </c:pt>
                <c:pt idx="1522">
                  <c:v>40999</c:v>
                </c:pt>
                <c:pt idx="1523">
                  <c:v>41000</c:v>
                </c:pt>
                <c:pt idx="1524">
                  <c:v>41001</c:v>
                </c:pt>
                <c:pt idx="1525">
                  <c:v>41002</c:v>
                </c:pt>
                <c:pt idx="1526">
                  <c:v>41003</c:v>
                </c:pt>
                <c:pt idx="1527">
                  <c:v>41004</c:v>
                </c:pt>
                <c:pt idx="1528">
                  <c:v>41005</c:v>
                </c:pt>
                <c:pt idx="1529">
                  <c:v>41006</c:v>
                </c:pt>
                <c:pt idx="1530">
                  <c:v>41007</c:v>
                </c:pt>
                <c:pt idx="1531">
                  <c:v>41008</c:v>
                </c:pt>
                <c:pt idx="1532">
                  <c:v>41009</c:v>
                </c:pt>
                <c:pt idx="1533">
                  <c:v>41010</c:v>
                </c:pt>
                <c:pt idx="1534">
                  <c:v>41011</c:v>
                </c:pt>
                <c:pt idx="1535">
                  <c:v>41012</c:v>
                </c:pt>
                <c:pt idx="1536">
                  <c:v>41013</c:v>
                </c:pt>
                <c:pt idx="1537">
                  <c:v>41014</c:v>
                </c:pt>
                <c:pt idx="1538">
                  <c:v>41015</c:v>
                </c:pt>
                <c:pt idx="1539">
                  <c:v>41016</c:v>
                </c:pt>
                <c:pt idx="1540">
                  <c:v>41017</c:v>
                </c:pt>
                <c:pt idx="1541">
                  <c:v>41018</c:v>
                </c:pt>
                <c:pt idx="1542">
                  <c:v>41019</c:v>
                </c:pt>
                <c:pt idx="1543">
                  <c:v>41020</c:v>
                </c:pt>
                <c:pt idx="1544">
                  <c:v>41021</c:v>
                </c:pt>
                <c:pt idx="1545">
                  <c:v>41022</c:v>
                </c:pt>
                <c:pt idx="1546">
                  <c:v>41023</c:v>
                </c:pt>
                <c:pt idx="1547">
                  <c:v>41024</c:v>
                </c:pt>
                <c:pt idx="1548">
                  <c:v>41025</c:v>
                </c:pt>
                <c:pt idx="1549">
                  <c:v>41026</c:v>
                </c:pt>
                <c:pt idx="1550">
                  <c:v>41027</c:v>
                </c:pt>
                <c:pt idx="1551">
                  <c:v>41028</c:v>
                </c:pt>
                <c:pt idx="1552">
                  <c:v>41029</c:v>
                </c:pt>
                <c:pt idx="1553">
                  <c:v>41030</c:v>
                </c:pt>
                <c:pt idx="1554">
                  <c:v>41031</c:v>
                </c:pt>
                <c:pt idx="1555">
                  <c:v>41032</c:v>
                </c:pt>
                <c:pt idx="1556">
                  <c:v>41033</c:v>
                </c:pt>
                <c:pt idx="1557">
                  <c:v>41034</c:v>
                </c:pt>
                <c:pt idx="1558">
                  <c:v>41035</c:v>
                </c:pt>
                <c:pt idx="1559">
                  <c:v>41036</c:v>
                </c:pt>
                <c:pt idx="1560">
                  <c:v>41037</c:v>
                </c:pt>
                <c:pt idx="1561">
                  <c:v>41038</c:v>
                </c:pt>
                <c:pt idx="1562">
                  <c:v>41039</c:v>
                </c:pt>
                <c:pt idx="1563">
                  <c:v>41040</c:v>
                </c:pt>
                <c:pt idx="1564">
                  <c:v>41041</c:v>
                </c:pt>
                <c:pt idx="1565">
                  <c:v>41042</c:v>
                </c:pt>
                <c:pt idx="1566">
                  <c:v>41043</c:v>
                </c:pt>
                <c:pt idx="1567">
                  <c:v>41044</c:v>
                </c:pt>
                <c:pt idx="1568">
                  <c:v>41045</c:v>
                </c:pt>
                <c:pt idx="1569">
                  <c:v>41046</c:v>
                </c:pt>
                <c:pt idx="1570">
                  <c:v>41047</c:v>
                </c:pt>
                <c:pt idx="1571">
                  <c:v>41048</c:v>
                </c:pt>
                <c:pt idx="1572">
                  <c:v>41049</c:v>
                </c:pt>
                <c:pt idx="1573">
                  <c:v>41050</c:v>
                </c:pt>
                <c:pt idx="1574">
                  <c:v>41051</c:v>
                </c:pt>
                <c:pt idx="1575">
                  <c:v>41052</c:v>
                </c:pt>
                <c:pt idx="1576">
                  <c:v>41053</c:v>
                </c:pt>
                <c:pt idx="1577">
                  <c:v>41054</c:v>
                </c:pt>
                <c:pt idx="1578">
                  <c:v>41055</c:v>
                </c:pt>
                <c:pt idx="1579">
                  <c:v>41056</c:v>
                </c:pt>
                <c:pt idx="1580">
                  <c:v>41057</c:v>
                </c:pt>
                <c:pt idx="1581">
                  <c:v>41058</c:v>
                </c:pt>
                <c:pt idx="1582">
                  <c:v>41059</c:v>
                </c:pt>
                <c:pt idx="1583">
                  <c:v>41060</c:v>
                </c:pt>
                <c:pt idx="1584">
                  <c:v>41061</c:v>
                </c:pt>
                <c:pt idx="1585">
                  <c:v>41062</c:v>
                </c:pt>
                <c:pt idx="1586">
                  <c:v>41063</c:v>
                </c:pt>
                <c:pt idx="1587">
                  <c:v>41064</c:v>
                </c:pt>
                <c:pt idx="1588">
                  <c:v>41065</c:v>
                </c:pt>
                <c:pt idx="1589">
                  <c:v>41066</c:v>
                </c:pt>
                <c:pt idx="1590">
                  <c:v>41067</c:v>
                </c:pt>
                <c:pt idx="1591">
                  <c:v>41068</c:v>
                </c:pt>
                <c:pt idx="1592">
                  <c:v>41069</c:v>
                </c:pt>
                <c:pt idx="1593">
                  <c:v>41070</c:v>
                </c:pt>
                <c:pt idx="1594">
                  <c:v>41071</c:v>
                </c:pt>
                <c:pt idx="1595">
                  <c:v>41072</c:v>
                </c:pt>
                <c:pt idx="1596">
                  <c:v>41073</c:v>
                </c:pt>
                <c:pt idx="1597">
                  <c:v>41074</c:v>
                </c:pt>
                <c:pt idx="1598">
                  <c:v>41075</c:v>
                </c:pt>
                <c:pt idx="1599">
                  <c:v>41076</c:v>
                </c:pt>
                <c:pt idx="1600">
                  <c:v>41077</c:v>
                </c:pt>
                <c:pt idx="1601">
                  <c:v>41078</c:v>
                </c:pt>
                <c:pt idx="1602">
                  <c:v>41079</c:v>
                </c:pt>
                <c:pt idx="1603">
                  <c:v>41080</c:v>
                </c:pt>
                <c:pt idx="1604">
                  <c:v>41081</c:v>
                </c:pt>
                <c:pt idx="1605">
                  <c:v>41082</c:v>
                </c:pt>
                <c:pt idx="1606">
                  <c:v>41083</c:v>
                </c:pt>
                <c:pt idx="1607">
                  <c:v>41084</c:v>
                </c:pt>
                <c:pt idx="1608">
                  <c:v>41085</c:v>
                </c:pt>
                <c:pt idx="1609">
                  <c:v>41086</c:v>
                </c:pt>
                <c:pt idx="1610">
                  <c:v>41087</c:v>
                </c:pt>
                <c:pt idx="1611">
                  <c:v>41088</c:v>
                </c:pt>
                <c:pt idx="1612">
                  <c:v>41089</c:v>
                </c:pt>
                <c:pt idx="1613">
                  <c:v>41090</c:v>
                </c:pt>
                <c:pt idx="1614">
                  <c:v>41091</c:v>
                </c:pt>
                <c:pt idx="1615">
                  <c:v>41092</c:v>
                </c:pt>
                <c:pt idx="1616">
                  <c:v>41093</c:v>
                </c:pt>
                <c:pt idx="1617">
                  <c:v>41094</c:v>
                </c:pt>
                <c:pt idx="1618">
                  <c:v>41095</c:v>
                </c:pt>
                <c:pt idx="1619">
                  <c:v>41096</c:v>
                </c:pt>
                <c:pt idx="1620">
                  <c:v>41097</c:v>
                </c:pt>
                <c:pt idx="1621">
                  <c:v>41098</c:v>
                </c:pt>
                <c:pt idx="1622">
                  <c:v>41099</c:v>
                </c:pt>
                <c:pt idx="1623">
                  <c:v>41100</c:v>
                </c:pt>
                <c:pt idx="1624">
                  <c:v>41101</c:v>
                </c:pt>
                <c:pt idx="1625">
                  <c:v>41102</c:v>
                </c:pt>
                <c:pt idx="1626">
                  <c:v>41103</c:v>
                </c:pt>
                <c:pt idx="1627">
                  <c:v>41104</c:v>
                </c:pt>
                <c:pt idx="1628">
                  <c:v>41105</c:v>
                </c:pt>
                <c:pt idx="1629">
                  <c:v>41106</c:v>
                </c:pt>
                <c:pt idx="1630">
                  <c:v>41107</c:v>
                </c:pt>
                <c:pt idx="1631">
                  <c:v>41108</c:v>
                </c:pt>
                <c:pt idx="1632">
                  <c:v>41109</c:v>
                </c:pt>
                <c:pt idx="1633">
                  <c:v>41110</c:v>
                </c:pt>
                <c:pt idx="1634">
                  <c:v>41111</c:v>
                </c:pt>
                <c:pt idx="1635">
                  <c:v>41112</c:v>
                </c:pt>
                <c:pt idx="1636">
                  <c:v>41113</c:v>
                </c:pt>
                <c:pt idx="1637">
                  <c:v>41114</c:v>
                </c:pt>
                <c:pt idx="1638">
                  <c:v>41115</c:v>
                </c:pt>
                <c:pt idx="1639">
                  <c:v>41116</c:v>
                </c:pt>
                <c:pt idx="1640">
                  <c:v>41117</c:v>
                </c:pt>
                <c:pt idx="1641">
                  <c:v>41118</c:v>
                </c:pt>
                <c:pt idx="1642">
                  <c:v>41119</c:v>
                </c:pt>
                <c:pt idx="1643">
                  <c:v>41120</c:v>
                </c:pt>
                <c:pt idx="1644">
                  <c:v>41121</c:v>
                </c:pt>
                <c:pt idx="1645">
                  <c:v>41122</c:v>
                </c:pt>
                <c:pt idx="1646">
                  <c:v>41123</c:v>
                </c:pt>
                <c:pt idx="1647">
                  <c:v>41124</c:v>
                </c:pt>
                <c:pt idx="1648">
                  <c:v>41125</c:v>
                </c:pt>
                <c:pt idx="1649">
                  <c:v>41126</c:v>
                </c:pt>
                <c:pt idx="1650">
                  <c:v>41127</c:v>
                </c:pt>
                <c:pt idx="1651">
                  <c:v>41128</c:v>
                </c:pt>
                <c:pt idx="1652">
                  <c:v>41129</c:v>
                </c:pt>
                <c:pt idx="1653">
                  <c:v>41130</c:v>
                </c:pt>
                <c:pt idx="1654">
                  <c:v>41131</c:v>
                </c:pt>
                <c:pt idx="1655">
                  <c:v>41132</c:v>
                </c:pt>
                <c:pt idx="1656">
                  <c:v>41133</c:v>
                </c:pt>
                <c:pt idx="1657">
                  <c:v>41134</c:v>
                </c:pt>
                <c:pt idx="1658">
                  <c:v>41135</c:v>
                </c:pt>
                <c:pt idx="1659">
                  <c:v>41136</c:v>
                </c:pt>
                <c:pt idx="1660">
                  <c:v>41137</c:v>
                </c:pt>
                <c:pt idx="1661">
                  <c:v>41138</c:v>
                </c:pt>
                <c:pt idx="1662">
                  <c:v>41139</c:v>
                </c:pt>
                <c:pt idx="1663">
                  <c:v>41140</c:v>
                </c:pt>
                <c:pt idx="1664">
                  <c:v>41141</c:v>
                </c:pt>
                <c:pt idx="1665">
                  <c:v>41142</c:v>
                </c:pt>
                <c:pt idx="1666">
                  <c:v>41143</c:v>
                </c:pt>
                <c:pt idx="1667">
                  <c:v>41144</c:v>
                </c:pt>
                <c:pt idx="1668">
                  <c:v>41145</c:v>
                </c:pt>
                <c:pt idx="1669">
                  <c:v>41146</c:v>
                </c:pt>
                <c:pt idx="1670">
                  <c:v>41147</c:v>
                </c:pt>
                <c:pt idx="1671">
                  <c:v>41148</c:v>
                </c:pt>
                <c:pt idx="1672">
                  <c:v>41149</c:v>
                </c:pt>
                <c:pt idx="1673">
                  <c:v>41150</c:v>
                </c:pt>
                <c:pt idx="1674">
                  <c:v>41151</c:v>
                </c:pt>
                <c:pt idx="1675">
                  <c:v>41152</c:v>
                </c:pt>
                <c:pt idx="1676">
                  <c:v>41153</c:v>
                </c:pt>
                <c:pt idx="1677">
                  <c:v>41154</c:v>
                </c:pt>
                <c:pt idx="1678">
                  <c:v>41155</c:v>
                </c:pt>
                <c:pt idx="1679">
                  <c:v>41156</c:v>
                </c:pt>
                <c:pt idx="1680">
                  <c:v>41157</c:v>
                </c:pt>
                <c:pt idx="1681">
                  <c:v>41158</c:v>
                </c:pt>
                <c:pt idx="1682">
                  <c:v>41159</c:v>
                </c:pt>
                <c:pt idx="1683">
                  <c:v>41160</c:v>
                </c:pt>
                <c:pt idx="1684">
                  <c:v>41161</c:v>
                </c:pt>
                <c:pt idx="1685">
                  <c:v>41162</c:v>
                </c:pt>
                <c:pt idx="1686">
                  <c:v>41163</c:v>
                </c:pt>
                <c:pt idx="1687">
                  <c:v>41164</c:v>
                </c:pt>
                <c:pt idx="1688">
                  <c:v>41165</c:v>
                </c:pt>
                <c:pt idx="1689">
                  <c:v>41166</c:v>
                </c:pt>
                <c:pt idx="1690">
                  <c:v>41167</c:v>
                </c:pt>
                <c:pt idx="1691">
                  <c:v>41168</c:v>
                </c:pt>
                <c:pt idx="1692">
                  <c:v>41169</c:v>
                </c:pt>
                <c:pt idx="1693">
                  <c:v>41170</c:v>
                </c:pt>
                <c:pt idx="1694">
                  <c:v>41171</c:v>
                </c:pt>
                <c:pt idx="1695">
                  <c:v>41172</c:v>
                </c:pt>
                <c:pt idx="1696">
                  <c:v>41173</c:v>
                </c:pt>
                <c:pt idx="1697">
                  <c:v>41174</c:v>
                </c:pt>
                <c:pt idx="1698">
                  <c:v>41175</c:v>
                </c:pt>
                <c:pt idx="1699">
                  <c:v>41176</c:v>
                </c:pt>
                <c:pt idx="1700">
                  <c:v>41177</c:v>
                </c:pt>
                <c:pt idx="1701">
                  <c:v>41178</c:v>
                </c:pt>
                <c:pt idx="1702">
                  <c:v>41179</c:v>
                </c:pt>
                <c:pt idx="1703">
                  <c:v>41180</c:v>
                </c:pt>
                <c:pt idx="1704">
                  <c:v>41181</c:v>
                </c:pt>
                <c:pt idx="1705">
                  <c:v>41182</c:v>
                </c:pt>
                <c:pt idx="1706">
                  <c:v>41183</c:v>
                </c:pt>
                <c:pt idx="1707">
                  <c:v>41184</c:v>
                </c:pt>
                <c:pt idx="1708">
                  <c:v>41185</c:v>
                </c:pt>
                <c:pt idx="1709">
                  <c:v>41186</c:v>
                </c:pt>
                <c:pt idx="1710">
                  <c:v>41187</c:v>
                </c:pt>
                <c:pt idx="1711">
                  <c:v>41188</c:v>
                </c:pt>
                <c:pt idx="1712">
                  <c:v>41189</c:v>
                </c:pt>
                <c:pt idx="1713">
                  <c:v>41190</c:v>
                </c:pt>
                <c:pt idx="1714">
                  <c:v>41191</c:v>
                </c:pt>
                <c:pt idx="1715">
                  <c:v>41192</c:v>
                </c:pt>
                <c:pt idx="1716">
                  <c:v>41193</c:v>
                </c:pt>
                <c:pt idx="1717">
                  <c:v>41194</c:v>
                </c:pt>
                <c:pt idx="1718">
                  <c:v>41195</c:v>
                </c:pt>
                <c:pt idx="1719">
                  <c:v>41196</c:v>
                </c:pt>
                <c:pt idx="1720">
                  <c:v>41197</c:v>
                </c:pt>
                <c:pt idx="1721">
                  <c:v>41198</c:v>
                </c:pt>
                <c:pt idx="1722">
                  <c:v>41199</c:v>
                </c:pt>
                <c:pt idx="1723">
                  <c:v>41200</c:v>
                </c:pt>
                <c:pt idx="1724">
                  <c:v>41201</c:v>
                </c:pt>
                <c:pt idx="1725">
                  <c:v>41202</c:v>
                </c:pt>
                <c:pt idx="1726">
                  <c:v>41203</c:v>
                </c:pt>
                <c:pt idx="1727">
                  <c:v>41204</c:v>
                </c:pt>
                <c:pt idx="1728">
                  <c:v>41205</c:v>
                </c:pt>
                <c:pt idx="1729">
                  <c:v>41206</c:v>
                </c:pt>
                <c:pt idx="1730">
                  <c:v>41207</c:v>
                </c:pt>
                <c:pt idx="1731">
                  <c:v>41208</c:v>
                </c:pt>
                <c:pt idx="1732">
                  <c:v>41209</c:v>
                </c:pt>
                <c:pt idx="1733">
                  <c:v>41210</c:v>
                </c:pt>
                <c:pt idx="1734">
                  <c:v>41211</c:v>
                </c:pt>
                <c:pt idx="1735">
                  <c:v>41212</c:v>
                </c:pt>
                <c:pt idx="1736">
                  <c:v>41213</c:v>
                </c:pt>
                <c:pt idx="1737">
                  <c:v>41214</c:v>
                </c:pt>
                <c:pt idx="1738">
                  <c:v>41215</c:v>
                </c:pt>
                <c:pt idx="1739">
                  <c:v>41216</c:v>
                </c:pt>
                <c:pt idx="1740">
                  <c:v>41217</c:v>
                </c:pt>
                <c:pt idx="1741">
                  <c:v>41218</c:v>
                </c:pt>
                <c:pt idx="1742">
                  <c:v>41219</c:v>
                </c:pt>
                <c:pt idx="1743">
                  <c:v>41220</c:v>
                </c:pt>
                <c:pt idx="1744">
                  <c:v>41221</c:v>
                </c:pt>
                <c:pt idx="1745">
                  <c:v>41222</c:v>
                </c:pt>
                <c:pt idx="1746">
                  <c:v>41223</c:v>
                </c:pt>
                <c:pt idx="1747">
                  <c:v>41224</c:v>
                </c:pt>
                <c:pt idx="1748">
                  <c:v>41225</c:v>
                </c:pt>
                <c:pt idx="1749">
                  <c:v>41226</c:v>
                </c:pt>
                <c:pt idx="1750">
                  <c:v>41227</c:v>
                </c:pt>
                <c:pt idx="1751">
                  <c:v>41228</c:v>
                </c:pt>
                <c:pt idx="1752">
                  <c:v>41229</c:v>
                </c:pt>
                <c:pt idx="1753">
                  <c:v>41230</c:v>
                </c:pt>
                <c:pt idx="1754">
                  <c:v>41231</c:v>
                </c:pt>
                <c:pt idx="1755">
                  <c:v>41232</c:v>
                </c:pt>
                <c:pt idx="1756">
                  <c:v>41233</c:v>
                </c:pt>
                <c:pt idx="1757">
                  <c:v>41234</c:v>
                </c:pt>
                <c:pt idx="1758">
                  <c:v>41235</c:v>
                </c:pt>
                <c:pt idx="1759">
                  <c:v>41236</c:v>
                </c:pt>
                <c:pt idx="1760">
                  <c:v>41237</c:v>
                </c:pt>
                <c:pt idx="1761">
                  <c:v>41238</c:v>
                </c:pt>
                <c:pt idx="1762">
                  <c:v>41239</c:v>
                </c:pt>
                <c:pt idx="1763">
                  <c:v>41240</c:v>
                </c:pt>
                <c:pt idx="1764">
                  <c:v>41241</c:v>
                </c:pt>
                <c:pt idx="1765">
                  <c:v>41242</c:v>
                </c:pt>
                <c:pt idx="1766">
                  <c:v>41243</c:v>
                </c:pt>
                <c:pt idx="1767">
                  <c:v>41244</c:v>
                </c:pt>
                <c:pt idx="1768">
                  <c:v>41245</c:v>
                </c:pt>
                <c:pt idx="1769">
                  <c:v>41246</c:v>
                </c:pt>
                <c:pt idx="1770">
                  <c:v>41247</c:v>
                </c:pt>
                <c:pt idx="1771">
                  <c:v>41248</c:v>
                </c:pt>
                <c:pt idx="1772">
                  <c:v>41249</c:v>
                </c:pt>
                <c:pt idx="1773">
                  <c:v>41250</c:v>
                </c:pt>
                <c:pt idx="1774">
                  <c:v>41251</c:v>
                </c:pt>
                <c:pt idx="1775">
                  <c:v>41252</c:v>
                </c:pt>
                <c:pt idx="1776">
                  <c:v>41253</c:v>
                </c:pt>
                <c:pt idx="1777">
                  <c:v>41254</c:v>
                </c:pt>
                <c:pt idx="1778">
                  <c:v>41255</c:v>
                </c:pt>
                <c:pt idx="1779">
                  <c:v>41256</c:v>
                </c:pt>
                <c:pt idx="1780">
                  <c:v>41257</c:v>
                </c:pt>
                <c:pt idx="1781">
                  <c:v>41258</c:v>
                </c:pt>
                <c:pt idx="1782">
                  <c:v>41259</c:v>
                </c:pt>
                <c:pt idx="1783">
                  <c:v>41260</c:v>
                </c:pt>
                <c:pt idx="1784">
                  <c:v>41261</c:v>
                </c:pt>
                <c:pt idx="1785">
                  <c:v>41262</c:v>
                </c:pt>
                <c:pt idx="1786">
                  <c:v>41263</c:v>
                </c:pt>
                <c:pt idx="1787">
                  <c:v>41264</c:v>
                </c:pt>
                <c:pt idx="1788">
                  <c:v>41265</c:v>
                </c:pt>
                <c:pt idx="1789">
                  <c:v>41266</c:v>
                </c:pt>
                <c:pt idx="1790">
                  <c:v>41267</c:v>
                </c:pt>
                <c:pt idx="1791">
                  <c:v>41268</c:v>
                </c:pt>
                <c:pt idx="1792">
                  <c:v>41269</c:v>
                </c:pt>
                <c:pt idx="1793">
                  <c:v>41270</c:v>
                </c:pt>
                <c:pt idx="1794">
                  <c:v>41271</c:v>
                </c:pt>
                <c:pt idx="1795">
                  <c:v>41272</c:v>
                </c:pt>
                <c:pt idx="1796">
                  <c:v>41273</c:v>
                </c:pt>
                <c:pt idx="1797">
                  <c:v>41274</c:v>
                </c:pt>
                <c:pt idx="1798">
                  <c:v>41275</c:v>
                </c:pt>
                <c:pt idx="1799">
                  <c:v>41276</c:v>
                </c:pt>
                <c:pt idx="1800">
                  <c:v>41277</c:v>
                </c:pt>
                <c:pt idx="1801">
                  <c:v>41278</c:v>
                </c:pt>
                <c:pt idx="1802">
                  <c:v>41279</c:v>
                </c:pt>
                <c:pt idx="1803">
                  <c:v>41280</c:v>
                </c:pt>
                <c:pt idx="1804">
                  <c:v>41281</c:v>
                </c:pt>
                <c:pt idx="1805">
                  <c:v>41282</c:v>
                </c:pt>
                <c:pt idx="1806">
                  <c:v>41283</c:v>
                </c:pt>
                <c:pt idx="1807">
                  <c:v>41284</c:v>
                </c:pt>
                <c:pt idx="1808">
                  <c:v>41285</c:v>
                </c:pt>
                <c:pt idx="1809">
                  <c:v>41286</c:v>
                </c:pt>
                <c:pt idx="1810">
                  <c:v>41287</c:v>
                </c:pt>
                <c:pt idx="1811">
                  <c:v>41288</c:v>
                </c:pt>
                <c:pt idx="1812">
                  <c:v>41289</c:v>
                </c:pt>
                <c:pt idx="1813">
                  <c:v>41290</c:v>
                </c:pt>
                <c:pt idx="1814">
                  <c:v>41291</c:v>
                </c:pt>
                <c:pt idx="1815">
                  <c:v>41292</c:v>
                </c:pt>
                <c:pt idx="1816">
                  <c:v>41293</c:v>
                </c:pt>
                <c:pt idx="1817">
                  <c:v>41294</c:v>
                </c:pt>
                <c:pt idx="1818">
                  <c:v>41295</c:v>
                </c:pt>
                <c:pt idx="1819">
                  <c:v>41296</c:v>
                </c:pt>
                <c:pt idx="1820">
                  <c:v>41297</c:v>
                </c:pt>
                <c:pt idx="1821">
                  <c:v>41298</c:v>
                </c:pt>
                <c:pt idx="1822">
                  <c:v>41299</c:v>
                </c:pt>
                <c:pt idx="1823">
                  <c:v>41300</c:v>
                </c:pt>
                <c:pt idx="1824">
                  <c:v>41301</c:v>
                </c:pt>
                <c:pt idx="1825">
                  <c:v>41302</c:v>
                </c:pt>
                <c:pt idx="1826">
                  <c:v>41303</c:v>
                </c:pt>
                <c:pt idx="1827">
                  <c:v>41304</c:v>
                </c:pt>
                <c:pt idx="1828">
                  <c:v>41305</c:v>
                </c:pt>
                <c:pt idx="1829">
                  <c:v>41306</c:v>
                </c:pt>
                <c:pt idx="1830">
                  <c:v>41307</c:v>
                </c:pt>
                <c:pt idx="1831">
                  <c:v>41308</c:v>
                </c:pt>
                <c:pt idx="1832">
                  <c:v>41309</c:v>
                </c:pt>
                <c:pt idx="1833">
                  <c:v>41310</c:v>
                </c:pt>
                <c:pt idx="1834">
                  <c:v>41311</c:v>
                </c:pt>
                <c:pt idx="1835">
                  <c:v>41312</c:v>
                </c:pt>
                <c:pt idx="1836">
                  <c:v>41313</c:v>
                </c:pt>
                <c:pt idx="1837">
                  <c:v>41314</c:v>
                </c:pt>
                <c:pt idx="1838">
                  <c:v>41315</c:v>
                </c:pt>
                <c:pt idx="1839">
                  <c:v>41316</c:v>
                </c:pt>
                <c:pt idx="1840">
                  <c:v>41317</c:v>
                </c:pt>
                <c:pt idx="1841">
                  <c:v>41318</c:v>
                </c:pt>
                <c:pt idx="1842">
                  <c:v>41319</c:v>
                </c:pt>
                <c:pt idx="1843">
                  <c:v>41320</c:v>
                </c:pt>
                <c:pt idx="1844">
                  <c:v>41321</c:v>
                </c:pt>
                <c:pt idx="1845">
                  <c:v>41322</c:v>
                </c:pt>
                <c:pt idx="1846">
                  <c:v>41323</c:v>
                </c:pt>
                <c:pt idx="1847">
                  <c:v>41324</c:v>
                </c:pt>
                <c:pt idx="1848">
                  <c:v>41325</c:v>
                </c:pt>
                <c:pt idx="1849">
                  <c:v>41326</c:v>
                </c:pt>
                <c:pt idx="1850">
                  <c:v>41327</c:v>
                </c:pt>
                <c:pt idx="1851">
                  <c:v>41328</c:v>
                </c:pt>
                <c:pt idx="1852">
                  <c:v>41329</c:v>
                </c:pt>
                <c:pt idx="1853">
                  <c:v>41330</c:v>
                </c:pt>
                <c:pt idx="1854">
                  <c:v>41331</c:v>
                </c:pt>
                <c:pt idx="1855">
                  <c:v>41332</c:v>
                </c:pt>
                <c:pt idx="1856">
                  <c:v>41333</c:v>
                </c:pt>
                <c:pt idx="1857">
                  <c:v>41334</c:v>
                </c:pt>
                <c:pt idx="1858">
                  <c:v>41335</c:v>
                </c:pt>
                <c:pt idx="1859">
                  <c:v>41336</c:v>
                </c:pt>
                <c:pt idx="1860">
                  <c:v>41337</c:v>
                </c:pt>
                <c:pt idx="1861">
                  <c:v>41338</c:v>
                </c:pt>
                <c:pt idx="1862">
                  <c:v>41339</c:v>
                </c:pt>
                <c:pt idx="1863">
                  <c:v>41340</c:v>
                </c:pt>
                <c:pt idx="1864">
                  <c:v>41341</c:v>
                </c:pt>
                <c:pt idx="1865">
                  <c:v>41342</c:v>
                </c:pt>
                <c:pt idx="1866">
                  <c:v>41343</c:v>
                </c:pt>
                <c:pt idx="1867">
                  <c:v>41344</c:v>
                </c:pt>
                <c:pt idx="1868">
                  <c:v>41345</c:v>
                </c:pt>
                <c:pt idx="1869">
                  <c:v>41346</c:v>
                </c:pt>
                <c:pt idx="1870">
                  <c:v>41347</c:v>
                </c:pt>
                <c:pt idx="1871">
                  <c:v>41348</c:v>
                </c:pt>
                <c:pt idx="1872">
                  <c:v>41349</c:v>
                </c:pt>
                <c:pt idx="1873">
                  <c:v>41350</c:v>
                </c:pt>
                <c:pt idx="1874">
                  <c:v>41351</c:v>
                </c:pt>
                <c:pt idx="1875">
                  <c:v>41352</c:v>
                </c:pt>
                <c:pt idx="1876">
                  <c:v>41353</c:v>
                </c:pt>
                <c:pt idx="1877">
                  <c:v>41354</c:v>
                </c:pt>
                <c:pt idx="1878">
                  <c:v>41355</c:v>
                </c:pt>
                <c:pt idx="1879">
                  <c:v>41356</c:v>
                </c:pt>
                <c:pt idx="1880">
                  <c:v>41357</c:v>
                </c:pt>
                <c:pt idx="1881">
                  <c:v>41358</c:v>
                </c:pt>
                <c:pt idx="1882">
                  <c:v>41359</c:v>
                </c:pt>
                <c:pt idx="1883">
                  <c:v>41360</c:v>
                </c:pt>
                <c:pt idx="1884">
                  <c:v>41361</c:v>
                </c:pt>
                <c:pt idx="1885">
                  <c:v>41362</c:v>
                </c:pt>
                <c:pt idx="1886">
                  <c:v>41363</c:v>
                </c:pt>
                <c:pt idx="1887">
                  <c:v>41364</c:v>
                </c:pt>
                <c:pt idx="1888">
                  <c:v>41365</c:v>
                </c:pt>
                <c:pt idx="1889">
                  <c:v>41366</c:v>
                </c:pt>
                <c:pt idx="1890">
                  <c:v>41367</c:v>
                </c:pt>
                <c:pt idx="1891">
                  <c:v>41368</c:v>
                </c:pt>
                <c:pt idx="1892">
                  <c:v>41369</c:v>
                </c:pt>
                <c:pt idx="1893">
                  <c:v>41370</c:v>
                </c:pt>
                <c:pt idx="1894">
                  <c:v>41371</c:v>
                </c:pt>
                <c:pt idx="1895">
                  <c:v>41372</c:v>
                </c:pt>
                <c:pt idx="1896">
                  <c:v>41373</c:v>
                </c:pt>
                <c:pt idx="1897">
                  <c:v>41374</c:v>
                </c:pt>
                <c:pt idx="1898">
                  <c:v>41375</c:v>
                </c:pt>
                <c:pt idx="1899">
                  <c:v>41376</c:v>
                </c:pt>
                <c:pt idx="1900">
                  <c:v>41377</c:v>
                </c:pt>
                <c:pt idx="1901">
                  <c:v>41378</c:v>
                </c:pt>
                <c:pt idx="1902">
                  <c:v>41379</c:v>
                </c:pt>
                <c:pt idx="1903">
                  <c:v>41380</c:v>
                </c:pt>
                <c:pt idx="1904">
                  <c:v>41381</c:v>
                </c:pt>
                <c:pt idx="1905">
                  <c:v>41382</c:v>
                </c:pt>
                <c:pt idx="1906">
                  <c:v>41383</c:v>
                </c:pt>
                <c:pt idx="1907">
                  <c:v>41384</c:v>
                </c:pt>
                <c:pt idx="1908">
                  <c:v>41385</c:v>
                </c:pt>
                <c:pt idx="1909">
                  <c:v>41386</c:v>
                </c:pt>
                <c:pt idx="1910">
                  <c:v>41387</c:v>
                </c:pt>
                <c:pt idx="1911">
                  <c:v>41388</c:v>
                </c:pt>
                <c:pt idx="1912">
                  <c:v>41389</c:v>
                </c:pt>
                <c:pt idx="1913">
                  <c:v>41390</c:v>
                </c:pt>
                <c:pt idx="1914">
                  <c:v>41391</c:v>
                </c:pt>
                <c:pt idx="1915">
                  <c:v>41392</c:v>
                </c:pt>
                <c:pt idx="1916">
                  <c:v>41393</c:v>
                </c:pt>
                <c:pt idx="1917">
                  <c:v>41394</c:v>
                </c:pt>
                <c:pt idx="1918">
                  <c:v>41395</c:v>
                </c:pt>
                <c:pt idx="1919">
                  <c:v>41396</c:v>
                </c:pt>
                <c:pt idx="1920">
                  <c:v>41397</c:v>
                </c:pt>
                <c:pt idx="1921">
                  <c:v>41398</c:v>
                </c:pt>
                <c:pt idx="1922">
                  <c:v>41399</c:v>
                </c:pt>
                <c:pt idx="1923">
                  <c:v>41400</c:v>
                </c:pt>
                <c:pt idx="1924">
                  <c:v>41401</c:v>
                </c:pt>
                <c:pt idx="1925">
                  <c:v>41402</c:v>
                </c:pt>
                <c:pt idx="1926">
                  <c:v>41403</c:v>
                </c:pt>
                <c:pt idx="1927">
                  <c:v>41404</c:v>
                </c:pt>
                <c:pt idx="1928">
                  <c:v>41405</c:v>
                </c:pt>
                <c:pt idx="1929">
                  <c:v>41406</c:v>
                </c:pt>
                <c:pt idx="1930">
                  <c:v>41407</c:v>
                </c:pt>
                <c:pt idx="1931">
                  <c:v>41408</c:v>
                </c:pt>
                <c:pt idx="1932">
                  <c:v>41409</c:v>
                </c:pt>
                <c:pt idx="1933">
                  <c:v>41410</c:v>
                </c:pt>
                <c:pt idx="1934">
                  <c:v>41411</c:v>
                </c:pt>
                <c:pt idx="1935">
                  <c:v>41412</c:v>
                </c:pt>
                <c:pt idx="1936">
                  <c:v>41413</c:v>
                </c:pt>
                <c:pt idx="1937">
                  <c:v>41414</c:v>
                </c:pt>
                <c:pt idx="1938">
                  <c:v>41415</c:v>
                </c:pt>
                <c:pt idx="1939">
                  <c:v>41416</c:v>
                </c:pt>
                <c:pt idx="1940">
                  <c:v>41417</c:v>
                </c:pt>
                <c:pt idx="1941">
                  <c:v>41418</c:v>
                </c:pt>
                <c:pt idx="1942">
                  <c:v>41419</c:v>
                </c:pt>
                <c:pt idx="1943">
                  <c:v>41420</c:v>
                </c:pt>
                <c:pt idx="1944">
                  <c:v>41421</c:v>
                </c:pt>
                <c:pt idx="1945">
                  <c:v>41422</c:v>
                </c:pt>
                <c:pt idx="1946">
                  <c:v>41423</c:v>
                </c:pt>
                <c:pt idx="1947">
                  <c:v>41424</c:v>
                </c:pt>
                <c:pt idx="1948">
                  <c:v>41425</c:v>
                </c:pt>
                <c:pt idx="1949">
                  <c:v>41426</c:v>
                </c:pt>
                <c:pt idx="1950">
                  <c:v>41427</c:v>
                </c:pt>
                <c:pt idx="1951">
                  <c:v>41428</c:v>
                </c:pt>
                <c:pt idx="1952">
                  <c:v>41429</c:v>
                </c:pt>
                <c:pt idx="1953">
                  <c:v>41430</c:v>
                </c:pt>
                <c:pt idx="1954">
                  <c:v>41431</c:v>
                </c:pt>
                <c:pt idx="1955">
                  <c:v>41432</c:v>
                </c:pt>
                <c:pt idx="1956">
                  <c:v>41433</c:v>
                </c:pt>
                <c:pt idx="1957">
                  <c:v>41434</c:v>
                </c:pt>
                <c:pt idx="1958">
                  <c:v>41435</c:v>
                </c:pt>
                <c:pt idx="1959">
                  <c:v>41436</c:v>
                </c:pt>
                <c:pt idx="1960">
                  <c:v>41437</c:v>
                </c:pt>
                <c:pt idx="1961">
                  <c:v>41438</c:v>
                </c:pt>
                <c:pt idx="1962">
                  <c:v>41439</c:v>
                </c:pt>
                <c:pt idx="1963">
                  <c:v>41440</c:v>
                </c:pt>
                <c:pt idx="1964">
                  <c:v>41441</c:v>
                </c:pt>
                <c:pt idx="1965">
                  <c:v>41442</c:v>
                </c:pt>
                <c:pt idx="1966">
                  <c:v>41443</c:v>
                </c:pt>
                <c:pt idx="1967">
                  <c:v>41444</c:v>
                </c:pt>
                <c:pt idx="1968">
                  <c:v>41445</c:v>
                </c:pt>
                <c:pt idx="1969">
                  <c:v>41446</c:v>
                </c:pt>
                <c:pt idx="1970">
                  <c:v>41447</c:v>
                </c:pt>
                <c:pt idx="1971">
                  <c:v>41448</c:v>
                </c:pt>
                <c:pt idx="1972">
                  <c:v>41449</c:v>
                </c:pt>
                <c:pt idx="1973">
                  <c:v>41450</c:v>
                </c:pt>
                <c:pt idx="1974">
                  <c:v>41451</c:v>
                </c:pt>
                <c:pt idx="1975">
                  <c:v>41452</c:v>
                </c:pt>
                <c:pt idx="1976">
                  <c:v>41453</c:v>
                </c:pt>
                <c:pt idx="1977">
                  <c:v>41454</c:v>
                </c:pt>
                <c:pt idx="1978">
                  <c:v>41455</c:v>
                </c:pt>
                <c:pt idx="1979">
                  <c:v>41456</c:v>
                </c:pt>
                <c:pt idx="1980">
                  <c:v>41457</c:v>
                </c:pt>
                <c:pt idx="1981">
                  <c:v>41458</c:v>
                </c:pt>
                <c:pt idx="1982">
                  <c:v>41459</c:v>
                </c:pt>
                <c:pt idx="1983">
                  <c:v>41460</c:v>
                </c:pt>
                <c:pt idx="1984">
                  <c:v>41461</c:v>
                </c:pt>
                <c:pt idx="1985">
                  <c:v>41462</c:v>
                </c:pt>
                <c:pt idx="1986">
                  <c:v>41463</c:v>
                </c:pt>
                <c:pt idx="1987">
                  <c:v>41464</c:v>
                </c:pt>
                <c:pt idx="1988">
                  <c:v>41465</c:v>
                </c:pt>
                <c:pt idx="1989">
                  <c:v>41466</c:v>
                </c:pt>
                <c:pt idx="1990">
                  <c:v>41467</c:v>
                </c:pt>
                <c:pt idx="1991">
                  <c:v>41468</c:v>
                </c:pt>
                <c:pt idx="1992">
                  <c:v>41469</c:v>
                </c:pt>
                <c:pt idx="1993">
                  <c:v>41470</c:v>
                </c:pt>
                <c:pt idx="1994">
                  <c:v>41471</c:v>
                </c:pt>
                <c:pt idx="1995">
                  <c:v>41472</c:v>
                </c:pt>
                <c:pt idx="1996">
                  <c:v>41473</c:v>
                </c:pt>
                <c:pt idx="1997">
                  <c:v>41474</c:v>
                </c:pt>
                <c:pt idx="1998">
                  <c:v>41475</c:v>
                </c:pt>
                <c:pt idx="1999">
                  <c:v>41476</c:v>
                </c:pt>
                <c:pt idx="2000">
                  <c:v>41477</c:v>
                </c:pt>
                <c:pt idx="2001">
                  <c:v>41478</c:v>
                </c:pt>
                <c:pt idx="2002">
                  <c:v>41479</c:v>
                </c:pt>
                <c:pt idx="2003">
                  <c:v>41480</c:v>
                </c:pt>
                <c:pt idx="2004">
                  <c:v>41481</c:v>
                </c:pt>
                <c:pt idx="2005">
                  <c:v>41482</c:v>
                </c:pt>
                <c:pt idx="2006">
                  <c:v>41483</c:v>
                </c:pt>
                <c:pt idx="2007">
                  <c:v>41484</c:v>
                </c:pt>
                <c:pt idx="2008">
                  <c:v>41485</c:v>
                </c:pt>
                <c:pt idx="2009">
                  <c:v>41486</c:v>
                </c:pt>
                <c:pt idx="2010">
                  <c:v>41487</c:v>
                </c:pt>
                <c:pt idx="2011">
                  <c:v>41488</c:v>
                </c:pt>
                <c:pt idx="2012">
                  <c:v>41489</c:v>
                </c:pt>
                <c:pt idx="2013">
                  <c:v>41490</c:v>
                </c:pt>
                <c:pt idx="2014">
                  <c:v>41491</c:v>
                </c:pt>
                <c:pt idx="2015">
                  <c:v>41492</c:v>
                </c:pt>
                <c:pt idx="2016">
                  <c:v>41493</c:v>
                </c:pt>
                <c:pt idx="2017">
                  <c:v>41494</c:v>
                </c:pt>
                <c:pt idx="2018">
                  <c:v>41495</c:v>
                </c:pt>
                <c:pt idx="2019">
                  <c:v>41496</c:v>
                </c:pt>
                <c:pt idx="2020">
                  <c:v>41497</c:v>
                </c:pt>
                <c:pt idx="2021">
                  <c:v>41498</c:v>
                </c:pt>
                <c:pt idx="2022">
                  <c:v>41499</c:v>
                </c:pt>
                <c:pt idx="2023">
                  <c:v>41500</c:v>
                </c:pt>
                <c:pt idx="2024">
                  <c:v>41501</c:v>
                </c:pt>
                <c:pt idx="2025">
                  <c:v>41502</c:v>
                </c:pt>
                <c:pt idx="2026">
                  <c:v>41503</c:v>
                </c:pt>
                <c:pt idx="2027">
                  <c:v>41504</c:v>
                </c:pt>
                <c:pt idx="2028">
                  <c:v>41505</c:v>
                </c:pt>
                <c:pt idx="2029">
                  <c:v>41506</c:v>
                </c:pt>
                <c:pt idx="2030">
                  <c:v>41507</c:v>
                </c:pt>
                <c:pt idx="2031">
                  <c:v>41508</c:v>
                </c:pt>
                <c:pt idx="2032">
                  <c:v>41509</c:v>
                </c:pt>
                <c:pt idx="2033">
                  <c:v>41510</c:v>
                </c:pt>
                <c:pt idx="2034">
                  <c:v>41511</c:v>
                </c:pt>
                <c:pt idx="2035">
                  <c:v>41512</c:v>
                </c:pt>
                <c:pt idx="2036">
                  <c:v>41513</c:v>
                </c:pt>
                <c:pt idx="2037">
                  <c:v>41514</c:v>
                </c:pt>
                <c:pt idx="2038">
                  <c:v>41515</c:v>
                </c:pt>
                <c:pt idx="2039">
                  <c:v>41516</c:v>
                </c:pt>
                <c:pt idx="2040">
                  <c:v>41517</c:v>
                </c:pt>
                <c:pt idx="2041">
                  <c:v>41518</c:v>
                </c:pt>
                <c:pt idx="2042">
                  <c:v>41519</c:v>
                </c:pt>
                <c:pt idx="2043">
                  <c:v>41520</c:v>
                </c:pt>
                <c:pt idx="2044">
                  <c:v>41521</c:v>
                </c:pt>
                <c:pt idx="2045">
                  <c:v>41522</c:v>
                </c:pt>
                <c:pt idx="2046">
                  <c:v>41523</c:v>
                </c:pt>
                <c:pt idx="2047">
                  <c:v>41524</c:v>
                </c:pt>
                <c:pt idx="2048">
                  <c:v>41525</c:v>
                </c:pt>
                <c:pt idx="2049">
                  <c:v>41526</c:v>
                </c:pt>
                <c:pt idx="2050">
                  <c:v>41527</c:v>
                </c:pt>
                <c:pt idx="2051">
                  <c:v>41528</c:v>
                </c:pt>
                <c:pt idx="2052">
                  <c:v>41529</c:v>
                </c:pt>
                <c:pt idx="2053">
                  <c:v>41530</c:v>
                </c:pt>
                <c:pt idx="2054">
                  <c:v>41531</c:v>
                </c:pt>
                <c:pt idx="2055">
                  <c:v>41532</c:v>
                </c:pt>
                <c:pt idx="2056">
                  <c:v>41533</c:v>
                </c:pt>
                <c:pt idx="2057">
                  <c:v>41534</c:v>
                </c:pt>
                <c:pt idx="2058">
                  <c:v>41535</c:v>
                </c:pt>
                <c:pt idx="2059">
                  <c:v>41536</c:v>
                </c:pt>
                <c:pt idx="2060">
                  <c:v>41537</c:v>
                </c:pt>
                <c:pt idx="2061">
                  <c:v>41538</c:v>
                </c:pt>
                <c:pt idx="2062">
                  <c:v>41539</c:v>
                </c:pt>
                <c:pt idx="2063">
                  <c:v>41540</c:v>
                </c:pt>
                <c:pt idx="2064">
                  <c:v>41541</c:v>
                </c:pt>
                <c:pt idx="2065">
                  <c:v>41542</c:v>
                </c:pt>
                <c:pt idx="2066">
                  <c:v>41543</c:v>
                </c:pt>
                <c:pt idx="2067">
                  <c:v>41544</c:v>
                </c:pt>
                <c:pt idx="2068">
                  <c:v>41545</c:v>
                </c:pt>
                <c:pt idx="2069">
                  <c:v>41546</c:v>
                </c:pt>
                <c:pt idx="2070">
                  <c:v>41547</c:v>
                </c:pt>
                <c:pt idx="2071">
                  <c:v>41548</c:v>
                </c:pt>
                <c:pt idx="2072">
                  <c:v>41549</c:v>
                </c:pt>
                <c:pt idx="2073">
                  <c:v>41550</c:v>
                </c:pt>
                <c:pt idx="2074">
                  <c:v>41551</c:v>
                </c:pt>
                <c:pt idx="2075">
                  <c:v>41552</c:v>
                </c:pt>
                <c:pt idx="2076">
                  <c:v>41553</c:v>
                </c:pt>
                <c:pt idx="2077">
                  <c:v>41554</c:v>
                </c:pt>
                <c:pt idx="2078">
                  <c:v>41555</c:v>
                </c:pt>
                <c:pt idx="2079">
                  <c:v>41556</c:v>
                </c:pt>
                <c:pt idx="2080">
                  <c:v>41557</c:v>
                </c:pt>
                <c:pt idx="2081">
                  <c:v>41558</c:v>
                </c:pt>
                <c:pt idx="2082">
                  <c:v>41559</c:v>
                </c:pt>
                <c:pt idx="2083">
                  <c:v>41560</c:v>
                </c:pt>
                <c:pt idx="2084">
                  <c:v>41561</c:v>
                </c:pt>
                <c:pt idx="2085">
                  <c:v>41562</c:v>
                </c:pt>
                <c:pt idx="2086">
                  <c:v>41563</c:v>
                </c:pt>
                <c:pt idx="2087">
                  <c:v>41564</c:v>
                </c:pt>
                <c:pt idx="2088">
                  <c:v>41565</c:v>
                </c:pt>
                <c:pt idx="2089">
                  <c:v>41566</c:v>
                </c:pt>
                <c:pt idx="2090">
                  <c:v>41567</c:v>
                </c:pt>
                <c:pt idx="2091">
                  <c:v>41568</c:v>
                </c:pt>
                <c:pt idx="2092">
                  <c:v>41569</c:v>
                </c:pt>
                <c:pt idx="2093">
                  <c:v>41570</c:v>
                </c:pt>
                <c:pt idx="2094">
                  <c:v>41571</c:v>
                </c:pt>
                <c:pt idx="2095">
                  <c:v>41572</c:v>
                </c:pt>
                <c:pt idx="2096">
                  <c:v>41573</c:v>
                </c:pt>
                <c:pt idx="2097">
                  <c:v>41574</c:v>
                </c:pt>
                <c:pt idx="2098">
                  <c:v>41575</c:v>
                </c:pt>
                <c:pt idx="2099">
                  <c:v>41576</c:v>
                </c:pt>
                <c:pt idx="2100">
                  <c:v>41577</c:v>
                </c:pt>
                <c:pt idx="2101">
                  <c:v>41578</c:v>
                </c:pt>
                <c:pt idx="2102">
                  <c:v>41579</c:v>
                </c:pt>
                <c:pt idx="2103">
                  <c:v>41580</c:v>
                </c:pt>
                <c:pt idx="2104">
                  <c:v>41581</c:v>
                </c:pt>
                <c:pt idx="2105">
                  <c:v>41582</c:v>
                </c:pt>
                <c:pt idx="2106">
                  <c:v>41583</c:v>
                </c:pt>
                <c:pt idx="2107">
                  <c:v>41584</c:v>
                </c:pt>
                <c:pt idx="2108">
                  <c:v>41585</c:v>
                </c:pt>
                <c:pt idx="2109">
                  <c:v>41586</c:v>
                </c:pt>
                <c:pt idx="2110">
                  <c:v>41587</c:v>
                </c:pt>
                <c:pt idx="2111">
                  <c:v>41588</c:v>
                </c:pt>
                <c:pt idx="2112">
                  <c:v>41589</c:v>
                </c:pt>
                <c:pt idx="2113">
                  <c:v>41590</c:v>
                </c:pt>
                <c:pt idx="2114">
                  <c:v>41591</c:v>
                </c:pt>
                <c:pt idx="2115">
                  <c:v>41592</c:v>
                </c:pt>
                <c:pt idx="2116">
                  <c:v>41593</c:v>
                </c:pt>
                <c:pt idx="2117">
                  <c:v>41594</c:v>
                </c:pt>
                <c:pt idx="2118">
                  <c:v>41595</c:v>
                </c:pt>
                <c:pt idx="2119">
                  <c:v>41596</c:v>
                </c:pt>
                <c:pt idx="2120">
                  <c:v>41597</c:v>
                </c:pt>
                <c:pt idx="2121">
                  <c:v>41598</c:v>
                </c:pt>
                <c:pt idx="2122">
                  <c:v>41599</c:v>
                </c:pt>
                <c:pt idx="2123">
                  <c:v>41600</c:v>
                </c:pt>
                <c:pt idx="2124">
                  <c:v>41601</c:v>
                </c:pt>
                <c:pt idx="2125">
                  <c:v>41602</c:v>
                </c:pt>
                <c:pt idx="2126">
                  <c:v>41603</c:v>
                </c:pt>
                <c:pt idx="2127">
                  <c:v>41604</c:v>
                </c:pt>
                <c:pt idx="2128">
                  <c:v>41605</c:v>
                </c:pt>
                <c:pt idx="2129">
                  <c:v>41606</c:v>
                </c:pt>
                <c:pt idx="2130">
                  <c:v>41607</c:v>
                </c:pt>
                <c:pt idx="2131">
                  <c:v>41608</c:v>
                </c:pt>
                <c:pt idx="2132">
                  <c:v>41609</c:v>
                </c:pt>
                <c:pt idx="2133">
                  <c:v>41610</c:v>
                </c:pt>
                <c:pt idx="2134">
                  <c:v>41611</c:v>
                </c:pt>
                <c:pt idx="2135">
                  <c:v>41612</c:v>
                </c:pt>
                <c:pt idx="2136">
                  <c:v>41613</c:v>
                </c:pt>
                <c:pt idx="2137">
                  <c:v>41614</c:v>
                </c:pt>
                <c:pt idx="2138">
                  <c:v>41615</c:v>
                </c:pt>
                <c:pt idx="2139">
                  <c:v>41616</c:v>
                </c:pt>
                <c:pt idx="2140">
                  <c:v>41617</c:v>
                </c:pt>
                <c:pt idx="2141">
                  <c:v>41618</c:v>
                </c:pt>
                <c:pt idx="2142">
                  <c:v>41619</c:v>
                </c:pt>
                <c:pt idx="2143">
                  <c:v>41620</c:v>
                </c:pt>
                <c:pt idx="2144">
                  <c:v>41621</c:v>
                </c:pt>
                <c:pt idx="2145">
                  <c:v>41622</c:v>
                </c:pt>
                <c:pt idx="2146">
                  <c:v>41623</c:v>
                </c:pt>
                <c:pt idx="2147">
                  <c:v>41624</c:v>
                </c:pt>
                <c:pt idx="2148">
                  <c:v>41625</c:v>
                </c:pt>
                <c:pt idx="2149">
                  <c:v>41626</c:v>
                </c:pt>
                <c:pt idx="2150">
                  <c:v>41627</c:v>
                </c:pt>
                <c:pt idx="2151">
                  <c:v>41628</c:v>
                </c:pt>
                <c:pt idx="2152">
                  <c:v>41629</c:v>
                </c:pt>
                <c:pt idx="2153">
                  <c:v>41630</c:v>
                </c:pt>
                <c:pt idx="2154">
                  <c:v>41631</c:v>
                </c:pt>
                <c:pt idx="2155">
                  <c:v>41632</c:v>
                </c:pt>
                <c:pt idx="2156">
                  <c:v>41633</c:v>
                </c:pt>
                <c:pt idx="2157">
                  <c:v>41634</c:v>
                </c:pt>
                <c:pt idx="2158">
                  <c:v>41635</c:v>
                </c:pt>
                <c:pt idx="2159">
                  <c:v>41636</c:v>
                </c:pt>
                <c:pt idx="2160">
                  <c:v>41637</c:v>
                </c:pt>
                <c:pt idx="2161">
                  <c:v>41638</c:v>
                </c:pt>
                <c:pt idx="2162">
                  <c:v>41639</c:v>
                </c:pt>
                <c:pt idx="2163">
                  <c:v>41640</c:v>
                </c:pt>
                <c:pt idx="2164">
                  <c:v>41641</c:v>
                </c:pt>
                <c:pt idx="2165">
                  <c:v>41642</c:v>
                </c:pt>
                <c:pt idx="2166">
                  <c:v>41643</c:v>
                </c:pt>
                <c:pt idx="2167">
                  <c:v>41644</c:v>
                </c:pt>
                <c:pt idx="2168">
                  <c:v>41645</c:v>
                </c:pt>
                <c:pt idx="2169">
                  <c:v>41646</c:v>
                </c:pt>
                <c:pt idx="2170">
                  <c:v>41647</c:v>
                </c:pt>
                <c:pt idx="2171">
                  <c:v>41648</c:v>
                </c:pt>
                <c:pt idx="2172">
                  <c:v>41649</c:v>
                </c:pt>
                <c:pt idx="2173">
                  <c:v>41650</c:v>
                </c:pt>
                <c:pt idx="2174">
                  <c:v>41651</c:v>
                </c:pt>
                <c:pt idx="2175">
                  <c:v>41652</c:v>
                </c:pt>
                <c:pt idx="2176">
                  <c:v>41653</c:v>
                </c:pt>
                <c:pt idx="2177">
                  <c:v>41654</c:v>
                </c:pt>
                <c:pt idx="2178">
                  <c:v>41655</c:v>
                </c:pt>
                <c:pt idx="2179">
                  <c:v>41656</c:v>
                </c:pt>
                <c:pt idx="2180">
                  <c:v>41657</c:v>
                </c:pt>
                <c:pt idx="2181">
                  <c:v>41658</c:v>
                </c:pt>
                <c:pt idx="2182">
                  <c:v>41659</c:v>
                </c:pt>
                <c:pt idx="2183">
                  <c:v>41660</c:v>
                </c:pt>
                <c:pt idx="2184">
                  <c:v>41661</c:v>
                </c:pt>
                <c:pt idx="2185">
                  <c:v>41662</c:v>
                </c:pt>
                <c:pt idx="2186">
                  <c:v>41663</c:v>
                </c:pt>
                <c:pt idx="2187">
                  <c:v>41664</c:v>
                </c:pt>
                <c:pt idx="2188">
                  <c:v>41665</c:v>
                </c:pt>
                <c:pt idx="2189">
                  <c:v>41666</c:v>
                </c:pt>
                <c:pt idx="2190">
                  <c:v>41667</c:v>
                </c:pt>
                <c:pt idx="2191">
                  <c:v>41668</c:v>
                </c:pt>
                <c:pt idx="2192">
                  <c:v>41669</c:v>
                </c:pt>
                <c:pt idx="2193">
                  <c:v>41670</c:v>
                </c:pt>
                <c:pt idx="2194">
                  <c:v>41671</c:v>
                </c:pt>
                <c:pt idx="2195">
                  <c:v>41672</c:v>
                </c:pt>
                <c:pt idx="2196">
                  <c:v>41673</c:v>
                </c:pt>
                <c:pt idx="2197">
                  <c:v>41674</c:v>
                </c:pt>
                <c:pt idx="2198">
                  <c:v>41675</c:v>
                </c:pt>
                <c:pt idx="2199">
                  <c:v>41676</c:v>
                </c:pt>
                <c:pt idx="2200">
                  <c:v>41677</c:v>
                </c:pt>
                <c:pt idx="2201">
                  <c:v>41678</c:v>
                </c:pt>
                <c:pt idx="2202">
                  <c:v>41679</c:v>
                </c:pt>
                <c:pt idx="2203">
                  <c:v>41680</c:v>
                </c:pt>
                <c:pt idx="2204">
                  <c:v>41681</c:v>
                </c:pt>
                <c:pt idx="2205">
                  <c:v>41682</c:v>
                </c:pt>
                <c:pt idx="2206">
                  <c:v>41683</c:v>
                </c:pt>
                <c:pt idx="2207">
                  <c:v>41684</c:v>
                </c:pt>
                <c:pt idx="2208">
                  <c:v>41685</c:v>
                </c:pt>
                <c:pt idx="2209">
                  <c:v>41686</c:v>
                </c:pt>
                <c:pt idx="2210">
                  <c:v>41687</c:v>
                </c:pt>
                <c:pt idx="2211">
                  <c:v>41688</c:v>
                </c:pt>
                <c:pt idx="2212">
                  <c:v>41689</c:v>
                </c:pt>
                <c:pt idx="2213">
                  <c:v>41690</c:v>
                </c:pt>
                <c:pt idx="2214">
                  <c:v>41691</c:v>
                </c:pt>
                <c:pt idx="2215">
                  <c:v>41692</c:v>
                </c:pt>
                <c:pt idx="2216">
                  <c:v>41693</c:v>
                </c:pt>
                <c:pt idx="2217">
                  <c:v>41694</c:v>
                </c:pt>
                <c:pt idx="2218">
                  <c:v>41695</c:v>
                </c:pt>
                <c:pt idx="2219">
                  <c:v>41696</c:v>
                </c:pt>
                <c:pt idx="2220">
                  <c:v>41697</c:v>
                </c:pt>
                <c:pt idx="2221">
                  <c:v>41698</c:v>
                </c:pt>
                <c:pt idx="2222">
                  <c:v>41699</c:v>
                </c:pt>
                <c:pt idx="2223">
                  <c:v>41700</c:v>
                </c:pt>
                <c:pt idx="2224">
                  <c:v>41701</c:v>
                </c:pt>
                <c:pt idx="2225">
                  <c:v>41702</c:v>
                </c:pt>
                <c:pt idx="2226">
                  <c:v>41703</c:v>
                </c:pt>
                <c:pt idx="2227">
                  <c:v>41704</c:v>
                </c:pt>
                <c:pt idx="2228">
                  <c:v>41705</c:v>
                </c:pt>
                <c:pt idx="2229">
                  <c:v>41706</c:v>
                </c:pt>
                <c:pt idx="2230">
                  <c:v>41707</c:v>
                </c:pt>
                <c:pt idx="2231">
                  <c:v>41708</c:v>
                </c:pt>
                <c:pt idx="2232">
                  <c:v>41709</c:v>
                </c:pt>
                <c:pt idx="2233">
                  <c:v>41710</c:v>
                </c:pt>
                <c:pt idx="2234">
                  <c:v>41711</c:v>
                </c:pt>
                <c:pt idx="2235">
                  <c:v>41712</c:v>
                </c:pt>
                <c:pt idx="2236">
                  <c:v>41713</c:v>
                </c:pt>
                <c:pt idx="2237">
                  <c:v>41714</c:v>
                </c:pt>
                <c:pt idx="2238">
                  <c:v>41715</c:v>
                </c:pt>
                <c:pt idx="2239">
                  <c:v>41716</c:v>
                </c:pt>
                <c:pt idx="2240">
                  <c:v>41717</c:v>
                </c:pt>
                <c:pt idx="2241">
                  <c:v>41718</c:v>
                </c:pt>
                <c:pt idx="2242">
                  <c:v>41719</c:v>
                </c:pt>
                <c:pt idx="2243">
                  <c:v>41720</c:v>
                </c:pt>
                <c:pt idx="2244">
                  <c:v>41721</c:v>
                </c:pt>
                <c:pt idx="2245">
                  <c:v>41722</c:v>
                </c:pt>
                <c:pt idx="2246">
                  <c:v>41723</c:v>
                </c:pt>
                <c:pt idx="2247">
                  <c:v>41724</c:v>
                </c:pt>
                <c:pt idx="2248">
                  <c:v>41725</c:v>
                </c:pt>
                <c:pt idx="2249">
                  <c:v>41726</c:v>
                </c:pt>
                <c:pt idx="2250">
                  <c:v>41727</c:v>
                </c:pt>
                <c:pt idx="2251">
                  <c:v>41728</c:v>
                </c:pt>
                <c:pt idx="2252">
                  <c:v>41729</c:v>
                </c:pt>
                <c:pt idx="2253">
                  <c:v>41730</c:v>
                </c:pt>
                <c:pt idx="2254">
                  <c:v>41731</c:v>
                </c:pt>
                <c:pt idx="2255">
                  <c:v>41732</c:v>
                </c:pt>
                <c:pt idx="2256">
                  <c:v>41733</c:v>
                </c:pt>
                <c:pt idx="2257">
                  <c:v>41734</c:v>
                </c:pt>
                <c:pt idx="2258">
                  <c:v>41735</c:v>
                </c:pt>
                <c:pt idx="2259">
                  <c:v>41736</c:v>
                </c:pt>
                <c:pt idx="2260">
                  <c:v>41737</c:v>
                </c:pt>
                <c:pt idx="2261">
                  <c:v>41738</c:v>
                </c:pt>
                <c:pt idx="2262">
                  <c:v>41739</c:v>
                </c:pt>
                <c:pt idx="2263">
                  <c:v>41740</c:v>
                </c:pt>
                <c:pt idx="2264">
                  <c:v>41741</c:v>
                </c:pt>
                <c:pt idx="2265">
                  <c:v>41742</c:v>
                </c:pt>
                <c:pt idx="2266">
                  <c:v>41743</c:v>
                </c:pt>
                <c:pt idx="2267">
                  <c:v>41744</c:v>
                </c:pt>
                <c:pt idx="2268">
                  <c:v>41745</c:v>
                </c:pt>
                <c:pt idx="2269">
                  <c:v>41746</c:v>
                </c:pt>
                <c:pt idx="2270">
                  <c:v>41747</c:v>
                </c:pt>
                <c:pt idx="2271">
                  <c:v>41748</c:v>
                </c:pt>
                <c:pt idx="2272">
                  <c:v>41749</c:v>
                </c:pt>
                <c:pt idx="2273">
                  <c:v>41750</c:v>
                </c:pt>
                <c:pt idx="2274">
                  <c:v>41751</c:v>
                </c:pt>
                <c:pt idx="2275">
                  <c:v>41752</c:v>
                </c:pt>
                <c:pt idx="2276">
                  <c:v>41753</c:v>
                </c:pt>
                <c:pt idx="2277">
                  <c:v>41754</c:v>
                </c:pt>
                <c:pt idx="2278">
                  <c:v>41755</c:v>
                </c:pt>
                <c:pt idx="2279">
                  <c:v>41756</c:v>
                </c:pt>
                <c:pt idx="2280">
                  <c:v>41757</c:v>
                </c:pt>
                <c:pt idx="2281">
                  <c:v>41758</c:v>
                </c:pt>
                <c:pt idx="2282">
                  <c:v>41759</c:v>
                </c:pt>
                <c:pt idx="2283">
                  <c:v>41760</c:v>
                </c:pt>
                <c:pt idx="2284">
                  <c:v>41761</c:v>
                </c:pt>
                <c:pt idx="2285">
                  <c:v>41762</c:v>
                </c:pt>
                <c:pt idx="2286">
                  <c:v>41763</c:v>
                </c:pt>
                <c:pt idx="2287">
                  <c:v>41764</c:v>
                </c:pt>
                <c:pt idx="2288">
                  <c:v>41765</c:v>
                </c:pt>
                <c:pt idx="2289">
                  <c:v>41766</c:v>
                </c:pt>
                <c:pt idx="2290">
                  <c:v>41767</c:v>
                </c:pt>
                <c:pt idx="2291">
                  <c:v>41768</c:v>
                </c:pt>
                <c:pt idx="2292">
                  <c:v>41769</c:v>
                </c:pt>
                <c:pt idx="2293">
                  <c:v>41770</c:v>
                </c:pt>
                <c:pt idx="2294">
                  <c:v>41771</c:v>
                </c:pt>
                <c:pt idx="2295">
                  <c:v>41772</c:v>
                </c:pt>
                <c:pt idx="2296">
                  <c:v>41773</c:v>
                </c:pt>
                <c:pt idx="2297">
                  <c:v>41774</c:v>
                </c:pt>
                <c:pt idx="2298">
                  <c:v>41775</c:v>
                </c:pt>
                <c:pt idx="2299">
                  <c:v>41776</c:v>
                </c:pt>
                <c:pt idx="2300">
                  <c:v>41777</c:v>
                </c:pt>
                <c:pt idx="2301">
                  <c:v>41778</c:v>
                </c:pt>
                <c:pt idx="2302">
                  <c:v>41779</c:v>
                </c:pt>
                <c:pt idx="2303">
                  <c:v>41780</c:v>
                </c:pt>
                <c:pt idx="2304">
                  <c:v>41781</c:v>
                </c:pt>
                <c:pt idx="2305">
                  <c:v>41782</c:v>
                </c:pt>
                <c:pt idx="2306">
                  <c:v>41783</c:v>
                </c:pt>
                <c:pt idx="2307">
                  <c:v>41784</c:v>
                </c:pt>
                <c:pt idx="2308">
                  <c:v>41785</c:v>
                </c:pt>
                <c:pt idx="2309">
                  <c:v>41786</c:v>
                </c:pt>
                <c:pt idx="2310">
                  <c:v>41787</c:v>
                </c:pt>
                <c:pt idx="2311">
                  <c:v>41788</c:v>
                </c:pt>
                <c:pt idx="2312">
                  <c:v>41789</c:v>
                </c:pt>
                <c:pt idx="2313">
                  <c:v>41790</c:v>
                </c:pt>
                <c:pt idx="2314">
                  <c:v>41791</c:v>
                </c:pt>
                <c:pt idx="2315">
                  <c:v>41792</c:v>
                </c:pt>
                <c:pt idx="2316">
                  <c:v>41793</c:v>
                </c:pt>
                <c:pt idx="2317">
                  <c:v>41794</c:v>
                </c:pt>
                <c:pt idx="2318">
                  <c:v>41795</c:v>
                </c:pt>
                <c:pt idx="2319">
                  <c:v>41796</c:v>
                </c:pt>
                <c:pt idx="2320">
                  <c:v>41797</c:v>
                </c:pt>
                <c:pt idx="2321">
                  <c:v>41798</c:v>
                </c:pt>
                <c:pt idx="2322">
                  <c:v>41799</c:v>
                </c:pt>
                <c:pt idx="2323">
                  <c:v>41800</c:v>
                </c:pt>
                <c:pt idx="2324">
                  <c:v>41801</c:v>
                </c:pt>
                <c:pt idx="2325">
                  <c:v>41802</c:v>
                </c:pt>
                <c:pt idx="2326">
                  <c:v>41803</c:v>
                </c:pt>
                <c:pt idx="2327">
                  <c:v>41804</c:v>
                </c:pt>
                <c:pt idx="2328">
                  <c:v>41805</c:v>
                </c:pt>
                <c:pt idx="2329">
                  <c:v>41806</c:v>
                </c:pt>
                <c:pt idx="2330">
                  <c:v>41807</c:v>
                </c:pt>
                <c:pt idx="2331">
                  <c:v>41808</c:v>
                </c:pt>
                <c:pt idx="2332">
                  <c:v>41809</c:v>
                </c:pt>
                <c:pt idx="2333">
                  <c:v>41810</c:v>
                </c:pt>
                <c:pt idx="2334">
                  <c:v>41811</c:v>
                </c:pt>
                <c:pt idx="2335">
                  <c:v>41812</c:v>
                </c:pt>
                <c:pt idx="2336">
                  <c:v>41813</c:v>
                </c:pt>
                <c:pt idx="2337">
                  <c:v>41814</c:v>
                </c:pt>
                <c:pt idx="2338">
                  <c:v>41815</c:v>
                </c:pt>
                <c:pt idx="2339">
                  <c:v>41816</c:v>
                </c:pt>
                <c:pt idx="2340">
                  <c:v>41817</c:v>
                </c:pt>
                <c:pt idx="2341">
                  <c:v>41818</c:v>
                </c:pt>
                <c:pt idx="2342">
                  <c:v>41819</c:v>
                </c:pt>
                <c:pt idx="2343">
                  <c:v>41820</c:v>
                </c:pt>
                <c:pt idx="2344">
                  <c:v>41821</c:v>
                </c:pt>
                <c:pt idx="2345">
                  <c:v>41822</c:v>
                </c:pt>
                <c:pt idx="2346">
                  <c:v>41823</c:v>
                </c:pt>
                <c:pt idx="2347">
                  <c:v>41824</c:v>
                </c:pt>
                <c:pt idx="2348">
                  <c:v>41825</c:v>
                </c:pt>
                <c:pt idx="2349">
                  <c:v>41826</c:v>
                </c:pt>
                <c:pt idx="2350">
                  <c:v>41827</c:v>
                </c:pt>
                <c:pt idx="2351">
                  <c:v>41828</c:v>
                </c:pt>
                <c:pt idx="2352">
                  <c:v>41829</c:v>
                </c:pt>
                <c:pt idx="2353">
                  <c:v>41830</c:v>
                </c:pt>
                <c:pt idx="2354">
                  <c:v>41831</c:v>
                </c:pt>
                <c:pt idx="2355">
                  <c:v>41832</c:v>
                </c:pt>
                <c:pt idx="2356">
                  <c:v>41833</c:v>
                </c:pt>
                <c:pt idx="2357">
                  <c:v>41834</c:v>
                </c:pt>
                <c:pt idx="2358">
                  <c:v>41835</c:v>
                </c:pt>
                <c:pt idx="2359">
                  <c:v>41836</c:v>
                </c:pt>
                <c:pt idx="2360">
                  <c:v>41837</c:v>
                </c:pt>
                <c:pt idx="2361">
                  <c:v>41838</c:v>
                </c:pt>
                <c:pt idx="2362">
                  <c:v>41839</c:v>
                </c:pt>
                <c:pt idx="2363">
                  <c:v>41840</c:v>
                </c:pt>
                <c:pt idx="2364">
                  <c:v>41841</c:v>
                </c:pt>
                <c:pt idx="2365">
                  <c:v>41842</c:v>
                </c:pt>
                <c:pt idx="2366">
                  <c:v>41843</c:v>
                </c:pt>
                <c:pt idx="2367">
                  <c:v>41844</c:v>
                </c:pt>
                <c:pt idx="2368">
                  <c:v>41845</c:v>
                </c:pt>
                <c:pt idx="2369">
                  <c:v>41846</c:v>
                </c:pt>
                <c:pt idx="2370">
                  <c:v>41847</c:v>
                </c:pt>
                <c:pt idx="2371">
                  <c:v>41848</c:v>
                </c:pt>
                <c:pt idx="2372">
                  <c:v>41849</c:v>
                </c:pt>
                <c:pt idx="2373">
                  <c:v>41850</c:v>
                </c:pt>
                <c:pt idx="2374">
                  <c:v>41851</c:v>
                </c:pt>
                <c:pt idx="2375">
                  <c:v>41852</c:v>
                </c:pt>
                <c:pt idx="2376">
                  <c:v>41853</c:v>
                </c:pt>
                <c:pt idx="2377">
                  <c:v>41854</c:v>
                </c:pt>
                <c:pt idx="2378">
                  <c:v>41855</c:v>
                </c:pt>
                <c:pt idx="2379">
                  <c:v>41856</c:v>
                </c:pt>
                <c:pt idx="2380">
                  <c:v>41857</c:v>
                </c:pt>
                <c:pt idx="2381">
                  <c:v>41858</c:v>
                </c:pt>
                <c:pt idx="2382">
                  <c:v>41859</c:v>
                </c:pt>
                <c:pt idx="2383">
                  <c:v>41860</c:v>
                </c:pt>
                <c:pt idx="2384">
                  <c:v>41861</c:v>
                </c:pt>
                <c:pt idx="2385">
                  <c:v>41862</c:v>
                </c:pt>
                <c:pt idx="2386">
                  <c:v>41863</c:v>
                </c:pt>
                <c:pt idx="2387">
                  <c:v>41864</c:v>
                </c:pt>
                <c:pt idx="2388">
                  <c:v>41865</c:v>
                </c:pt>
                <c:pt idx="2389">
                  <c:v>41866</c:v>
                </c:pt>
                <c:pt idx="2390">
                  <c:v>41867</c:v>
                </c:pt>
                <c:pt idx="2391">
                  <c:v>41868</c:v>
                </c:pt>
                <c:pt idx="2392">
                  <c:v>41869</c:v>
                </c:pt>
                <c:pt idx="2393">
                  <c:v>41870</c:v>
                </c:pt>
                <c:pt idx="2394">
                  <c:v>41871</c:v>
                </c:pt>
                <c:pt idx="2395">
                  <c:v>41872</c:v>
                </c:pt>
                <c:pt idx="2396">
                  <c:v>41873</c:v>
                </c:pt>
                <c:pt idx="2397">
                  <c:v>41874</c:v>
                </c:pt>
                <c:pt idx="2398">
                  <c:v>41875</c:v>
                </c:pt>
                <c:pt idx="2399">
                  <c:v>41876</c:v>
                </c:pt>
                <c:pt idx="2400">
                  <c:v>41877</c:v>
                </c:pt>
                <c:pt idx="2401">
                  <c:v>41878</c:v>
                </c:pt>
                <c:pt idx="2402">
                  <c:v>41879</c:v>
                </c:pt>
                <c:pt idx="2403">
                  <c:v>41880</c:v>
                </c:pt>
                <c:pt idx="2404">
                  <c:v>41881</c:v>
                </c:pt>
                <c:pt idx="2405">
                  <c:v>41882</c:v>
                </c:pt>
                <c:pt idx="2406">
                  <c:v>41883</c:v>
                </c:pt>
                <c:pt idx="2407">
                  <c:v>41884</c:v>
                </c:pt>
                <c:pt idx="2408">
                  <c:v>41885</c:v>
                </c:pt>
                <c:pt idx="2409">
                  <c:v>41886</c:v>
                </c:pt>
                <c:pt idx="2410">
                  <c:v>41887</c:v>
                </c:pt>
                <c:pt idx="2411">
                  <c:v>41888</c:v>
                </c:pt>
                <c:pt idx="2412">
                  <c:v>41889</c:v>
                </c:pt>
                <c:pt idx="2413">
                  <c:v>41890</c:v>
                </c:pt>
                <c:pt idx="2414">
                  <c:v>41891</c:v>
                </c:pt>
                <c:pt idx="2415">
                  <c:v>41892</c:v>
                </c:pt>
                <c:pt idx="2416">
                  <c:v>41893</c:v>
                </c:pt>
                <c:pt idx="2417">
                  <c:v>41894</c:v>
                </c:pt>
                <c:pt idx="2418">
                  <c:v>41895</c:v>
                </c:pt>
                <c:pt idx="2419">
                  <c:v>41896</c:v>
                </c:pt>
                <c:pt idx="2420">
                  <c:v>41897</c:v>
                </c:pt>
                <c:pt idx="2421">
                  <c:v>41898</c:v>
                </c:pt>
                <c:pt idx="2422">
                  <c:v>41899</c:v>
                </c:pt>
                <c:pt idx="2423">
                  <c:v>41900</c:v>
                </c:pt>
                <c:pt idx="2424">
                  <c:v>41901</c:v>
                </c:pt>
                <c:pt idx="2425">
                  <c:v>41902</c:v>
                </c:pt>
                <c:pt idx="2426">
                  <c:v>41903</c:v>
                </c:pt>
                <c:pt idx="2427">
                  <c:v>41904</c:v>
                </c:pt>
                <c:pt idx="2428">
                  <c:v>41905</c:v>
                </c:pt>
                <c:pt idx="2429">
                  <c:v>41906</c:v>
                </c:pt>
                <c:pt idx="2430">
                  <c:v>41907</c:v>
                </c:pt>
                <c:pt idx="2431">
                  <c:v>41908</c:v>
                </c:pt>
                <c:pt idx="2432">
                  <c:v>41909</c:v>
                </c:pt>
                <c:pt idx="2433">
                  <c:v>41910</c:v>
                </c:pt>
                <c:pt idx="2434">
                  <c:v>41911</c:v>
                </c:pt>
                <c:pt idx="2435">
                  <c:v>41912</c:v>
                </c:pt>
                <c:pt idx="2436">
                  <c:v>41913</c:v>
                </c:pt>
                <c:pt idx="2437">
                  <c:v>41914</c:v>
                </c:pt>
                <c:pt idx="2438">
                  <c:v>41915</c:v>
                </c:pt>
                <c:pt idx="2439">
                  <c:v>41916</c:v>
                </c:pt>
                <c:pt idx="2440">
                  <c:v>41917</c:v>
                </c:pt>
                <c:pt idx="2441">
                  <c:v>41918</c:v>
                </c:pt>
                <c:pt idx="2442">
                  <c:v>41919</c:v>
                </c:pt>
                <c:pt idx="2443">
                  <c:v>41920</c:v>
                </c:pt>
                <c:pt idx="2444">
                  <c:v>41921</c:v>
                </c:pt>
                <c:pt idx="2445">
                  <c:v>41922</c:v>
                </c:pt>
                <c:pt idx="2446">
                  <c:v>41923</c:v>
                </c:pt>
                <c:pt idx="2447">
                  <c:v>41924</c:v>
                </c:pt>
                <c:pt idx="2448">
                  <c:v>41925</c:v>
                </c:pt>
                <c:pt idx="2449">
                  <c:v>41926</c:v>
                </c:pt>
                <c:pt idx="2450">
                  <c:v>41927</c:v>
                </c:pt>
                <c:pt idx="2451">
                  <c:v>41928</c:v>
                </c:pt>
                <c:pt idx="2452">
                  <c:v>41929</c:v>
                </c:pt>
                <c:pt idx="2453">
                  <c:v>41930</c:v>
                </c:pt>
                <c:pt idx="2454">
                  <c:v>41931</c:v>
                </c:pt>
                <c:pt idx="2455">
                  <c:v>41932</c:v>
                </c:pt>
                <c:pt idx="2456">
                  <c:v>41933</c:v>
                </c:pt>
                <c:pt idx="2457">
                  <c:v>41934</c:v>
                </c:pt>
                <c:pt idx="2458">
                  <c:v>41935</c:v>
                </c:pt>
                <c:pt idx="2459">
                  <c:v>41936</c:v>
                </c:pt>
                <c:pt idx="2460">
                  <c:v>41937</c:v>
                </c:pt>
                <c:pt idx="2461">
                  <c:v>41938</c:v>
                </c:pt>
                <c:pt idx="2462">
                  <c:v>41939</c:v>
                </c:pt>
                <c:pt idx="2463">
                  <c:v>41940</c:v>
                </c:pt>
                <c:pt idx="2464">
                  <c:v>41941</c:v>
                </c:pt>
                <c:pt idx="2465">
                  <c:v>41942</c:v>
                </c:pt>
                <c:pt idx="2466">
                  <c:v>41943</c:v>
                </c:pt>
                <c:pt idx="2467">
                  <c:v>41944</c:v>
                </c:pt>
                <c:pt idx="2468">
                  <c:v>41945</c:v>
                </c:pt>
                <c:pt idx="2469">
                  <c:v>41946</c:v>
                </c:pt>
                <c:pt idx="2470">
                  <c:v>41947</c:v>
                </c:pt>
                <c:pt idx="2471">
                  <c:v>41948</c:v>
                </c:pt>
                <c:pt idx="2472">
                  <c:v>41949</c:v>
                </c:pt>
                <c:pt idx="2473">
                  <c:v>41950</c:v>
                </c:pt>
                <c:pt idx="2474">
                  <c:v>41951</c:v>
                </c:pt>
                <c:pt idx="2475">
                  <c:v>41952</c:v>
                </c:pt>
                <c:pt idx="2476">
                  <c:v>41953</c:v>
                </c:pt>
                <c:pt idx="2477">
                  <c:v>41954</c:v>
                </c:pt>
                <c:pt idx="2478">
                  <c:v>41955</c:v>
                </c:pt>
                <c:pt idx="2479">
                  <c:v>41956</c:v>
                </c:pt>
                <c:pt idx="2480">
                  <c:v>41957</c:v>
                </c:pt>
                <c:pt idx="2481">
                  <c:v>41958</c:v>
                </c:pt>
                <c:pt idx="2482">
                  <c:v>41959</c:v>
                </c:pt>
                <c:pt idx="2483">
                  <c:v>41960</c:v>
                </c:pt>
                <c:pt idx="2484">
                  <c:v>41961</c:v>
                </c:pt>
                <c:pt idx="2485">
                  <c:v>41962</c:v>
                </c:pt>
                <c:pt idx="2486">
                  <c:v>41963</c:v>
                </c:pt>
                <c:pt idx="2487">
                  <c:v>41964</c:v>
                </c:pt>
                <c:pt idx="2488">
                  <c:v>41965</c:v>
                </c:pt>
                <c:pt idx="2489">
                  <c:v>41966</c:v>
                </c:pt>
                <c:pt idx="2490">
                  <c:v>41967</c:v>
                </c:pt>
                <c:pt idx="2491">
                  <c:v>41968</c:v>
                </c:pt>
                <c:pt idx="2492">
                  <c:v>41969</c:v>
                </c:pt>
                <c:pt idx="2493">
                  <c:v>41970</c:v>
                </c:pt>
                <c:pt idx="2494">
                  <c:v>41971</c:v>
                </c:pt>
                <c:pt idx="2495">
                  <c:v>41972</c:v>
                </c:pt>
                <c:pt idx="2496">
                  <c:v>41973</c:v>
                </c:pt>
                <c:pt idx="2497">
                  <c:v>41974</c:v>
                </c:pt>
                <c:pt idx="2498">
                  <c:v>41975</c:v>
                </c:pt>
                <c:pt idx="2499">
                  <c:v>41976</c:v>
                </c:pt>
                <c:pt idx="2500">
                  <c:v>41977</c:v>
                </c:pt>
                <c:pt idx="2501">
                  <c:v>41978</c:v>
                </c:pt>
                <c:pt idx="2502">
                  <c:v>41979</c:v>
                </c:pt>
                <c:pt idx="2503">
                  <c:v>41980</c:v>
                </c:pt>
                <c:pt idx="2504">
                  <c:v>41981</c:v>
                </c:pt>
                <c:pt idx="2505">
                  <c:v>41982</c:v>
                </c:pt>
                <c:pt idx="2506">
                  <c:v>41983</c:v>
                </c:pt>
                <c:pt idx="2507">
                  <c:v>41984</c:v>
                </c:pt>
                <c:pt idx="2508">
                  <c:v>41985</c:v>
                </c:pt>
                <c:pt idx="2509">
                  <c:v>41986</c:v>
                </c:pt>
                <c:pt idx="2510">
                  <c:v>41987</c:v>
                </c:pt>
                <c:pt idx="2511">
                  <c:v>41988</c:v>
                </c:pt>
                <c:pt idx="2512">
                  <c:v>41989</c:v>
                </c:pt>
                <c:pt idx="2513">
                  <c:v>41990</c:v>
                </c:pt>
                <c:pt idx="2514">
                  <c:v>41991</c:v>
                </c:pt>
                <c:pt idx="2515">
                  <c:v>41992</c:v>
                </c:pt>
                <c:pt idx="2516">
                  <c:v>41993</c:v>
                </c:pt>
                <c:pt idx="2517">
                  <c:v>41994</c:v>
                </c:pt>
                <c:pt idx="2518">
                  <c:v>41995</c:v>
                </c:pt>
                <c:pt idx="2519">
                  <c:v>41996</c:v>
                </c:pt>
                <c:pt idx="2520">
                  <c:v>41997</c:v>
                </c:pt>
                <c:pt idx="2521">
                  <c:v>41998</c:v>
                </c:pt>
                <c:pt idx="2522">
                  <c:v>41999</c:v>
                </c:pt>
                <c:pt idx="2523">
                  <c:v>42000</c:v>
                </c:pt>
                <c:pt idx="2524">
                  <c:v>42001</c:v>
                </c:pt>
                <c:pt idx="2525">
                  <c:v>42002</c:v>
                </c:pt>
                <c:pt idx="2526">
                  <c:v>42003</c:v>
                </c:pt>
                <c:pt idx="2527">
                  <c:v>42004</c:v>
                </c:pt>
                <c:pt idx="2528">
                  <c:v>42005</c:v>
                </c:pt>
                <c:pt idx="2529">
                  <c:v>42006</c:v>
                </c:pt>
                <c:pt idx="2530">
                  <c:v>42007</c:v>
                </c:pt>
                <c:pt idx="2531">
                  <c:v>42008</c:v>
                </c:pt>
                <c:pt idx="2532">
                  <c:v>42009</c:v>
                </c:pt>
                <c:pt idx="2533">
                  <c:v>42010</c:v>
                </c:pt>
                <c:pt idx="2534">
                  <c:v>42011</c:v>
                </c:pt>
                <c:pt idx="2535">
                  <c:v>42012</c:v>
                </c:pt>
                <c:pt idx="2536">
                  <c:v>42013</c:v>
                </c:pt>
                <c:pt idx="2537">
                  <c:v>42014</c:v>
                </c:pt>
                <c:pt idx="2538">
                  <c:v>42015</c:v>
                </c:pt>
                <c:pt idx="2539">
                  <c:v>42016</c:v>
                </c:pt>
                <c:pt idx="2540">
                  <c:v>42017</c:v>
                </c:pt>
                <c:pt idx="2541">
                  <c:v>42018</c:v>
                </c:pt>
                <c:pt idx="2542">
                  <c:v>42019</c:v>
                </c:pt>
                <c:pt idx="2543">
                  <c:v>42020</c:v>
                </c:pt>
                <c:pt idx="2544">
                  <c:v>42021</c:v>
                </c:pt>
                <c:pt idx="2545">
                  <c:v>42022</c:v>
                </c:pt>
                <c:pt idx="2546">
                  <c:v>42023</c:v>
                </c:pt>
                <c:pt idx="2547">
                  <c:v>42024</c:v>
                </c:pt>
                <c:pt idx="2548">
                  <c:v>42025</c:v>
                </c:pt>
                <c:pt idx="2549">
                  <c:v>42026</c:v>
                </c:pt>
                <c:pt idx="2550">
                  <c:v>42027</c:v>
                </c:pt>
                <c:pt idx="2551">
                  <c:v>42028</c:v>
                </c:pt>
                <c:pt idx="2552">
                  <c:v>42029</c:v>
                </c:pt>
                <c:pt idx="2553">
                  <c:v>42030</c:v>
                </c:pt>
                <c:pt idx="2554">
                  <c:v>42031</c:v>
                </c:pt>
                <c:pt idx="2555">
                  <c:v>42032</c:v>
                </c:pt>
                <c:pt idx="2556">
                  <c:v>42033</c:v>
                </c:pt>
                <c:pt idx="2557">
                  <c:v>42034</c:v>
                </c:pt>
                <c:pt idx="2558">
                  <c:v>42035</c:v>
                </c:pt>
                <c:pt idx="2559">
                  <c:v>42036</c:v>
                </c:pt>
                <c:pt idx="2560">
                  <c:v>42037</c:v>
                </c:pt>
                <c:pt idx="2561">
                  <c:v>42038</c:v>
                </c:pt>
                <c:pt idx="2562">
                  <c:v>42039</c:v>
                </c:pt>
                <c:pt idx="2563">
                  <c:v>42040</c:v>
                </c:pt>
                <c:pt idx="2564">
                  <c:v>42041</c:v>
                </c:pt>
                <c:pt idx="2565">
                  <c:v>42042</c:v>
                </c:pt>
                <c:pt idx="2566">
                  <c:v>42043</c:v>
                </c:pt>
                <c:pt idx="2567">
                  <c:v>42044</c:v>
                </c:pt>
                <c:pt idx="2568">
                  <c:v>42045</c:v>
                </c:pt>
                <c:pt idx="2569">
                  <c:v>42046</c:v>
                </c:pt>
                <c:pt idx="2570">
                  <c:v>42047</c:v>
                </c:pt>
                <c:pt idx="2571">
                  <c:v>42048</c:v>
                </c:pt>
                <c:pt idx="2572">
                  <c:v>42049</c:v>
                </c:pt>
                <c:pt idx="2573">
                  <c:v>42050</c:v>
                </c:pt>
                <c:pt idx="2574">
                  <c:v>42051</c:v>
                </c:pt>
                <c:pt idx="2575">
                  <c:v>42052</c:v>
                </c:pt>
                <c:pt idx="2576">
                  <c:v>42053</c:v>
                </c:pt>
                <c:pt idx="2577">
                  <c:v>42054</c:v>
                </c:pt>
                <c:pt idx="2578">
                  <c:v>42055</c:v>
                </c:pt>
                <c:pt idx="2579">
                  <c:v>42056</c:v>
                </c:pt>
                <c:pt idx="2580">
                  <c:v>42057</c:v>
                </c:pt>
                <c:pt idx="2581">
                  <c:v>42058</c:v>
                </c:pt>
                <c:pt idx="2582">
                  <c:v>42059</c:v>
                </c:pt>
                <c:pt idx="2583">
                  <c:v>42060</c:v>
                </c:pt>
                <c:pt idx="2584">
                  <c:v>42061</c:v>
                </c:pt>
                <c:pt idx="2585">
                  <c:v>42062</c:v>
                </c:pt>
                <c:pt idx="2586">
                  <c:v>42063</c:v>
                </c:pt>
                <c:pt idx="2587">
                  <c:v>42064</c:v>
                </c:pt>
                <c:pt idx="2588">
                  <c:v>42065</c:v>
                </c:pt>
                <c:pt idx="2589">
                  <c:v>42066</c:v>
                </c:pt>
                <c:pt idx="2590">
                  <c:v>42067</c:v>
                </c:pt>
                <c:pt idx="2591">
                  <c:v>42068</c:v>
                </c:pt>
                <c:pt idx="2592">
                  <c:v>42069</c:v>
                </c:pt>
                <c:pt idx="2593">
                  <c:v>42070</c:v>
                </c:pt>
                <c:pt idx="2594">
                  <c:v>42071</c:v>
                </c:pt>
                <c:pt idx="2595">
                  <c:v>42072</c:v>
                </c:pt>
                <c:pt idx="2596">
                  <c:v>42073</c:v>
                </c:pt>
                <c:pt idx="2597">
                  <c:v>42074</c:v>
                </c:pt>
                <c:pt idx="2598">
                  <c:v>42075</c:v>
                </c:pt>
                <c:pt idx="2599">
                  <c:v>42076</c:v>
                </c:pt>
                <c:pt idx="2600">
                  <c:v>42077</c:v>
                </c:pt>
                <c:pt idx="2601">
                  <c:v>42078</c:v>
                </c:pt>
                <c:pt idx="2602">
                  <c:v>42079</c:v>
                </c:pt>
                <c:pt idx="2603">
                  <c:v>42080</c:v>
                </c:pt>
                <c:pt idx="2604">
                  <c:v>42081</c:v>
                </c:pt>
                <c:pt idx="2605">
                  <c:v>42082</c:v>
                </c:pt>
                <c:pt idx="2606">
                  <c:v>42083</c:v>
                </c:pt>
                <c:pt idx="2607">
                  <c:v>42084</c:v>
                </c:pt>
                <c:pt idx="2608">
                  <c:v>42085</c:v>
                </c:pt>
                <c:pt idx="2609">
                  <c:v>42086</c:v>
                </c:pt>
                <c:pt idx="2610">
                  <c:v>42087</c:v>
                </c:pt>
                <c:pt idx="2611">
                  <c:v>42088</c:v>
                </c:pt>
                <c:pt idx="2612">
                  <c:v>42089</c:v>
                </c:pt>
                <c:pt idx="2613">
                  <c:v>42090</c:v>
                </c:pt>
                <c:pt idx="2614">
                  <c:v>42091</c:v>
                </c:pt>
                <c:pt idx="2615">
                  <c:v>42092</c:v>
                </c:pt>
                <c:pt idx="2616">
                  <c:v>42093</c:v>
                </c:pt>
                <c:pt idx="2617">
                  <c:v>42094</c:v>
                </c:pt>
                <c:pt idx="2618">
                  <c:v>42095</c:v>
                </c:pt>
                <c:pt idx="2619">
                  <c:v>42096</c:v>
                </c:pt>
                <c:pt idx="2620">
                  <c:v>42097</c:v>
                </c:pt>
                <c:pt idx="2621">
                  <c:v>42098</c:v>
                </c:pt>
                <c:pt idx="2622">
                  <c:v>42099</c:v>
                </c:pt>
                <c:pt idx="2623">
                  <c:v>42100</c:v>
                </c:pt>
                <c:pt idx="2624">
                  <c:v>42101</c:v>
                </c:pt>
                <c:pt idx="2625">
                  <c:v>42102</c:v>
                </c:pt>
                <c:pt idx="2626">
                  <c:v>42103</c:v>
                </c:pt>
                <c:pt idx="2627">
                  <c:v>42104</c:v>
                </c:pt>
                <c:pt idx="2628">
                  <c:v>42105</c:v>
                </c:pt>
                <c:pt idx="2629">
                  <c:v>42106</c:v>
                </c:pt>
                <c:pt idx="2630">
                  <c:v>42107</c:v>
                </c:pt>
                <c:pt idx="2631">
                  <c:v>42108</c:v>
                </c:pt>
                <c:pt idx="2632">
                  <c:v>42109</c:v>
                </c:pt>
                <c:pt idx="2633">
                  <c:v>42110</c:v>
                </c:pt>
                <c:pt idx="2634">
                  <c:v>42111</c:v>
                </c:pt>
                <c:pt idx="2635">
                  <c:v>42112</c:v>
                </c:pt>
                <c:pt idx="2636">
                  <c:v>42113</c:v>
                </c:pt>
                <c:pt idx="2637">
                  <c:v>42114</c:v>
                </c:pt>
                <c:pt idx="2638">
                  <c:v>42115</c:v>
                </c:pt>
                <c:pt idx="2639">
                  <c:v>42116</c:v>
                </c:pt>
                <c:pt idx="2640">
                  <c:v>42117</c:v>
                </c:pt>
                <c:pt idx="2641">
                  <c:v>42118</c:v>
                </c:pt>
                <c:pt idx="2642">
                  <c:v>42119</c:v>
                </c:pt>
                <c:pt idx="2643">
                  <c:v>42120</c:v>
                </c:pt>
                <c:pt idx="2644">
                  <c:v>42121</c:v>
                </c:pt>
                <c:pt idx="2645">
                  <c:v>42122</c:v>
                </c:pt>
                <c:pt idx="2646">
                  <c:v>42123</c:v>
                </c:pt>
                <c:pt idx="2647">
                  <c:v>42124</c:v>
                </c:pt>
                <c:pt idx="2648">
                  <c:v>42125</c:v>
                </c:pt>
                <c:pt idx="2649">
                  <c:v>42126</c:v>
                </c:pt>
                <c:pt idx="2650">
                  <c:v>42127</c:v>
                </c:pt>
                <c:pt idx="2651">
                  <c:v>42128</c:v>
                </c:pt>
                <c:pt idx="2652">
                  <c:v>42129</c:v>
                </c:pt>
                <c:pt idx="2653">
                  <c:v>42130</c:v>
                </c:pt>
                <c:pt idx="2654">
                  <c:v>42131</c:v>
                </c:pt>
                <c:pt idx="2655">
                  <c:v>42132</c:v>
                </c:pt>
                <c:pt idx="2656">
                  <c:v>42133</c:v>
                </c:pt>
                <c:pt idx="2657">
                  <c:v>42134</c:v>
                </c:pt>
                <c:pt idx="2658">
                  <c:v>42135</c:v>
                </c:pt>
                <c:pt idx="2659">
                  <c:v>42136</c:v>
                </c:pt>
                <c:pt idx="2660">
                  <c:v>42137</c:v>
                </c:pt>
                <c:pt idx="2661">
                  <c:v>42138</c:v>
                </c:pt>
                <c:pt idx="2662">
                  <c:v>42139</c:v>
                </c:pt>
                <c:pt idx="2663">
                  <c:v>42140</c:v>
                </c:pt>
                <c:pt idx="2664">
                  <c:v>42141</c:v>
                </c:pt>
                <c:pt idx="2665">
                  <c:v>42142</c:v>
                </c:pt>
                <c:pt idx="2666">
                  <c:v>42143</c:v>
                </c:pt>
                <c:pt idx="2667">
                  <c:v>42144</c:v>
                </c:pt>
                <c:pt idx="2668">
                  <c:v>42145</c:v>
                </c:pt>
                <c:pt idx="2669">
                  <c:v>42146</c:v>
                </c:pt>
                <c:pt idx="2670">
                  <c:v>42147</c:v>
                </c:pt>
                <c:pt idx="2671">
                  <c:v>42148</c:v>
                </c:pt>
                <c:pt idx="2672">
                  <c:v>42149</c:v>
                </c:pt>
                <c:pt idx="2673">
                  <c:v>42150</c:v>
                </c:pt>
                <c:pt idx="2674">
                  <c:v>42151</c:v>
                </c:pt>
                <c:pt idx="2675">
                  <c:v>42152</c:v>
                </c:pt>
                <c:pt idx="2676">
                  <c:v>42153</c:v>
                </c:pt>
                <c:pt idx="2677">
                  <c:v>42154</c:v>
                </c:pt>
                <c:pt idx="2678">
                  <c:v>42155</c:v>
                </c:pt>
                <c:pt idx="2679">
                  <c:v>42156</c:v>
                </c:pt>
                <c:pt idx="2680">
                  <c:v>42157</c:v>
                </c:pt>
                <c:pt idx="2681">
                  <c:v>42158</c:v>
                </c:pt>
                <c:pt idx="2682">
                  <c:v>42159</c:v>
                </c:pt>
                <c:pt idx="2683">
                  <c:v>42160</c:v>
                </c:pt>
                <c:pt idx="2684">
                  <c:v>42161</c:v>
                </c:pt>
                <c:pt idx="2685">
                  <c:v>42162</c:v>
                </c:pt>
                <c:pt idx="2686">
                  <c:v>42163</c:v>
                </c:pt>
                <c:pt idx="2687">
                  <c:v>42164</c:v>
                </c:pt>
                <c:pt idx="2688">
                  <c:v>42165</c:v>
                </c:pt>
                <c:pt idx="2689">
                  <c:v>42166</c:v>
                </c:pt>
                <c:pt idx="2690">
                  <c:v>42167</c:v>
                </c:pt>
                <c:pt idx="2691">
                  <c:v>42168</c:v>
                </c:pt>
                <c:pt idx="2692">
                  <c:v>42169</c:v>
                </c:pt>
                <c:pt idx="2693">
                  <c:v>42170</c:v>
                </c:pt>
                <c:pt idx="2694">
                  <c:v>42171</c:v>
                </c:pt>
                <c:pt idx="2695">
                  <c:v>42172</c:v>
                </c:pt>
                <c:pt idx="2696">
                  <c:v>42173</c:v>
                </c:pt>
                <c:pt idx="2697">
                  <c:v>42174</c:v>
                </c:pt>
                <c:pt idx="2698">
                  <c:v>42175</c:v>
                </c:pt>
                <c:pt idx="2699">
                  <c:v>42176</c:v>
                </c:pt>
                <c:pt idx="2700">
                  <c:v>42177</c:v>
                </c:pt>
                <c:pt idx="2701">
                  <c:v>42178</c:v>
                </c:pt>
                <c:pt idx="2702">
                  <c:v>42179</c:v>
                </c:pt>
                <c:pt idx="2703">
                  <c:v>42180</c:v>
                </c:pt>
                <c:pt idx="2704">
                  <c:v>42181</c:v>
                </c:pt>
                <c:pt idx="2705">
                  <c:v>42182</c:v>
                </c:pt>
                <c:pt idx="2706">
                  <c:v>42183</c:v>
                </c:pt>
                <c:pt idx="2707">
                  <c:v>42184</c:v>
                </c:pt>
                <c:pt idx="2708">
                  <c:v>42185</c:v>
                </c:pt>
                <c:pt idx="2709">
                  <c:v>42186</c:v>
                </c:pt>
                <c:pt idx="2710">
                  <c:v>42187</c:v>
                </c:pt>
                <c:pt idx="2711">
                  <c:v>42188</c:v>
                </c:pt>
                <c:pt idx="2712">
                  <c:v>42189</c:v>
                </c:pt>
                <c:pt idx="2713">
                  <c:v>42190</c:v>
                </c:pt>
                <c:pt idx="2714">
                  <c:v>42191</c:v>
                </c:pt>
                <c:pt idx="2715">
                  <c:v>42192</c:v>
                </c:pt>
                <c:pt idx="2716">
                  <c:v>42193</c:v>
                </c:pt>
                <c:pt idx="2717">
                  <c:v>42194</c:v>
                </c:pt>
                <c:pt idx="2718">
                  <c:v>42195</c:v>
                </c:pt>
                <c:pt idx="2719">
                  <c:v>42196</c:v>
                </c:pt>
                <c:pt idx="2720">
                  <c:v>42197</c:v>
                </c:pt>
                <c:pt idx="2721">
                  <c:v>42198</c:v>
                </c:pt>
                <c:pt idx="2722">
                  <c:v>42199</c:v>
                </c:pt>
                <c:pt idx="2723">
                  <c:v>42200</c:v>
                </c:pt>
                <c:pt idx="2724">
                  <c:v>42201</c:v>
                </c:pt>
                <c:pt idx="2725">
                  <c:v>42202</c:v>
                </c:pt>
                <c:pt idx="2726">
                  <c:v>42203</c:v>
                </c:pt>
                <c:pt idx="2727">
                  <c:v>42204</c:v>
                </c:pt>
                <c:pt idx="2728">
                  <c:v>42205</c:v>
                </c:pt>
                <c:pt idx="2729">
                  <c:v>42206</c:v>
                </c:pt>
                <c:pt idx="2730">
                  <c:v>42207</c:v>
                </c:pt>
                <c:pt idx="2731">
                  <c:v>42208</c:v>
                </c:pt>
                <c:pt idx="2732">
                  <c:v>42209</c:v>
                </c:pt>
                <c:pt idx="2733">
                  <c:v>42210</c:v>
                </c:pt>
                <c:pt idx="2734">
                  <c:v>42211</c:v>
                </c:pt>
                <c:pt idx="2735">
                  <c:v>42212</c:v>
                </c:pt>
                <c:pt idx="2736">
                  <c:v>42213</c:v>
                </c:pt>
                <c:pt idx="2737">
                  <c:v>42214</c:v>
                </c:pt>
                <c:pt idx="2738">
                  <c:v>42215</c:v>
                </c:pt>
                <c:pt idx="2739">
                  <c:v>42216</c:v>
                </c:pt>
                <c:pt idx="2740">
                  <c:v>42217</c:v>
                </c:pt>
                <c:pt idx="2741">
                  <c:v>42218</c:v>
                </c:pt>
                <c:pt idx="2742">
                  <c:v>42219</c:v>
                </c:pt>
                <c:pt idx="2743">
                  <c:v>42220</c:v>
                </c:pt>
                <c:pt idx="2744">
                  <c:v>42221</c:v>
                </c:pt>
                <c:pt idx="2745">
                  <c:v>42222</c:v>
                </c:pt>
                <c:pt idx="2746">
                  <c:v>42223</c:v>
                </c:pt>
                <c:pt idx="2747">
                  <c:v>42224</c:v>
                </c:pt>
                <c:pt idx="2748">
                  <c:v>42225</c:v>
                </c:pt>
                <c:pt idx="2749">
                  <c:v>42226</c:v>
                </c:pt>
                <c:pt idx="2750">
                  <c:v>42227</c:v>
                </c:pt>
                <c:pt idx="2751">
                  <c:v>42228</c:v>
                </c:pt>
                <c:pt idx="2752">
                  <c:v>42229</c:v>
                </c:pt>
                <c:pt idx="2753">
                  <c:v>42230</c:v>
                </c:pt>
                <c:pt idx="2754">
                  <c:v>42231</c:v>
                </c:pt>
                <c:pt idx="2755">
                  <c:v>42232</c:v>
                </c:pt>
                <c:pt idx="2756">
                  <c:v>42233</c:v>
                </c:pt>
                <c:pt idx="2757">
                  <c:v>42234</c:v>
                </c:pt>
                <c:pt idx="2758">
                  <c:v>42235</c:v>
                </c:pt>
                <c:pt idx="2759">
                  <c:v>42236</c:v>
                </c:pt>
                <c:pt idx="2760">
                  <c:v>42237</c:v>
                </c:pt>
                <c:pt idx="2761">
                  <c:v>42238</c:v>
                </c:pt>
                <c:pt idx="2762">
                  <c:v>42239</c:v>
                </c:pt>
                <c:pt idx="2763">
                  <c:v>42240</c:v>
                </c:pt>
                <c:pt idx="2764">
                  <c:v>42241</c:v>
                </c:pt>
                <c:pt idx="2765">
                  <c:v>42242</c:v>
                </c:pt>
                <c:pt idx="2766">
                  <c:v>42243</c:v>
                </c:pt>
                <c:pt idx="2767">
                  <c:v>42244</c:v>
                </c:pt>
                <c:pt idx="2768">
                  <c:v>42245</c:v>
                </c:pt>
                <c:pt idx="2769">
                  <c:v>42246</c:v>
                </c:pt>
                <c:pt idx="2770">
                  <c:v>42247</c:v>
                </c:pt>
                <c:pt idx="2771">
                  <c:v>42248</c:v>
                </c:pt>
                <c:pt idx="2772">
                  <c:v>42249</c:v>
                </c:pt>
                <c:pt idx="2773">
                  <c:v>42250</c:v>
                </c:pt>
                <c:pt idx="2774">
                  <c:v>42251</c:v>
                </c:pt>
                <c:pt idx="2775">
                  <c:v>42252</c:v>
                </c:pt>
                <c:pt idx="2776">
                  <c:v>42253</c:v>
                </c:pt>
                <c:pt idx="2777">
                  <c:v>42254</c:v>
                </c:pt>
                <c:pt idx="2778">
                  <c:v>42255</c:v>
                </c:pt>
                <c:pt idx="2779">
                  <c:v>42256</c:v>
                </c:pt>
                <c:pt idx="2780">
                  <c:v>42257</c:v>
                </c:pt>
                <c:pt idx="2781">
                  <c:v>42258</c:v>
                </c:pt>
                <c:pt idx="2782">
                  <c:v>42259</c:v>
                </c:pt>
                <c:pt idx="2783">
                  <c:v>42260</c:v>
                </c:pt>
                <c:pt idx="2784">
                  <c:v>42261</c:v>
                </c:pt>
                <c:pt idx="2785">
                  <c:v>42262</c:v>
                </c:pt>
                <c:pt idx="2786">
                  <c:v>42263</c:v>
                </c:pt>
                <c:pt idx="2787">
                  <c:v>42264</c:v>
                </c:pt>
                <c:pt idx="2788">
                  <c:v>42265</c:v>
                </c:pt>
                <c:pt idx="2789">
                  <c:v>42266</c:v>
                </c:pt>
                <c:pt idx="2790">
                  <c:v>42267</c:v>
                </c:pt>
                <c:pt idx="2791">
                  <c:v>42268</c:v>
                </c:pt>
                <c:pt idx="2792">
                  <c:v>42269</c:v>
                </c:pt>
                <c:pt idx="2793">
                  <c:v>42270</c:v>
                </c:pt>
                <c:pt idx="2794">
                  <c:v>42271</c:v>
                </c:pt>
                <c:pt idx="2795">
                  <c:v>42272</c:v>
                </c:pt>
                <c:pt idx="2796">
                  <c:v>42273</c:v>
                </c:pt>
                <c:pt idx="2797">
                  <c:v>42274</c:v>
                </c:pt>
                <c:pt idx="2798">
                  <c:v>42275</c:v>
                </c:pt>
                <c:pt idx="2799">
                  <c:v>42276</c:v>
                </c:pt>
                <c:pt idx="2800">
                  <c:v>42277</c:v>
                </c:pt>
                <c:pt idx="2801">
                  <c:v>42278</c:v>
                </c:pt>
                <c:pt idx="2802">
                  <c:v>42279</c:v>
                </c:pt>
                <c:pt idx="2803">
                  <c:v>42280</c:v>
                </c:pt>
                <c:pt idx="2804">
                  <c:v>42281</c:v>
                </c:pt>
                <c:pt idx="2805">
                  <c:v>42282</c:v>
                </c:pt>
                <c:pt idx="2806">
                  <c:v>42283</c:v>
                </c:pt>
                <c:pt idx="2807">
                  <c:v>42284</c:v>
                </c:pt>
                <c:pt idx="2808">
                  <c:v>42285</c:v>
                </c:pt>
                <c:pt idx="2809">
                  <c:v>42286</c:v>
                </c:pt>
                <c:pt idx="2810">
                  <c:v>42287</c:v>
                </c:pt>
                <c:pt idx="2811">
                  <c:v>42288</c:v>
                </c:pt>
                <c:pt idx="2812">
                  <c:v>42289</c:v>
                </c:pt>
                <c:pt idx="2813">
                  <c:v>42290</c:v>
                </c:pt>
                <c:pt idx="2814">
                  <c:v>42291</c:v>
                </c:pt>
                <c:pt idx="2815">
                  <c:v>42292</c:v>
                </c:pt>
                <c:pt idx="2816">
                  <c:v>42293</c:v>
                </c:pt>
                <c:pt idx="2817">
                  <c:v>42294</c:v>
                </c:pt>
                <c:pt idx="2818">
                  <c:v>42295</c:v>
                </c:pt>
                <c:pt idx="2819">
                  <c:v>42296</c:v>
                </c:pt>
                <c:pt idx="2820">
                  <c:v>42297</c:v>
                </c:pt>
                <c:pt idx="2821">
                  <c:v>42298</c:v>
                </c:pt>
                <c:pt idx="2822">
                  <c:v>42299</c:v>
                </c:pt>
                <c:pt idx="2823">
                  <c:v>42300</c:v>
                </c:pt>
                <c:pt idx="2824">
                  <c:v>42301</c:v>
                </c:pt>
                <c:pt idx="2825">
                  <c:v>42302</c:v>
                </c:pt>
                <c:pt idx="2826">
                  <c:v>42303</c:v>
                </c:pt>
                <c:pt idx="2827">
                  <c:v>42304</c:v>
                </c:pt>
                <c:pt idx="2828">
                  <c:v>42305</c:v>
                </c:pt>
                <c:pt idx="2829">
                  <c:v>42306</c:v>
                </c:pt>
                <c:pt idx="2830">
                  <c:v>42307</c:v>
                </c:pt>
                <c:pt idx="2831">
                  <c:v>42308</c:v>
                </c:pt>
                <c:pt idx="2832">
                  <c:v>42309</c:v>
                </c:pt>
                <c:pt idx="2833">
                  <c:v>42310</c:v>
                </c:pt>
                <c:pt idx="2834">
                  <c:v>42311</c:v>
                </c:pt>
                <c:pt idx="2835">
                  <c:v>42312</c:v>
                </c:pt>
                <c:pt idx="2836">
                  <c:v>42313</c:v>
                </c:pt>
                <c:pt idx="2837">
                  <c:v>42314</c:v>
                </c:pt>
                <c:pt idx="2838">
                  <c:v>42315</c:v>
                </c:pt>
                <c:pt idx="2839">
                  <c:v>42316</c:v>
                </c:pt>
                <c:pt idx="2840">
                  <c:v>42317</c:v>
                </c:pt>
                <c:pt idx="2841">
                  <c:v>42318</c:v>
                </c:pt>
                <c:pt idx="2842">
                  <c:v>42319</c:v>
                </c:pt>
                <c:pt idx="2843">
                  <c:v>42320</c:v>
                </c:pt>
                <c:pt idx="2844">
                  <c:v>42321</c:v>
                </c:pt>
                <c:pt idx="2845">
                  <c:v>42322</c:v>
                </c:pt>
                <c:pt idx="2846">
                  <c:v>42323</c:v>
                </c:pt>
                <c:pt idx="2847">
                  <c:v>42324</c:v>
                </c:pt>
                <c:pt idx="2848">
                  <c:v>42325</c:v>
                </c:pt>
                <c:pt idx="2849">
                  <c:v>42326</c:v>
                </c:pt>
                <c:pt idx="2850">
                  <c:v>42327</c:v>
                </c:pt>
                <c:pt idx="2851">
                  <c:v>42328</c:v>
                </c:pt>
                <c:pt idx="2852">
                  <c:v>42329</c:v>
                </c:pt>
                <c:pt idx="2853">
                  <c:v>42330</c:v>
                </c:pt>
                <c:pt idx="2854">
                  <c:v>42331</c:v>
                </c:pt>
                <c:pt idx="2855">
                  <c:v>42332</c:v>
                </c:pt>
                <c:pt idx="2856">
                  <c:v>42333</c:v>
                </c:pt>
                <c:pt idx="2857">
                  <c:v>42334</c:v>
                </c:pt>
                <c:pt idx="2858">
                  <c:v>42335</c:v>
                </c:pt>
                <c:pt idx="2859">
                  <c:v>42336</c:v>
                </c:pt>
                <c:pt idx="2860">
                  <c:v>42337</c:v>
                </c:pt>
                <c:pt idx="2861">
                  <c:v>42338</c:v>
                </c:pt>
                <c:pt idx="2862">
                  <c:v>42339</c:v>
                </c:pt>
                <c:pt idx="2863">
                  <c:v>42340</c:v>
                </c:pt>
                <c:pt idx="2864">
                  <c:v>42341</c:v>
                </c:pt>
                <c:pt idx="2865">
                  <c:v>42342</c:v>
                </c:pt>
                <c:pt idx="2866">
                  <c:v>42343</c:v>
                </c:pt>
                <c:pt idx="2867">
                  <c:v>42344</c:v>
                </c:pt>
                <c:pt idx="2868">
                  <c:v>42345</c:v>
                </c:pt>
                <c:pt idx="2869">
                  <c:v>42346</c:v>
                </c:pt>
                <c:pt idx="2870">
                  <c:v>42347</c:v>
                </c:pt>
                <c:pt idx="2871">
                  <c:v>42348</c:v>
                </c:pt>
                <c:pt idx="2872">
                  <c:v>42349</c:v>
                </c:pt>
                <c:pt idx="2873">
                  <c:v>42350</c:v>
                </c:pt>
                <c:pt idx="2874">
                  <c:v>42351</c:v>
                </c:pt>
                <c:pt idx="2875">
                  <c:v>42352</c:v>
                </c:pt>
                <c:pt idx="2876">
                  <c:v>42353</c:v>
                </c:pt>
                <c:pt idx="2877">
                  <c:v>42354</c:v>
                </c:pt>
                <c:pt idx="2878">
                  <c:v>42355</c:v>
                </c:pt>
                <c:pt idx="2879">
                  <c:v>42356</c:v>
                </c:pt>
                <c:pt idx="2880">
                  <c:v>42357</c:v>
                </c:pt>
                <c:pt idx="2881">
                  <c:v>42358</c:v>
                </c:pt>
                <c:pt idx="2882">
                  <c:v>42359</c:v>
                </c:pt>
                <c:pt idx="2883">
                  <c:v>42360</c:v>
                </c:pt>
                <c:pt idx="2884">
                  <c:v>42361</c:v>
                </c:pt>
                <c:pt idx="2885">
                  <c:v>42362</c:v>
                </c:pt>
                <c:pt idx="2886">
                  <c:v>42363</c:v>
                </c:pt>
                <c:pt idx="2887">
                  <c:v>42364</c:v>
                </c:pt>
                <c:pt idx="2888">
                  <c:v>42365</c:v>
                </c:pt>
                <c:pt idx="2889">
                  <c:v>42366</c:v>
                </c:pt>
                <c:pt idx="2890">
                  <c:v>42367</c:v>
                </c:pt>
                <c:pt idx="2891">
                  <c:v>42368</c:v>
                </c:pt>
                <c:pt idx="2892">
                  <c:v>42369</c:v>
                </c:pt>
                <c:pt idx="2893">
                  <c:v>42370</c:v>
                </c:pt>
                <c:pt idx="2894">
                  <c:v>42371</c:v>
                </c:pt>
                <c:pt idx="2895">
                  <c:v>42372</c:v>
                </c:pt>
                <c:pt idx="2896">
                  <c:v>42373</c:v>
                </c:pt>
                <c:pt idx="2897">
                  <c:v>42374</c:v>
                </c:pt>
                <c:pt idx="2898">
                  <c:v>42375</c:v>
                </c:pt>
                <c:pt idx="2899">
                  <c:v>42376</c:v>
                </c:pt>
                <c:pt idx="2900">
                  <c:v>42377</c:v>
                </c:pt>
                <c:pt idx="2901">
                  <c:v>42378</c:v>
                </c:pt>
                <c:pt idx="2902">
                  <c:v>42379</c:v>
                </c:pt>
                <c:pt idx="2903">
                  <c:v>42380</c:v>
                </c:pt>
                <c:pt idx="2904">
                  <c:v>42381</c:v>
                </c:pt>
                <c:pt idx="2905">
                  <c:v>42382</c:v>
                </c:pt>
                <c:pt idx="2906">
                  <c:v>42383</c:v>
                </c:pt>
                <c:pt idx="2907">
                  <c:v>42384</c:v>
                </c:pt>
                <c:pt idx="2908">
                  <c:v>42385</c:v>
                </c:pt>
                <c:pt idx="2909">
                  <c:v>42386</c:v>
                </c:pt>
                <c:pt idx="2910">
                  <c:v>42387</c:v>
                </c:pt>
                <c:pt idx="2911">
                  <c:v>42388</c:v>
                </c:pt>
                <c:pt idx="2912">
                  <c:v>42389</c:v>
                </c:pt>
                <c:pt idx="2913">
                  <c:v>42390</c:v>
                </c:pt>
                <c:pt idx="2914">
                  <c:v>42391</c:v>
                </c:pt>
                <c:pt idx="2915">
                  <c:v>42392</c:v>
                </c:pt>
                <c:pt idx="2916">
                  <c:v>42393</c:v>
                </c:pt>
                <c:pt idx="2917">
                  <c:v>42394</c:v>
                </c:pt>
                <c:pt idx="2918">
                  <c:v>42395</c:v>
                </c:pt>
                <c:pt idx="2919">
                  <c:v>42396</c:v>
                </c:pt>
                <c:pt idx="2920">
                  <c:v>42397</c:v>
                </c:pt>
                <c:pt idx="2921">
                  <c:v>42398</c:v>
                </c:pt>
                <c:pt idx="2922">
                  <c:v>42399</c:v>
                </c:pt>
                <c:pt idx="2923">
                  <c:v>42400</c:v>
                </c:pt>
                <c:pt idx="2924">
                  <c:v>42401</c:v>
                </c:pt>
                <c:pt idx="2925">
                  <c:v>42402</c:v>
                </c:pt>
                <c:pt idx="2926">
                  <c:v>42403</c:v>
                </c:pt>
                <c:pt idx="2927">
                  <c:v>42404</c:v>
                </c:pt>
                <c:pt idx="2928">
                  <c:v>42405</c:v>
                </c:pt>
                <c:pt idx="2929">
                  <c:v>42406</c:v>
                </c:pt>
                <c:pt idx="2930">
                  <c:v>42407</c:v>
                </c:pt>
                <c:pt idx="2931">
                  <c:v>42408</c:v>
                </c:pt>
                <c:pt idx="2932">
                  <c:v>42409</c:v>
                </c:pt>
                <c:pt idx="2933">
                  <c:v>42410</c:v>
                </c:pt>
                <c:pt idx="2934">
                  <c:v>42411</c:v>
                </c:pt>
                <c:pt idx="2935">
                  <c:v>42412</c:v>
                </c:pt>
                <c:pt idx="2936">
                  <c:v>42413</c:v>
                </c:pt>
                <c:pt idx="2937">
                  <c:v>42414</c:v>
                </c:pt>
                <c:pt idx="2938">
                  <c:v>42415</c:v>
                </c:pt>
                <c:pt idx="2939">
                  <c:v>42416</c:v>
                </c:pt>
                <c:pt idx="2940">
                  <c:v>42417</c:v>
                </c:pt>
                <c:pt idx="2941">
                  <c:v>42418</c:v>
                </c:pt>
                <c:pt idx="2942">
                  <c:v>42419</c:v>
                </c:pt>
                <c:pt idx="2943">
                  <c:v>42420</c:v>
                </c:pt>
                <c:pt idx="2944">
                  <c:v>42421</c:v>
                </c:pt>
                <c:pt idx="2945">
                  <c:v>42422</c:v>
                </c:pt>
                <c:pt idx="2946">
                  <c:v>42423</c:v>
                </c:pt>
                <c:pt idx="2947">
                  <c:v>42424</c:v>
                </c:pt>
                <c:pt idx="2948">
                  <c:v>42425</c:v>
                </c:pt>
                <c:pt idx="2949">
                  <c:v>42426</c:v>
                </c:pt>
                <c:pt idx="2950">
                  <c:v>42427</c:v>
                </c:pt>
                <c:pt idx="2951">
                  <c:v>42428</c:v>
                </c:pt>
                <c:pt idx="2952">
                  <c:v>42429</c:v>
                </c:pt>
                <c:pt idx="2953">
                  <c:v>42430</c:v>
                </c:pt>
                <c:pt idx="2954">
                  <c:v>42431</c:v>
                </c:pt>
                <c:pt idx="2955">
                  <c:v>42432</c:v>
                </c:pt>
                <c:pt idx="2956">
                  <c:v>42433</c:v>
                </c:pt>
                <c:pt idx="2957">
                  <c:v>42434</c:v>
                </c:pt>
                <c:pt idx="2958">
                  <c:v>42435</c:v>
                </c:pt>
                <c:pt idx="2959">
                  <c:v>42436</c:v>
                </c:pt>
                <c:pt idx="2960">
                  <c:v>42437</c:v>
                </c:pt>
                <c:pt idx="2961">
                  <c:v>42438</c:v>
                </c:pt>
                <c:pt idx="2962">
                  <c:v>42439</c:v>
                </c:pt>
                <c:pt idx="2963">
                  <c:v>42440</c:v>
                </c:pt>
                <c:pt idx="2964">
                  <c:v>42441</c:v>
                </c:pt>
                <c:pt idx="2965">
                  <c:v>42442</c:v>
                </c:pt>
                <c:pt idx="2966">
                  <c:v>42443</c:v>
                </c:pt>
                <c:pt idx="2967">
                  <c:v>42444</c:v>
                </c:pt>
                <c:pt idx="2968">
                  <c:v>42445</c:v>
                </c:pt>
                <c:pt idx="2969">
                  <c:v>42446</c:v>
                </c:pt>
                <c:pt idx="2970">
                  <c:v>42447</c:v>
                </c:pt>
                <c:pt idx="2971">
                  <c:v>42448</c:v>
                </c:pt>
                <c:pt idx="2972">
                  <c:v>42449</c:v>
                </c:pt>
                <c:pt idx="2973">
                  <c:v>42450</c:v>
                </c:pt>
                <c:pt idx="2974">
                  <c:v>42451</c:v>
                </c:pt>
                <c:pt idx="2975">
                  <c:v>42452</c:v>
                </c:pt>
                <c:pt idx="2976">
                  <c:v>42453</c:v>
                </c:pt>
                <c:pt idx="2977">
                  <c:v>42454</c:v>
                </c:pt>
                <c:pt idx="2978">
                  <c:v>42455</c:v>
                </c:pt>
                <c:pt idx="2979">
                  <c:v>42456</c:v>
                </c:pt>
                <c:pt idx="2980">
                  <c:v>42457</c:v>
                </c:pt>
                <c:pt idx="2981">
                  <c:v>42458</c:v>
                </c:pt>
                <c:pt idx="2982">
                  <c:v>42459</c:v>
                </c:pt>
                <c:pt idx="2983">
                  <c:v>42460</c:v>
                </c:pt>
                <c:pt idx="2984">
                  <c:v>42461</c:v>
                </c:pt>
                <c:pt idx="2985">
                  <c:v>42462</c:v>
                </c:pt>
                <c:pt idx="2986">
                  <c:v>42463</c:v>
                </c:pt>
                <c:pt idx="2987">
                  <c:v>42464</c:v>
                </c:pt>
                <c:pt idx="2988">
                  <c:v>42465</c:v>
                </c:pt>
                <c:pt idx="2989">
                  <c:v>42466</c:v>
                </c:pt>
                <c:pt idx="2990">
                  <c:v>42467</c:v>
                </c:pt>
                <c:pt idx="2991">
                  <c:v>42468</c:v>
                </c:pt>
                <c:pt idx="2992">
                  <c:v>42469</c:v>
                </c:pt>
                <c:pt idx="2993">
                  <c:v>42470</c:v>
                </c:pt>
                <c:pt idx="2994">
                  <c:v>42471</c:v>
                </c:pt>
                <c:pt idx="2995">
                  <c:v>42472</c:v>
                </c:pt>
                <c:pt idx="2996">
                  <c:v>42473</c:v>
                </c:pt>
                <c:pt idx="2997">
                  <c:v>42474</c:v>
                </c:pt>
                <c:pt idx="2998">
                  <c:v>42475</c:v>
                </c:pt>
                <c:pt idx="2999">
                  <c:v>42476</c:v>
                </c:pt>
                <c:pt idx="3000">
                  <c:v>42477</c:v>
                </c:pt>
                <c:pt idx="3001">
                  <c:v>42478</c:v>
                </c:pt>
                <c:pt idx="3002">
                  <c:v>42479</c:v>
                </c:pt>
                <c:pt idx="3003">
                  <c:v>42480</c:v>
                </c:pt>
                <c:pt idx="3004">
                  <c:v>42481</c:v>
                </c:pt>
                <c:pt idx="3005">
                  <c:v>42482</c:v>
                </c:pt>
                <c:pt idx="3006">
                  <c:v>42483</c:v>
                </c:pt>
                <c:pt idx="3007">
                  <c:v>42484</c:v>
                </c:pt>
                <c:pt idx="3008">
                  <c:v>42485</c:v>
                </c:pt>
                <c:pt idx="3009">
                  <c:v>42486</c:v>
                </c:pt>
                <c:pt idx="3010">
                  <c:v>42487</c:v>
                </c:pt>
                <c:pt idx="3011">
                  <c:v>42488</c:v>
                </c:pt>
                <c:pt idx="3012">
                  <c:v>42489</c:v>
                </c:pt>
                <c:pt idx="3013">
                  <c:v>42490</c:v>
                </c:pt>
                <c:pt idx="3014">
                  <c:v>42491</c:v>
                </c:pt>
                <c:pt idx="3015">
                  <c:v>42492</c:v>
                </c:pt>
                <c:pt idx="3016">
                  <c:v>42493</c:v>
                </c:pt>
                <c:pt idx="3017">
                  <c:v>42494</c:v>
                </c:pt>
                <c:pt idx="3018">
                  <c:v>42495</c:v>
                </c:pt>
                <c:pt idx="3019">
                  <c:v>42496</c:v>
                </c:pt>
                <c:pt idx="3020">
                  <c:v>42497</c:v>
                </c:pt>
                <c:pt idx="3021">
                  <c:v>42498</c:v>
                </c:pt>
                <c:pt idx="3022">
                  <c:v>42499</c:v>
                </c:pt>
                <c:pt idx="3023">
                  <c:v>42500</c:v>
                </c:pt>
                <c:pt idx="3024">
                  <c:v>42501</c:v>
                </c:pt>
                <c:pt idx="3025">
                  <c:v>42502</c:v>
                </c:pt>
                <c:pt idx="3026">
                  <c:v>42503</c:v>
                </c:pt>
                <c:pt idx="3027">
                  <c:v>42504</c:v>
                </c:pt>
                <c:pt idx="3028">
                  <c:v>42505</c:v>
                </c:pt>
                <c:pt idx="3029">
                  <c:v>42506</c:v>
                </c:pt>
                <c:pt idx="3030">
                  <c:v>42507</c:v>
                </c:pt>
                <c:pt idx="3031">
                  <c:v>42508</c:v>
                </c:pt>
                <c:pt idx="3032">
                  <c:v>42509</c:v>
                </c:pt>
                <c:pt idx="3033">
                  <c:v>42510</c:v>
                </c:pt>
                <c:pt idx="3034">
                  <c:v>42511</c:v>
                </c:pt>
                <c:pt idx="3035">
                  <c:v>42512</c:v>
                </c:pt>
                <c:pt idx="3036">
                  <c:v>42513</c:v>
                </c:pt>
                <c:pt idx="3037">
                  <c:v>42514</c:v>
                </c:pt>
                <c:pt idx="3038">
                  <c:v>42515</c:v>
                </c:pt>
                <c:pt idx="3039">
                  <c:v>42516</c:v>
                </c:pt>
                <c:pt idx="3040">
                  <c:v>42517</c:v>
                </c:pt>
                <c:pt idx="3041">
                  <c:v>42518</c:v>
                </c:pt>
                <c:pt idx="3042">
                  <c:v>42519</c:v>
                </c:pt>
                <c:pt idx="3043">
                  <c:v>42520</c:v>
                </c:pt>
                <c:pt idx="3044">
                  <c:v>42521</c:v>
                </c:pt>
                <c:pt idx="3045">
                  <c:v>42522</c:v>
                </c:pt>
                <c:pt idx="3046">
                  <c:v>42523</c:v>
                </c:pt>
                <c:pt idx="3047">
                  <c:v>42524</c:v>
                </c:pt>
                <c:pt idx="3048">
                  <c:v>42525</c:v>
                </c:pt>
                <c:pt idx="3049">
                  <c:v>42526</c:v>
                </c:pt>
                <c:pt idx="3050">
                  <c:v>42527</c:v>
                </c:pt>
                <c:pt idx="3051">
                  <c:v>42528</c:v>
                </c:pt>
                <c:pt idx="3052">
                  <c:v>42529</c:v>
                </c:pt>
                <c:pt idx="3053">
                  <c:v>42530</c:v>
                </c:pt>
                <c:pt idx="3054">
                  <c:v>42531</c:v>
                </c:pt>
                <c:pt idx="3055">
                  <c:v>42532</c:v>
                </c:pt>
                <c:pt idx="3056">
                  <c:v>42533</c:v>
                </c:pt>
                <c:pt idx="3057">
                  <c:v>42534</c:v>
                </c:pt>
                <c:pt idx="3058">
                  <c:v>42535</c:v>
                </c:pt>
                <c:pt idx="3059">
                  <c:v>42536</c:v>
                </c:pt>
                <c:pt idx="3060">
                  <c:v>42537</c:v>
                </c:pt>
                <c:pt idx="3061">
                  <c:v>42538</c:v>
                </c:pt>
                <c:pt idx="3062">
                  <c:v>42539</c:v>
                </c:pt>
                <c:pt idx="3063">
                  <c:v>42540</c:v>
                </c:pt>
                <c:pt idx="3064">
                  <c:v>42541</c:v>
                </c:pt>
                <c:pt idx="3065">
                  <c:v>42542</c:v>
                </c:pt>
                <c:pt idx="3066">
                  <c:v>42543</c:v>
                </c:pt>
                <c:pt idx="3067">
                  <c:v>42544</c:v>
                </c:pt>
                <c:pt idx="3068">
                  <c:v>42545</c:v>
                </c:pt>
                <c:pt idx="3069">
                  <c:v>42546</c:v>
                </c:pt>
                <c:pt idx="3070">
                  <c:v>42547</c:v>
                </c:pt>
                <c:pt idx="3071">
                  <c:v>42548</c:v>
                </c:pt>
                <c:pt idx="3072">
                  <c:v>42549</c:v>
                </c:pt>
                <c:pt idx="3073">
                  <c:v>42550</c:v>
                </c:pt>
                <c:pt idx="3074">
                  <c:v>42551</c:v>
                </c:pt>
                <c:pt idx="3075">
                  <c:v>42552</c:v>
                </c:pt>
                <c:pt idx="3076">
                  <c:v>42553</c:v>
                </c:pt>
                <c:pt idx="3077">
                  <c:v>42554</c:v>
                </c:pt>
                <c:pt idx="3078">
                  <c:v>42555</c:v>
                </c:pt>
                <c:pt idx="3079">
                  <c:v>42556</c:v>
                </c:pt>
                <c:pt idx="3080">
                  <c:v>42557</c:v>
                </c:pt>
                <c:pt idx="3081">
                  <c:v>42558</c:v>
                </c:pt>
                <c:pt idx="3082">
                  <c:v>42559</c:v>
                </c:pt>
                <c:pt idx="3083">
                  <c:v>42560</c:v>
                </c:pt>
                <c:pt idx="3084">
                  <c:v>42561</c:v>
                </c:pt>
                <c:pt idx="3085">
                  <c:v>42562</c:v>
                </c:pt>
                <c:pt idx="3086">
                  <c:v>42563</c:v>
                </c:pt>
                <c:pt idx="3087">
                  <c:v>42564</c:v>
                </c:pt>
                <c:pt idx="3088">
                  <c:v>42565</c:v>
                </c:pt>
                <c:pt idx="3089">
                  <c:v>42566</c:v>
                </c:pt>
                <c:pt idx="3090">
                  <c:v>42567</c:v>
                </c:pt>
                <c:pt idx="3091">
                  <c:v>42568</c:v>
                </c:pt>
                <c:pt idx="3092">
                  <c:v>42569</c:v>
                </c:pt>
                <c:pt idx="3093">
                  <c:v>42570</c:v>
                </c:pt>
                <c:pt idx="3094">
                  <c:v>42571</c:v>
                </c:pt>
                <c:pt idx="3095">
                  <c:v>42572</c:v>
                </c:pt>
                <c:pt idx="3096">
                  <c:v>42573</c:v>
                </c:pt>
                <c:pt idx="3097">
                  <c:v>42574</c:v>
                </c:pt>
                <c:pt idx="3098">
                  <c:v>42575</c:v>
                </c:pt>
                <c:pt idx="3099">
                  <c:v>42576</c:v>
                </c:pt>
                <c:pt idx="3100">
                  <c:v>42577</c:v>
                </c:pt>
                <c:pt idx="3101">
                  <c:v>42578</c:v>
                </c:pt>
                <c:pt idx="3102">
                  <c:v>42579</c:v>
                </c:pt>
                <c:pt idx="3103">
                  <c:v>42580</c:v>
                </c:pt>
                <c:pt idx="3104">
                  <c:v>42581</c:v>
                </c:pt>
                <c:pt idx="3105">
                  <c:v>42582</c:v>
                </c:pt>
                <c:pt idx="3106">
                  <c:v>42583</c:v>
                </c:pt>
                <c:pt idx="3107">
                  <c:v>42584</c:v>
                </c:pt>
                <c:pt idx="3108">
                  <c:v>42585</c:v>
                </c:pt>
                <c:pt idx="3109">
                  <c:v>42586</c:v>
                </c:pt>
                <c:pt idx="3110">
                  <c:v>42587</c:v>
                </c:pt>
                <c:pt idx="3111">
                  <c:v>42588</c:v>
                </c:pt>
                <c:pt idx="3112">
                  <c:v>42589</c:v>
                </c:pt>
                <c:pt idx="3113">
                  <c:v>42590</c:v>
                </c:pt>
                <c:pt idx="3114">
                  <c:v>42591</c:v>
                </c:pt>
                <c:pt idx="3115">
                  <c:v>42592</c:v>
                </c:pt>
                <c:pt idx="3116">
                  <c:v>42593</c:v>
                </c:pt>
                <c:pt idx="3117">
                  <c:v>42594</c:v>
                </c:pt>
                <c:pt idx="3118">
                  <c:v>42595</c:v>
                </c:pt>
                <c:pt idx="3119">
                  <c:v>42596</c:v>
                </c:pt>
                <c:pt idx="3120">
                  <c:v>42597</c:v>
                </c:pt>
                <c:pt idx="3121">
                  <c:v>42598</c:v>
                </c:pt>
                <c:pt idx="3122">
                  <c:v>42599</c:v>
                </c:pt>
                <c:pt idx="3123">
                  <c:v>42600</c:v>
                </c:pt>
                <c:pt idx="3124">
                  <c:v>42601</c:v>
                </c:pt>
                <c:pt idx="3125">
                  <c:v>42602</c:v>
                </c:pt>
                <c:pt idx="3126">
                  <c:v>42603</c:v>
                </c:pt>
                <c:pt idx="3127">
                  <c:v>42604</c:v>
                </c:pt>
                <c:pt idx="3128">
                  <c:v>42605</c:v>
                </c:pt>
                <c:pt idx="3129">
                  <c:v>42606</c:v>
                </c:pt>
                <c:pt idx="3130">
                  <c:v>42607</c:v>
                </c:pt>
                <c:pt idx="3131">
                  <c:v>42608</c:v>
                </c:pt>
                <c:pt idx="3132">
                  <c:v>42609</c:v>
                </c:pt>
                <c:pt idx="3133">
                  <c:v>42610</c:v>
                </c:pt>
                <c:pt idx="3134">
                  <c:v>42611</c:v>
                </c:pt>
                <c:pt idx="3135">
                  <c:v>42612</c:v>
                </c:pt>
                <c:pt idx="3136">
                  <c:v>42613</c:v>
                </c:pt>
                <c:pt idx="3137">
                  <c:v>42614</c:v>
                </c:pt>
                <c:pt idx="3138">
                  <c:v>42615</c:v>
                </c:pt>
                <c:pt idx="3139">
                  <c:v>42616</c:v>
                </c:pt>
                <c:pt idx="3140">
                  <c:v>42617</c:v>
                </c:pt>
                <c:pt idx="3141">
                  <c:v>42618</c:v>
                </c:pt>
                <c:pt idx="3142">
                  <c:v>42619</c:v>
                </c:pt>
                <c:pt idx="3143">
                  <c:v>42620</c:v>
                </c:pt>
                <c:pt idx="3144">
                  <c:v>42621</c:v>
                </c:pt>
                <c:pt idx="3145">
                  <c:v>42622</c:v>
                </c:pt>
                <c:pt idx="3146">
                  <c:v>42623</c:v>
                </c:pt>
                <c:pt idx="3147">
                  <c:v>42624</c:v>
                </c:pt>
                <c:pt idx="3148">
                  <c:v>42625</c:v>
                </c:pt>
                <c:pt idx="3149">
                  <c:v>42626</c:v>
                </c:pt>
                <c:pt idx="3150">
                  <c:v>42627</c:v>
                </c:pt>
                <c:pt idx="3151">
                  <c:v>42628</c:v>
                </c:pt>
                <c:pt idx="3152">
                  <c:v>42629</c:v>
                </c:pt>
                <c:pt idx="3153">
                  <c:v>42630</c:v>
                </c:pt>
                <c:pt idx="3154">
                  <c:v>42631</c:v>
                </c:pt>
                <c:pt idx="3155">
                  <c:v>42632</c:v>
                </c:pt>
                <c:pt idx="3156">
                  <c:v>42633</c:v>
                </c:pt>
                <c:pt idx="3157">
                  <c:v>42634</c:v>
                </c:pt>
                <c:pt idx="3158">
                  <c:v>42635</c:v>
                </c:pt>
                <c:pt idx="3159">
                  <c:v>42636</c:v>
                </c:pt>
                <c:pt idx="3160">
                  <c:v>42637</c:v>
                </c:pt>
                <c:pt idx="3161">
                  <c:v>42638</c:v>
                </c:pt>
                <c:pt idx="3162">
                  <c:v>42639</c:v>
                </c:pt>
                <c:pt idx="3163">
                  <c:v>42640</c:v>
                </c:pt>
                <c:pt idx="3164">
                  <c:v>42641</c:v>
                </c:pt>
                <c:pt idx="3165">
                  <c:v>42642</c:v>
                </c:pt>
                <c:pt idx="3166">
                  <c:v>42643</c:v>
                </c:pt>
                <c:pt idx="3167">
                  <c:v>42644</c:v>
                </c:pt>
                <c:pt idx="3168">
                  <c:v>42645</c:v>
                </c:pt>
                <c:pt idx="3169">
                  <c:v>42646</c:v>
                </c:pt>
                <c:pt idx="3170">
                  <c:v>42647</c:v>
                </c:pt>
                <c:pt idx="3171">
                  <c:v>42648</c:v>
                </c:pt>
                <c:pt idx="3172">
                  <c:v>42649</c:v>
                </c:pt>
                <c:pt idx="3173">
                  <c:v>42650</c:v>
                </c:pt>
                <c:pt idx="3174">
                  <c:v>42651</c:v>
                </c:pt>
                <c:pt idx="3175">
                  <c:v>42652</c:v>
                </c:pt>
                <c:pt idx="3176">
                  <c:v>42653</c:v>
                </c:pt>
                <c:pt idx="3177">
                  <c:v>42654</c:v>
                </c:pt>
                <c:pt idx="3178">
                  <c:v>42655</c:v>
                </c:pt>
                <c:pt idx="3179">
                  <c:v>42656</c:v>
                </c:pt>
                <c:pt idx="3180">
                  <c:v>42657</c:v>
                </c:pt>
                <c:pt idx="3181">
                  <c:v>42658</c:v>
                </c:pt>
                <c:pt idx="3182">
                  <c:v>42659</c:v>
                </c:pt>
                <c:pt idx="3183">
                  <c:v>42660</c:v>
                </c:pt>
                <c:pt idx="3184">
                  <c:v>42661</c:v>
                </c:pt>
                <c:pt idx="3185">
                  <c:v>42662</c:v>
                </c:pt>
                <c:pt idx="3186">
                  <c:v>42663</c:v>
                </c:pt>
                <c:pt idx="3187">
                  <c:v>42664</c:v>
                </c:pt>
                <c:pt idx="3188">
                  <c:v>42665</c:v>
                </c:pt>
                <c:pt idx="3189">
                  <c:v>42666</c:v>
                </c:pt>
                <c:pt idx="3190">
                  <c:v>42667</c:v>
                </c:pt>
                <c:pt idx="3191">
                  <c:v>42668</c:v>
                </c:pt>
                <c:pt idx="3192">
                  <c:v>42669</c:v>
                </c:pt>
                <c:pt idx="3193">
                  <c:v>42670</c:v>
                </c:pt>
                <c:pt idx="3194">
                  <c:v>42671</c:v>
                </c:pt>
                <c:pt idx="3195">
                  <c:v>42672</c:v>
                </c:pt>
                <c:pt idx="3196">
                  <c:v>42673</c:v>
                </c:pt>
                <c:pt idx="3197">
                  <c:v>42674</c:v>
                </c:pt>
                <c:pt idx="3198">
                  <c:v>42675</c:v>
                </c:pt>
                <c:pt idx="3199">
                  <c:v>42676</c:v>
                </c:pt>
                <c:pt idx="3200">
                  <c:v>42677</c:v>
                </c:pt>
                <c:pt idx="3201">
                  <c:v>42678</c:v>
                </c:pt>
                <c:pt idx="3202">
                  <c:v>42679</c:v>
                </c:pt>
                <c:pt idx="3203">
                  <c:v>42680</c:v>
                </c:pt>
                <c:pt idx="3204">
                  <c:v>42681</c:v>
                </c:pt>
                <c:pt idx="3205">
                  <c:v>42682</c:v>
                </c:pt>
                <c:pt idx="3206">
                  <c:v>42683</c:v>
                </c:pt>
                <c:pt idx="3207">
                  <c:v>42684</c:v>
                </c:pt>
                <c:pt idx="3208">
                  <c:v>42685</c:v>
                </c:pt>
                <c:pt idx="3209">
                  <c:v>42686</c:v>
                </c:pt>
                <c:pt idx="3210">
                  <c:v>42687</c:v>
                </c:pt>
                <c:pt idx="3211">
                  <c:v>42688</c:v>
                </c:pt>
                <c:pt idx="3212">
                  <c:v>42689</c:v>
                </c:pt>
                <c:pt idx="3213">
                  <c:v>42690</c:v>
                </c:pt>
                <c:pt idx="3214">
                  <c:v>42691</c:v>
                </c:pt>
                <c:pt idx="3215">
                  <c:v>42692</c:v>
                </c:pt>
                <c:pt idx="3216">
                  <c:v>42693</c:v>
                </c:pt>
                <c:pt idx="3217">
                  <c:v>42694</c:v>
                </c:pt>
                <c:pt idx="3218">
                  <c:v>42695</c:v>
                </c:pt>
                <c:pt idx="3219">
                  <c:v>42696</c:v>
                </c:pt>
                <c:pt idx="3220">
                  <c:v>42697</c:v>
                </c:pt>
                <c:pt idx="3221">
                  <c:v>42698</c:v>
                </c:pt>
                <c:pt idx="3222">
                  <c:v>42699</c:v>
                </c:pt>
                <c:pt idx="3223">
                  <c:v>42700</c:v>
                </c:pt>
                <c:pt idx="3224">
                  <c:v>42701</c:v>
                </c:pt>
                <c:pt idx="3225">
                  <c:v>42702</c:v>
                </c:pt>
                <c:pt idx="3226">
                  <c:v>42703</c:v>
                </c:pt>
                <c:pt idx="3227">
                  <c:v>42704</c:v>
                </c:pt>
                <c:pt idx="3228">
                  <c:v>42705</c:v>
                </c:pt>
                <c:pt idx="3229">
                  <c:v>42706</c:v>
                </c:pt>
                <c:pt idx="3230">
                  <c:v>42707</c:v>
                </c:pt>
                <c:pt idx="3231">
                  <c:v>42708</c:v>
                </c:pt>
                <c:pt idx="3232">
                  <c:v>42709</c:v>
                </c:pt>
                <c:pt idx="3233">
                  <c:v>42710</c:v>
                </c:pt>
                <c:pt idx="3234">
                  <c:v>42711</c:v>
                </c:pt>
                <c:pt idx="3235">
                  <c:v>42712</c:v>
                </c:pt>
                <c:pt idx="3236">
                  <c:v>42713</c:v>
                </c:pt>
                <c:pt idx="3237">
                  <c:v>42714</c:v>
                </c:pt>
                <c:pt idx="3238">
                  <c:v>42715</c:v>
                </c:pt>
                <c:pt idx="3239">
                  <c:v>42716</c:v>
                </c:pt>
                <c:pt idx="3240">
                  <c:v>42717</c:v>
                </c:pt>
                <c:pt idx="3241">
                  <c:v>42718</c:v>
                </c:pt>
                <c:pt idx="3242">
                  <c:v>42719</c:v>
                </c:pt>
                <c:pt idx="3243">
                  <c:v>42720</c:v>
                </c:pt>
                <c:pt idx="3244">
                  <c:v>42721</c:v>
                </c:pt>
                <c:pt idx="3245">
                  <c:v>42722</c:v>
                </c:pt>
                <c:pt idx="3246">
                  <c:v>42723</c:v>
                </c:pt>
                <c:pt idx="3247">
                  <c:v>42724</c:v>
                </c:pt>
                <c:pt idx="3248">
                  <c:v>42725</c:v>
                </c:pt>
                <c:pt idx="3249">
                  <c:v>42726</c:v>
                </c:pt>
                <c:pt idx="3250">
                  <c:v>42727</c:v>
                </c:pt>
                <c:pt idx="3251">
                  <c:v>42728</c:v>
                </c:pt>
                <c:pt idx="3252">
                  <c:v>42729</c:v>
                </c:pt>
                <c:pt idx="3253">
                  <c:v>42730</c:v>
                </c:pt>
                <c:pt idx="3254">
                  <c:v>42731</c:v>
                </c:pt>
                <c:pt idx="3255">
                  <c:v>42732</c:v>
                </c:pt>
                <c:pt idx="3256">
                  <c:v>42733</c:v>
                </c:pt>
                <c:pt idx="3257">
                  <c:v>42734</c:v>
                </c:pt>
                <c:pt idx="3258">
                  <c:v>42735</c:v>
                </c:pt>
                <c:pt idx="3259">
                  <c:v>42736</c:v>
                </c:pt>
                <c:pt idx="3260">
                  <c:v>42737</c:v>
                </c:pt>
                <c:pt idx="3261">
                  <c:v>42738</c:v>
                </c:pt>
                <c:pt idx="3262">
                  <c:v>42739</c:v>
                </c:pt>
                <c:pt idx="3263">
                  <c:v>42740</c:v>
                </c:pt>
                <c:pt idx="3264">
                  <c:v>42741</c:v>
                </c:pt>
                <c:pt idx="3265">
                  <c:v>42742</c:v>
                </c:pt>
                <c:pt idx="3266">
                  <c:v>42743</c:v>
                </c:pt>
                <c:pt idx="3267">
                  <c:v>42744</c:v>
                </c:pt>
                <c:pt idx="3268">
                  <c:v>42745</c:v>
                </c:pt>
                <c:pt idx="3269">
                  <c:v>42746</c:v>
                </c:pt>
                <c:pt idx="3270">
                  <c:v>42747</c:v>
                </c:pt>
                <c:pt idx="3271">
                  <c:v>42748</c:v>
                </c:pt>
                <c:pt idx="3272">
                  <c:v>42749</c:v>
                </c:pt>
                <c:pt idx="3273">
                  <c:v>42750</c:v>
                </c:pt>
                <c:pt idx="3274">
                  <c:v>42751</c:v>
                </c:pt>
                <c:pt idx="3275">
                  <c:v>42752</c:v>
                </c:pt>
                <c:pt idx="3276">
                  <c:v>42753</c:v>
                </c:pt>
                <c:pt idx="3277">
                  <c:v>42754</c:v>
                </c:pt>
                <c:pt idx="3278">
                  <c:v>42755</c:v>
                </c:pt>
                <c:pt idx="3279">
                  <c:v>42756</c:v>
                </c:pt>
                <c:pt idx="3280">
                  <c:v>42757</c:v>
                </c:pt>
                <c:pt idx="3281">
                  <c:v>42758</c:v>
                </c:pt>
                <c:pt idx="3282">
                  <c:v>42759</c:v>
                </c:pt>
                <c:pt idx="3283">
                  <c:v>42760</c:v>
                </c:pt>
                <c:pt idx="3284">
                  <c:v>42761</c:v>
                </c:pt>
                <c:pt idx="3285">
                  <c:v>42762</c:v>
                </c:pt>
                <c:pt idx="3286">
                  <c:v>42763</c:v>
                </c:pt>
                <c:pt idx="3287">
                  <c:v>42764</c:v>
                </c:pt>
                <c:pt idx="3288">
                  <c:v>42765</c:v>
                </c:pt>
                <c:pt idx="3289">
                  <c:v>42766</c:v>
                </c:pt>
                <c:pt idx="3290">
                  <c:v>42767</c:v>
                </c:pt>
                <c:pt idx="3291">
                  <c:v>42768</c:v>
                </c:pt>
                <c:pt idx="3292">
                  <c:v>42769</c:v>
                </c:pt>
                <c:pt idx="3293">
                  <c:v>42770</c:v>
                </c:pt>
                <c:pt idx="3294">
                  <c:v>42771</c:v>
                </c:pt>
                <c:pt idx="3295">
                  <c:v>42772</c:v>
                </c:pt>
                <c:pt idx="3296">
                  <c:v>42773</c:v>
                </c:pt>
                <c:pt idx="3297">
                  <c:v>42774</c:v>
                </c:pt>
                <c:pt idx="3298">
                  <c:v>42775</c:v>
                </c:pt>
                <c:pt idx="3299">
                  <c:v>42776</c:v>
                </c:pt>
                <c:pt idx="3300">
                  <c:v>42777</c:v>
                </c:pt>
                <c:pt idx="3301">
                  <c:v>42778</c:v>
                </c:pt>
                <c:pt idx="3302">
                  <c:v>42779</c:v>
                </c:pt>
                <c:pt idx="3303">
                  <c:v>42780</c:v>
                </c:pt>
                <c:pt idx="3304">
                  <c:v>42781</c:v>
                </c:pt>
                <c:pt idx="3305">
                  <c:v>42782</c:v>
                </c:pt>
                <c:pt idx="3306">
                  <c:v>42783</c:v>
                </c:pt>
                <c:pt idx="3307">
                  <c:v>42784</c:v>
                </c:pt>
                <c:pt idx="3308">
                  <c:v>42785</c:v>
                </c:pt>
                <c:pt idx="3309">
                  <c:v>42786</c:v>
                </c:pt>
                <c:pt idx="3310">
                  <c:v>42787</c:v>
                </c:pt>
                <c:pt idx="3311">
                  <c:v>42788</c:v>
                </c:pt>
                <c:pt idx="3312">
                  <c:v>42789</c:v>
                </c:pt>
                <c:pt idx="3313">
                  <c:v>42790</c:v>
                </c:pt>
                <c:pt idx="3314">
                  <c:v>42791</c:v>
                </c:pt>
                <c:pt idx="3315">
                  <c:v>42792</c:v>
                </c:pt>
                <c:pt idx="3316">
                  <c:v>42793</c:v>
                </c:pt>
                <c:pt idx="3317">
                  <c:v>42794</c:v>
                </c:pt>
                <c:pt idx="3318">
                  <c:v>42795</c:v>
                </c:pt>
                <c:pt idx="3319">
                  <c:v>42796</c:v>
                </c:pt>
                <c:pt idx="3320">
                  <c:v>42797</c:v>
                </c:pt>
                <c:pt idx="3321">
                  <c:v>42798</c:v>
                </c:pt>
                <c:pt idx="3322">
                  <c:v>42799</c:v>
                </c:pt>
                <c:pt idx="3323">
                  <c:v>42800</c:v>
                </c:pt>
                <c:pt idx="3324">
                  <c:v>42801</c:v>
                </c:pt>
                <c:pt idx="3325">
                  <c:v>42802</c:v>
                </c:pt>
                <c:pt idx="3326">
                  <c:v>42803</c:v>
                </c:pt>
                <c:pt idx="3327">
                  <c:v>42804</c:v>
                </c:pt>
                <c:pt idx="3328">
                  <c:v>42805</c:v>
                </c:pt>
                <c:pt idx="3329">
                  <c:v>42806</c:v>
                </c:pt>
                <c:pt idx="3330">
                  <c:v>42807</c:v>
                </c:pt>
                <c:pt idx="3331">
                  <c:v>42808</c:v>
                </c:pt>
                <c:pt idx="3332">
                  <c:v>42809</c:v>
                </c:pt>
                <c:pt idx="3333">
                  <c:v>42810</c:v>
                </c:pt>
                <c:pt idx="3334">
                  <c:v>42811</c:v>
                </c:pt>
                <c:pt idx="3335">
                  <c:v>42812</c:v>
                </c:pt>
                <c:pt idx="3336">
                  <c:v>42813</c:v>
                </c:pt>
                <c:pt idx="3337">
                  <c:v>42814</c:v>
                </c:pt>
                <c:pt idx="3338">
                  <c:v>42815</c:v>
                </c:pt>
                <c:pt idx="3339">
                  <c:v>42816</c:v>
                </c:pt>
                <c:pt idx="3340">
                  <c:v>42817</c:v>
                </c:pt>
                <c:pt idx="3341">
                  <c:v>42818</c:v>
                </c:pt>
                <c:pt idx="3342">
                  <c:v>42819</c:v>
                </c:pt>
                <c:pt idx="3343">
                  <c:v>42820</c:v>
                </c:pt>
                <c:pt idx="3344">
                  <c:v>42821</c:v>
                </c:pt>
                <c:pt idx="3345">
                  <c:v>42822</c:v>
                </c:pt>
                <c:pt idx="3346">
                  <c:v>42823</c:v>
                </c:pt>
                <c:pt idx="3347">
                  <c:v>42824</c:v>
                </c:pt>
                <c:pt idx="3348">
                  <c:v>42825</c:v>
                </c:pt>
                <c:pt idx="3349">
                  <c:v>42826</c:v>
                </c:pt>
                <c:pt idx="3350">
                  <c:v>42827</c:v>
                </c:pt>
                <c:pt idx="3351">
                  <c:v>42828</c:v>
                </c:pt>
                <c:pt idx="3352">
                  <c:v>42829</c:v>
                </c:pt>
                <c:pt idx="3353">
                  <c:v>42830</c:v>
                </c:pt>
                <c:pt idx="3354">
                  <c:v>42831</c:v>
                </c:pt>
                <c:pt idx="3355">
                  <c:v>42832</c:v>
                </c:pt>
                <c:pt idx="3356">
                  <c:v>42833</c:v>
                </c:pt>
                <c:pt idx="3357">
                  <c:v>42834</c:v>
                </c:pt>
                <c:pt idx="3358">
                  <c:v>42835</c:v>
                </c:pt>
                <c:pt idx="3359">
                  <c:v>42836</c:v>
                </c:pt>
                <c:pt idx="3360">
                  <c:v>42837</c:v>
                </c:pt>
                <c:pt idx="3361">
                  <c:v>42838</c:v>
                </c:pt>
                <c:pt idx="3362">
                  <c:v>42839</c:v>
                </c:pt>
                <c:pt idx="3363">
                  <c:v>42840</c:v>
                </c:pt>
                <c:pt idx="3364">
                  <c:v>42841</c:v>
                </c:pt>
                <c:pt idx="3365">
                  <c:v>42842</c:v>
                </c:pt>
                <c:pt idx="3366">
                  <c:v>42843</c:v>
                </c:pt>
                <c:pt idx="3367">
                  <c:v>42844</c:v>
                </c:pt>
                <c:pt idx="3368">
                  <c:v>42845</c:v>
                </c:pt>
                <c:pt idx="3369">
                  <c:v>42846</c:v>
                </c:pt>
                <c:pt idx="3370">
                  <c:v>42847</c:v>
                </c:pt>
                <c:pt idx="3371">
                  <c:v>42848</c:v>
                </c:pt>
                <c:pt idx="3372">
                  <c:v>42849</c:v>
                </c:pt>
                <c:pt idx="3373">
                  <c:v>42850</c:v>
                </c:pt>
                <c:pt idx="3374">
                  <c:v>42851</c:v>
                </c:pt>
                <c:pt idx="3375">
                  <c:v>42852</c:v>
                </c:pt>
                <c:pt idx="3376">
                  <c:v>42853</c:v>
                </c:pt>
                <c:pt idx="3377">
                  <c:v>42854</c:v>
                </c:pt>
                <c:pt idx="3378">
                  <c:v>42855</c:v>
                </c:pt>
                <c:pt idx="3379">
                  <c:v>42856</c:v>
                </c:pt>
                <c:pt idx="3380">
                  <c:v>42857</c:v>
                </c:pt>
                <c:pt idx="3381">
                  <c:v>42858</c:v>
                </c:pt>
                <c:pt idx="3382">
                  <c:v>42859</c:v>
                </c:pt>
                <c:pt idx="3383">
                  <c:v>42860</c:v>
                </c:pt>
                <c:pt idx="3384">
                  <c:v>42861</c:v>
                </c:pt>
                <c:pt idx="3385">
                  <c:v>42862</c:v>
                </c:pt>
                <c:pt idx="3386">
                  <c:v>42863</c:v>
                </c:pt>
                <c:pt idx="3387">
                  <c:v>42864</c:v>
                </c:pt>
                <c:pt idx="3388">
                  <c:v>42865</c:v>
                </c:pt>
                <c:pt idx="3389">
                  <c:v>42866</c:v>
                </c:pt>
                <c:pt idx="3390">
                  <c:v>42867</c:v>
                </c:pt>
                <c:pt idx="3391">
                  <c:v>42868</c:v>
                </c:pt>
                <c:pt idx="3392">
                  <c:v>42869</c:v>
                </c:pt>
                <c:pt idx="3393">
                  <c:v>42870</c:v>
                </c:pt>
                <c:pt idx="3394">
                  <c:v>42871</c:v>
                </c:pt>
                <c:pt idx="3395">
                  <c:v>42872</c:v>
                </c:pt>
                <c:pt idx="3396">
                  <c:v>42873</c:v>
                </c:pt>
                <c:pt idx="3397">
                  <c:v>42874</c:v>
                </c:pt>
                <c:pt idx="3398">
                  <c:v>42875</c:v>
                </c:pt>
                <c:pt idx="3399">
                  <c:v>42876</c:v>
                </c:pt>
                <c:pt idx="3400">
                  <c:v>42877</c:v>
                </c:pt>
                <c:pt idx="3401">
                  <c:v>42878</c:v>
                </c:pt>
                <c:pt idx="3402">
                  <c:v>42879</c:v>
                </c:pt>
                <c:pt idx="3403">
                  <c:v>42880</c:v>
                </c:pt>
                <c:pt idx="3404">
                  <c:v>42881</c:v>
                </c:pt>
                <c:pt idx="3405">
                  <c:v>42882</c:v>
                </c:pt>
                <c:pt idx="3406">
                  <c:v>42883</c:v>
                </c:pt>
                <c:pt idx="3407">
                  <c:v>42884</c:v>
                </c:pt>
                <c:pt idx="3408">
                  <c:v>42885</c:v>
                </c:pt>
                <c:pt idx="3409">
                  <c:v>42886</c:v>
                </c:pt>
                <c:pt idx="3410">
                  <c:v>42887</c:v>
                </c:pt>
                <c:pt idx="3411">
                  <c:v>42888</c:v>
                </c:pt>
                <c:pt idx="3412">
                  <c:v>42889</c:v>
                </c:pt>
                <c:pt idx="3413">
                  <c:v>42890</c:v>
                </c:pt>
                <c:pt idx="3414">
                  <c:v>42891</c:v>
                </c:pt>
                <c:pt idx="3415">
                  <c:v>42892</c:v>
                </c:pt>
                <c:pt idx="3416">
                  <c:v>42893</c:v>
                </c:pt>
                <c:pt idx="3417">
                  <c:v>42894</c:v>
                </c:pt>
                <c:pt idx="3418">
                  <c:v>42895</c:v>
                </c:pt>
                <c:pt idx="3419">
                  <c:v>42896</c:v>
                </c:pt>
                <c:pt idx="3420">
                  <c:v>42897</c:v>
                </c:pt>
                <c:pt idx="3421">
                  <c:v>42898</c:v>
                </c:pt>
                <c:pt idx="3422">
                  <c:v>42899</c:v>
                </c:pt>
                <c:pt idx="3423">
                  <c:v>42900</c:v>
                </c:pt>
                <c:pt idx="3424">
                  <c:v>42901</c:v>
                </c:pt>
                <c:pt idx="3425">
                  <c:v>42902</c:v>
                </c:pt>
                <c:pt idx="3426">
                  <c:v>42903</c:v>
                </c:pt>
                <c:pt idx="3427">
                  <c:v>42904</c:v>
                </c:pt>
                <c:pt idx="3428">
                  <c:v>42905</c:v>
                </c:pt>
                <c:pt idx="3429">
                  <c:v>42906</c:v>
                </c:pt>
                <c:pt idx="3430">
                  <c:v>42907</c:v>
                </c:pt>
                <c:pt idx="3431">
                  <c:v>42908</c:v>
                </c:pt>
                <c:pt idx="3432">
                  <c:v>42909</c:v>
                </c:pt>
                <c:pt idx="3433">
                  <c:v>42910</c:v>
                </c:pt>
                <c:pt idx="3434">
                  <c:v>42911</c:v>
                </c:pt>
                <c:pt idx="3435">
                  <c:v>42912</c:v>
                </c:pt>
                <c:pt idx="3436">
                  <c:v>42913</c:v>
                </c:pt>
                <c:pt idx="3437">
                  <c:v>42914</c:v>
                </c:pt>
                <c:pt idx="3438">
                  <c:v>42915</c:v>
                </c:pt>
                <c:pt idx="3439">
                  <c:v>42916</c:v>
                </c:pt>
                <c:pt idx="3440">
                  <c:v>42917</c:v>
                </c:pt>
                <c:pt idx="3441">
                  <c:v>42918</c:v>
                </c:pt>
                <c:pt idx="3442">
                  <c:v>42919</c:v>
                </c:pt>
                <c:pt idx="3443">
                  <c:v>42920</c:v>
                </c:pt>
                <c:pt idx="3444">
                  <c:v>42921</c:v>
                </c:pt>
                <c:pt idx="3445">
                  <c:v>42922</c:v>
                </c:pt>
                <c:pt idx="3446">
                  <c:v>42923</c:v>
                </c:pt>
                <c:pt idx="3447">
                  <c:v>42924</c:v>
                </c:pt>
                <c:pt idx="3448">
                  <c:v>42925</c:v>
                </c:pt>
                <c:pt idx="3449">
                  <c:v>42926</c:v>
                </c:pt>
                <c:pt idx="3450">
                  <c:v>42927</c:v>
                </c:pt>
                <c:pt idx="3451">
                  <c:v>42928</c:v>
                </c:pt>
                <c:pt idx="3452">
                  <c:v>42929</c:v>
                </c:pt>
                <c:pt idx="3453">
                  <c:v>42930</c:v>
                </c:pt>
                <c:pt idx="3454">
                  <c:v>42931</c:v>
                </c:pt>
                <c:pt idx="3455">
                  <c:v>42932</c:v>
                </c:pt>
                <c:pt idx="3456">
                  <c:v>42933</c:v>
                </c:pt>
                <c:pt idx="3457">
                  <c:v>42934</c:v>
                </c:pt>
                <c:pt idx="3458">
                  <c:v>42935</c:v>
                </c:pt>
                <c:pt idx="3459">
                  <c:v>42936</c:v>
                </c:pt>
                <c:pt idx="3460">
                  <c:v>42937</c:v>
                </c:pt>
                <c:pt idx="3461">
                  <c:v>42938</c:v>
                </c:pt>
                <c:pt idx="3462">
                  <c:v>42939</c:v>
                </c:pt>
                <c:pt idx="3463">
                  <c:v>42940</c:v>
                </c:pt>
                <c:pt idx="3464">
                  <c:v>42941</c:v>
                </c:pt>
                <c:pt idx="3465">
                  <c:v>42942</c:v>
                </c:pt>
                <c:pt idx="3466">
                  <c:v>42943</c:v>
                </c:pt>
                <c:pt idx="3467">
                  <c:v>42944</c:v>
                </c:pt>
                <c:pt idx="3468">
                  <c:v>42945</c:v>
                </c:pt>
                <c:pt idx="3469">
                  <c:v>42946</c:v>
                </c:pt>
                <c:pt idx="3470">
                  <c:v>42947</c:v>
                </c:pt>
                <c:pt idx="3471">
                  <c:v>42948</c:v>
                </c:pt>
                <c:pt idx="3472">
                  <c:v>42949</c:v>
                </c:pt>
                <c:pt idx="3473">
                  <c:v>42950</c:v>
                </c:pt>
                <c:pt idx="3474">
                  <c:v>42951</c:v>
                </c:pt>
                <c:pt idx="3475">
                  <c:v>42952</c:v>
                </c:pt>
                <c:pt idx="3476">
                  <c:v>42953</c:v>
                </c:pt>
                <c:pt idx="3477">
                  <c:v>42954</c:v>
                </c:pt>
                <c:pt idx="3478">
                  <c:v>42955</c:v>
                </c:pt>
                <c:pt idx="3479">
                  <c:v>42956</c:v>
                </c:pt>
                <c:pt idx="3480">
                  <c:v>42957</c:v>
                </c:pt>
                <c:pt idx="3481">
                  <c:v>42958</c:v>
                </c:pt>
                <c:pt idx="3482">
                  <c:v>42959</c:v>
                </c:pt>
                <c:pt idx="3483">
                  <c:v>42960</c:v>
                </c:pt>
                <c:pt idx="3484">
                  <c:v>42961</c:v>
                </c:pt>
                <c:pt idx="3485">
                  <c:v>42962</c:v>
                </c:pt>
                <c:pt idx="3486">
                  <c:v>42963</c:v>
                </c:pt>
                <c:pt idx="3487">
                  <c:v>42964</c:v>
                </c:pt>
                <c:pt idx="3488">
                  <c:v>42965</c:v>
                </c:pt>
                <c:pt idx="3489">
                  <c:v>42966</c:v>
                </c:pt>
                <c:pt idx="3490">
                  <c:v>42967</c:v>
                </c:pt>
                <c:pt idx="3491">
                  <c:v>42968</c:v>
                </c:pt>
                <c:pt idx="3492">
                  <c:v>42969</c:v>
                </c:pt>
                <c:pt idx="3493">
                  <c:v>42970</c:v>
                </c:pt>
                <c:pt idx="3494">
                  <c:v>42971</c:v>
                </c:pt>
                <c:pt idx="3495">
                  <c:v>42972</c:v>
                </c:pt>
                <c:pt idx="3496">
                  <c:v>42973</c:v>
                </c:pt>
                <c:pt idx="3497">
                  <c:v>42974</c:v>
                </c:pt>
                <c:pt idx="3498">
                  <c:v>42975</c:v>
                </c:pt>
                <c:pt idx="3499">
                  <c:v>42976</c:v>
                </c:pt>
                <c:pt idx="3500">
                  <c:v>42977</c:v>
                </c:pt>
                <c:pt idx="3501">
                  <c:v>42978</c:v>
                </c:pt>
                <c:pt idx="3502">
                  <c:v>42979</c:v>
                </c:pt>
                <c:pt idx="3503">
                  <c:v>42980</c:v>
                </c:pt>
                <c:pt idx="3504">
                  <c:v>42981</c:v>
                </c:pt>
                <c:pt idx="3505">
                  <c:v>42982</c:v>
                </c:pt>
                <c:pt idx="3506">
                  <c:v>42983</c:v>
                </c:pt>
                <c:pt idx="3507">
                  <c:v>42984</c:v>
                </c:pt>
                <c:pt idx="3508">
                  <c:v>42985</c:v>
                </c:pt>
                <c:pt idx="3509">
                  <c:v>42986</c:v>
                </c:pt>
                <c:pt idx="3510">
                  <c:v>42987</c:v>
                </c:pt>
                <c:pt idx="3511">
                  <c:v>42988</c:v>
                </c:pt>
                <c:pt idx="3512">
                  <c:v>42989</c:v>
                </c:pt>
                <c:pt idx="3513">
                  <c:v>42990</c:v>
                </c:pt>
                <c:pt idx="3514">
                  <c:v>42991</c:v>
                </c:pt>
                <c:pt idx="3515">
                  <c:v>42992</c:v>
                </c:pt>
                <c:pt idx="3516">
                  <c:v>42993</c:v>
                </c:pt>
                <c:pt idx="3517">
                  <c:v>42994</c:v>
                </c:pt>
                <c:pt idx="3518">
                  <c:v>42995</c:v>
                </c:pt>
                <c:pt idx="3519">
                  <c:v>42996</c:v>
                </c:pt>
                <c:pt idx="3520">
                  <c:v>42997</c:v>
                </c:pt>
                <c:pt idx="3521">
                  <c:v>42998</c:v>
                </c:pt>
                <c:pt idx="3522">
                  <c:v>42999</c:v>
                </c:pt>
                <c:pt idx="3523">
                  <c:v>43000</c:v>
                </c:pt>
                <c:pt idx="3524">
                  <c:v>43001</c:v>
                </c:pt>
                <c:pt idx="3525">
                  <c:v>43002</c:v>
                </c:pt>
                <c:pt idx="3526">
                  <c:v>43003</c:v>
                </c:pt>
                <c:pt idx="3527">
                  <c:v>43004</c:v>
                </c:pt>
                <c:pt idx="3528">
                  <c:v>43005</c:v>
                </c:pt>
                <c:pt idx="3529">
                  <c:v>43006</c:v>
                </c:pt>
                <c:pt idx="3530">
                  <c:v>43007</c:v>
                </c:pt>
                <c:pt idx="3531">
                  <c:v>43008</c:v>
                </c:pt>
                <c:pt idx="3532">
                  <c:v>43009</c:v>
                </c:pt>
                <c:pt idx="3533">
                  <c:v>43010</c:v>
                </c:pt>
                <c:pt idx="3534">
                  <c:v>43011</c:v>
                </c:pt>
                <c:pt idx="3535">
                  <c:v>43012</c:v>
                </c:pt>
                <c:pt idx="3536">
                  <c:v>43013</c:v>
                </c:pt>
                <c:pt idx="3537">
                  <c:v>43014</c:v>
                </c:pt>
                <c:pt idx="3538">
                  <c:v>43015</c:v>
                </c:pt>
                <c:pt idx="3539">
                  <c:v>43016</c:v>
                </c:pt>
                <c:pt idx="3540">
                  <c:v>43017</c:v>
                </c:pt>
                <c:pt idx="3541">
                  <c:v>43018</c:v>
                </c:pt>
                <c:pt idx="3542">
                  <c:v>43019</c:v>
                </c:pt>
                <c:pt idx="3543">
                  <c:v>43020</c:v>
                </c:pt>
                <c:pt idx="3544">
                  <c:v>43021</c:v>
                </c:pt>
                <c:pt idx="3545">
                  <c:v>43022</c:v>
                </c:pt>
                <c:pt idx="3546">
                  <c:v>43023</c:v>
                </c:pt>
                <c:pt idx="3547">
                  <c:v>43024</c:v>
                </c:pt>
                <c:pt idx="3548">
                  <c:v>43025</c:v>
                </c:pt>
                <c:pt idx="3549">
                  <c:v>43026</c:v>
                </c:pt>
                <c:pt idx="3550">
                  <c:v>43027</c:v>
                </c:pt>
                <c:pt idx="3551">
                  <c:v>43028</c:v>
                </c:pt>
                <c:pt idx="3552">
                  <c:v>43029</c:v>
                </c:pt>
                <c:pt idx="3553">
                  <c:v>43030</c:v>
                </c:pt>
                <c:pt idx="3554">
                  <c:v>43031</c:v>
                </c:pt>
                <c:pt idx="3555">
                  <c:v>43032</c:v>
                </c:pt>
                <c:pt idx="3556">
                  <c:v>43033</c:v>
                </c:pt>
                <c:pt idx="3557">
                  <c:v>43034</c:v>
                </c:pt>
                <c:pt idx="3558">
                  <c:v>43035</c:v>
                </c:pt>
                <c:pt idx="3559">
                  <c:v>43036</c:v>
                </c:pt>
                <c:pt idx="3560">
                  <c:v>43037</c:v>
                </c:pt>
                <c:pt idx="3561">
                  <c:v>43038</c:v>
                </c:pt>
                <c:pt idx="3562">
                  <c:v>43039</c:v>
                </c:pt>
                <c:pt idx="3563">
                  <c:v>43040</c:v>
                </c:pt>
                <c:pt idx="3564">
                  <c:v>43041</c:v>
                </c:pt>
                <c:pt idx="3565">
                  <c:v>43042</c:v>
                </c:pt>
                <c:pt idx="3566">
                  <c:v>43043</c:v>
                </c:pt>
                <c:pt idx="3567">
                  <c:v>43044</c:v>
                </c:pt>
                <c:pt idx="3568">
                  <c:v>43045</c:v>
                </c:pt>
                <c:pt idx="3569">
                  <c:v>43046</c:v>
                </c:pt>
                <c:pt idx="3570">
                  <c:v>43047</c:v>
                </c:pt>
                <c:pt idx="3571">
                  <c:v>43048</c:v>
                </c:pt>
                <c:pt idx="3572">
                  <c:v>43049</c:v>
                </c:pt>
                <c:pt idx="3573">
                  <c:v>43050</c:v>
                </c:pt>
                <c:pt idx="3574">
                  <c:v>43051</c:v>
                </c:pt>
                <c:pt idx="3575">
                  <c:v>43052</c:v>
                </c:pt>
                <c:pt idx="3576">
                  <c:v>43053</c:v>
                </c:pt>
                <c:pt idx="3577">
                  <c:v>43054</c:v>
                </c:pt>
                <c:pt idx="3578">
                  <c:v>43055</c:v>
                </c:pt>
                <c:pt idx="3579">
                  <c:v>43056</c:v>
                </c:pt>
                <c:pt idx="3580">
                  <c:v>43057</c:v>
                </c:pt>
                <c:pt idx="3581">
                  <c:v>43058</c:v>
                </c:pt>
                <c:pt idx="3582">
                  <c:v>43059</c:v>
                </c:pt>
                <c:pt idx="3583">
                  <c:v>43060</c:v>
                </c:pt>
                <c:pt idx="3584">
                  <c:v>43061</c:v>
                </c:pt>
                <c:pt idx="3585">
                  <c:v>43062</c:v>
                </c:pt>
                <c:pt idx="3586">
                  <c:v>43063</c:v>
                </c:pt>
                <c:pt idx="3587">
                  <c:v>43064</c:v>
                </c:pt>
                <c:pt idx="3588">
                  <c:v>43065</c:v>
                </c:pt>
                <c:pt idx="3589">
                  <c:v>43066</c:v>
                </c:pt>
                <c:pt idx="3590">
                  <c:v>43067</c:v>
                </c:pt>
                <c:pt idx="3591">
                  <c:v>43068</c:v>
                </c:pt>
                <c:pt idx="3592">
                  <c:v>43069</c:v>
                </c:pt>
                <c:pt idx="3593">
                  <c:v>43070</c:v>
                </c:pt>
                <c:pt idx="3594">
                  <c:v>43071</c:v>
                </c:pt>
                <c:pt idx="3595">
                  <c:v>43072</c:v>
                </c:pt>
                <c:pt idx="3596">
                  <c:v>43073</c:v>
                </c:pt>
                <c:pt idx="3597">
                  <c:v>43074</c:v>
                </c:pt>
                <c:pt idx="3598">
                  <c:v>43075</c:v>
                </c:pt>
                <c:pt idx="3599">
                  <c:v>43076</c:v>
                </c:pt>
                <c:pt idx="3600">
                  <c:v>43077</c:v>
                </c:pt>
                <c:pt idx="3601">
                  <c:v>43078</c:v>
                </c:pt>
                <c:pt idx="3602">
                  <c:v>43079</c:v>
                </c:pt>
                <c:pt idx="3603">
                  <c:v>43080</c:v>
                </c:pt>
                <c:pt idx="3604">
                  <c:v>43081</c:v>
                </c:pt>
                <c:pt idx="3605">
                  <c:v>43082</c:v>
                </c:pt>
                <c:pt idx="3606">
                  <c:v>43083</c:v>
                </c:pt>
                <c:pt idx="3607">
                  <c:v>43084</c:v>
                </c:pt>
                <c:pt idx="3608">
                  <c:v>43085</c:v>
                </c:pt>
                <c:pt idx="3609">
                  <c:v>43086</c:v>
                </c:pt>
                <c:pt idx="3610">
                  <c:v>43087</c:v>
                </c:pt>
                <c:pt idx="3611">
                  <c:v>43088</c:v>
                </c:pt>
                <c:pt idx="3612">
                  <c:v>43089</c:v>
                </c:pt>
                <c:pt idx="3613">
                  <c:v>43090</c:v>
                </c:pt>
                <c:pt idx="3614">
                  <c:v>43091</c:v>
                </c:pt>
                <c:pt idx="3615">
                  <c:v>43092</c:v>
                </c:pt>
                <c:pt idx="3616">
                  <c:v>43093</c:v>
                </c:pt>
                <c:pt idx="3617">
                  <c:v>43094</c:v>
                </c:pt>
                <c:pt idx="3618">
                  <c:v>43095</c:v>
                </c:pt>
                <c:pt idx="3619">
                  <c:v>43096</c:v>
                </c:pt>
                <c:pt idx="3620">
                  <c:v>43097</c:v>
                </c:pt>
                <c:pt idx="3621">
                  <c:v>43098</c:v>
                </c:pt>
                <c:pt idx="3622">
                  <c:v>43099</c:v>
                </c:pt>
                <c:pt idx="3623">
                  <c:v>43100</c:v>
                </c:pt>
                <c:pt idx="3624">
                  <c:v>43101</c:v>
                </c:pt>
                <c:pt idx="3625">
                  <c:v>43102</c:v>
                </c:pt>
                <c:pt idx="3626">
                  <c:v>43103</c:v>
                </c:pt>
                <c:pt idx="3627">
                  <c:v>43104</c:v>
                </c:pt>
                <c:pt idx="3628">
                  <c:v>43105</c:v>
                </c:pt>
                <c:pt idx="3629">
                  <c:v>43106</c:v>
                </c:pt>
                <c:pt idx="3630">
                  <c:v>43107</c:v>
                </c:pt>
                <c:pt idx="3631">
                  <c:v>43108</c:v>
                </c:pt>
                <c:pt idx="3632">
                  <c:v>43109</c:v>
                </c:pt>
                <c:pt idx="3633">
                  <c:v>43110</c:v>
                </c:pt>
                <c:pt idx="3634">
                  <c:v>43111</c:v>
                </c:pt>
                <c:pt idx="3635">
                  <c:v>43112</c:v>
                </c:pt>
                <c:pt idx="3636">
                  <c:v>43113</c:v>
                </c:pt>
                <c:pt idx="3637">
                  <c:v>43114</c:v>
                </c:pt>
                <c:pt idx="3638">
                  <c:v>43115</c:v>
                </c:pt>
                <c:pt idx="3639">
                  <c:v>43116</c:v>
                </c:pt>
                <c:pt idx="3640">
                  <c:v>43117</c:v>
                </c:pt>
                <c:pt idx="3641">
                  <c:v>43118</c:v>
                </c:pt>
                <c:pt idx="3642">
                  <c:v>43119</c:v>
                </c:pt>
                <c:pt idx="3643">
                  <c:v>43120</c:v>
                </c:pt>
                <c:pt idx="3644">
                  <c:v>43121</c:v>
                </c:pt>
                <c:pt idx="3645">
                  <c:v>43122</c:v>
                </c:pt>
                <c:pt idx="3646">
                  <c:v>43123</c:v>
                </c:pt>
                <c:pt idx="3647">
                  <c:v>43124</c:v>
                </c:pt>
                <c:pt idx="3648">
                  <c:v>43125</c:v>
                </c:pt>
                <c:pt idx="3649">
                  <c:v>43126</c:v>
                </c:pt>
                <c:pt idx="3650">
                  <c:v>43127</c:v>
                </c:pt>
                <c:pt idx="3651">
                  <c:v>43128</c:v>
                </c:pt>
                <c:pt idx="3652">
                  <c:v>43129</c:v>
                </c:pt>
                <c:pt idx="3653">
                  <c:v>43130</c:v>
                </c:pt>
                <c:pt idx="3654">
                  <c:v>43131</c:v>
                </c:pt>
                <c:pt idx="3655">
                  <c:v>43132</c:v>
                </c:pt>
                <c:pt idx="3656">
                  <c:v>43133</c:v>
                </c:pt>
                <c:pt idx="3657">
                  <c:v>43134</c:v>
                </c:pt>
                <c:pt idx="3658">
                  <c:v>43135</c:v>
                </c:pt>
                <c:pt idx="3659">
                  <c:v>43136</c:v>
                </c:pt>
                <c:pt idx="3660">
                  <c:v>43137</c:v>
                </c:pt>
                <c:pt idx="3661">
                  <c:v>43138</c:v>
                </c:pt>
                <c:pt idx="3662">
                  <c:v>43139</c:v>
                </c:pt>
                <c:pt idx="3663">
                  <c:v>43140</c:v>
                </c:pt>
                <c:pt idx="3664">
                  <c:v>43141</c:v>
                </c:pt>
                <c:pt idx="3665">
                  <c:v>43142</c:v>
                </c:pt>
                <c:pt idx="3666">
                  <c:v>43143</c:v>
                </c:pt>
                <c:pt idx="3667">
                  <c:v>43144</c:v>
                </c:pt>
                <c:pt idx="3668">
                  <c:v>43145</c:v>
                </c:pt>
                <c:pt idx="3669">
                  <c:v>43146</c:v>
                </c:pt>
                <c:pt idx="3670">
                  <c:v>43147</c:v>
                </c:pt>
                <c:pt idx="3671">
                  <c:v>43148</c:v>
                </c:pt>
                <c:pt idx="3672">
                  <c:v>43149</c:v>
                </c:pt>
                <c:pt idx="3673">
                  <c:v>43150</c:v>
                </c:pt>
                <c:pt idx="3674">
                  <c:v>43151</c:v>
                </c:pt>
                <c:pt idx="3675">
                  <c:v>43152</c:v>
                </c:pt>
                <c:pt idx="3676">
                  <c:v>43153</c:v>
                </c:pt>
                <c:pt idx="3677">
                  <c:v>43154</c:v>
                </c:pt>
                <c:pt idx="3678">
                  <c:v>43155</c:v>
                </c:pt>
                <c:pt idx="3679">
                  <c:v>43156</c:v>
                </c:pt>
                <c:pt idx="3680">
                  <c:v>43157</c:v>
                </c:pt>
                <c:pt idx="3681">
                  <c:v>43158</c:v>
                </c:pt>
                <c:pt idx="3682">
                  <c:v>43159</c:v>
                </c:pt>
                <c:pt idx="3683">
                  <c:v>43160</c:v>
                </c:pt>
                <c:pt idx="3684">
                  <c:v>43161</c:v>
                </c:pt>
                <c:pt idx="3685">
                  <c:v>43162</c:v>
                </c:pt>
                <c:pt idx="3686">
                  <c:v>43163</c:v>
                </c:pt>
                <c:pt idx="3687">
                  <c:v>43164</c:v>
                </c:pt>
                <c:pt idx="3688">
                  <c:v>43165</c:v>
                </c:pt>
                <c:pt idx="3689">
                  <c:v>43166</c:v>
                </c:pt>
                <c:pt idx="3690">
                  <c:v>43167</c:v>
                </c:pt>
                <c:pt idx="3691">
                  <c:v>43168</c:v>
                </c:pt>
                <c:pt idx="3692">
                  <c:v>43169</c:v>
                </c:pt>
                <c:pt idx="3693">
                  <c:v>43170</c:v>
                </c:pt>
                <c:pt idx="3694">
                  <c:v>43171</c:v>
                </c:pt>
                <c:pt idx="3695">
                  <c:v>43172</c:v>
                </c:pt>
                <c:pt idx="3696">
                  <c:v>43173</c:v>
                </c:pt>
                <c:pt idx="3697">
                  <c:v>43174</c:v>
                </c:pt>
                <c:pt idx="3698">
                  <c:v>43175</c:v>
                </c:pt>
                <c:pt idx="3699">
                  <c:v>43176</c:v>
                </c:pt>
                <c:pt idx="3700">
                  <c:v>43177</c:v>
                </c:pt>
                <c:pt idx="3701">
                  <c:v>43178</c:v>
                </c:pt>
                <c:pt idx="3702">
                  <c:v>43179</c:v>
                </c:pt>
                <c:pt idx="3703">
                  <c:v>43180</c:v>
                </c:pt>
                <c:pt idx="3704">
                  <c:v>43181</c:v>
                </c:pt>
                <c:pt idx="3705">
                  <c:v>43182</c:v>
                </c:pt>
                <c:pt idx="3706">
                  <c:v>43183</c:v>
                </c:pt>
                <c:pt idx="3707">
                  <c:v>43184</c:v>
                </c:pt>
                <c:pt idx="3708">
                  <c:v>43185</c:v>
                </c:pt>
                <c:pt idx="3709">
                  <c:v>43186</c:v>
                </c:pt>
                <c:pt idx="3710">
                  <c:v>43187</c:v>
                </c:pt>
                <c:pt idx="3711">
                  <c:v>43188</c:v>
                </c:pt>
                <c:pt idx="3712">
                  <c:v>43189</c:v>
                </c:pt>
                <c:pt idx="3713">
                  <c:v>43190</c:v>
                </c:pt>
                <c:pt idx="3714">
                  <c:v>43191</c:v>
                </c:pt>
                <c:pt idx="3715">
                  <c:v>43192</c:v>
                </c:pt>
                <c:pt idx="3716">
                  <c:v>43193</c:v>
                </c:pt>
                <c:pt idx="3717">
                  <c:v>43194</c:v>
                </c:pt>
                <c:pt idx="3718">
                  <c:v>43195</c:v>
                </c:pt>
                <c:pt idx="3719">
                  <c:v>43196</c:v>
                </c:pt>
                <c:pt idx="3720">
                  <c:v>43197</c:v>
                </c:pt>
                <c:pt idx="3721">
                  <c:v>43198</c:v>
                </c:pt>
                <c:pt idx="3722">
                  <c:v>43199</c:v>
                </c:pt>
                <c:pt idx="3723">
                  <c:v>43200</c:v>
                </c:pt>
                <c:pt idx="3724">
                  <c:v>43201</c:v>
                </c:pt>
                <c:pt idx="3725">
                  <c:v>43202</c:v>
                </c:pt>
                <c:pt idx="3726">
                  <c:v>43203</c:v>
                </c:pt>
                <c:pt idx="3727">
                  <c:v>43204</c:v>
                </c:pt>
                <c:pt idx="3728">
                  <c:v>43205</c:v>
                </c:pt>
                <c:pt idx="3729">
                  <c:v>43206</c:v>
                </c:pt>
                <c:pt idx="3730">
                  <c:v>43207</c:v>
                </c:pt>
                <c:pt idx="3731">
                  <c:v>43208</c:v>
                </c:pt>
                <c:pt idx="3732">
                  <c:v>43209</c:v>
                </c:pt>
                <c:pt idx="3733">
                  <c:v>43210</c:v>
                </c:pt>
                <c:pt idx="3734">
                  <c:v>43211</c:v>
                </c:pt>
                <c:pt idx="3735">
                  <c:v>43212</c:v>
                </c:pt>
                <c:pt idx="3736">
                  <c:v>43213</c:v>
                </c:pt>
                <c:pt idx="3737">
                  <c:v>43214</c:v>
                </c:pt>
                <c:pt idx="3738">
                  <c:v>43215</c:v>
                </c:pt>
                <c:pt idx="3739">
                  <c:v>43216</c:v>
                </c:pt>
                <c:pt idx="3740">
                  <c:v>43217</c:v>
                </c:pt>
                <c:pt idx="3741">
                  <c:v>43218</c:v>
                </c:pt>
                <c:pt idx="3742">
                  <c:v>43219</c:v>
                </c:pt>
                <c:pt idx="3743">
                  <c:v>43220</c:v>
                </c:pt>
                <c:pt idx="3744">
                  <c:v>43221</c:v>
                </c:pt>
                <c:pt idx="3745">
                  <c:v>43222</c:v>
                </c:pt>
                <c:pt idx="3746">
                  <c:v>43223</c:v>
                </c:pt>
                <c:pt idx="3747">
                  <c:v>43224</c:v>
                </c:pt>
                <c:pt idx="3748">
                  <c:v>43225</c:v>
                </c:pt>
                <c:pt idx="3749">
                  <c:v>43226</c:v>
                </c:pt>
                <c:pt idx="3750">
                  <c:v>43227</c:v>
                </c:pt>
                <c:pt idx="3751">
                  <c:v>43228</c:v>
                </c:pt>
                <c:pt idx="3752">
                  <c:v>43229</c:v>
                </c:pt>
                <c:pt idx="3753">
                  <c:v>43230</c:v>
                </c:pt>
                <c:pt idx="3754">
                  <c:v>43231</c:v>
                </c:pt>
                <c:pt idx="3755">
                  <c:v>43232</c:v>
                </c:pt>
                <c:pt idx="3756">
                  <c:v>43233</c:v>
                </c:pt>
                <c:pt idx="3757">
                  <c:v>43234</c:v>
                </c:pt>
                <c:pt idx="3758">
                  <c:v>43235</c:v>
                </c:pt>
                <c:pt idx="3759">
                  <c:v>43236</c:v>
                </c:pt>
                <c:pt idx="3760">
                  <c:v>43237</c:v>
                </c:pt>
                <c:pt idx="3761">
                  <c:v>43238</c:v>
                </c:pt>
                <c:pt idx="3762">
                  <c:v>43239</c:v>
                </c:pt>
                <c:pt idx="3763">
                  <c:v>43240</c:v>
                </c:pt>
                <c:pt idx="3764">
                  <c:v>43241</c:v>
                </c:pt>
                <c:pt idx="3765">
                  <c:v>43242</c:v>
                </c:pt>
                <c:pt idx="3766">
                  <c:v>43243</c:v>
                </c:pt>
                <c:pt idx="3767">
                  <c:v>43244</c:v>
                </c:pt>
                <c:pt idx="3768">
                  <c:v>43245</c:v>
                </c:pt>
                <c:pt idx="3769">
                  <c:v>43246</c:v>
                </c:pt>
                <c:pt idx="3770">
                  <c:v>43247</c:v>
                </c:pt>
                <c:pt idx="3771">
                  <c:v>43248</c:v>
                </c:pt>
                <c:pt idx="3772">
                  <c:v>43249</c:v>
                </c:pt>
                <c:pt idx="3773">
                  <c:v>43250</c:v>
                </c:pt>
                <c:pt idx="3774">
                  <c:v>43251</c:v>
                </c:pt>
                <c:pt idx="3775">
                  <c:v>43252</c:v>
                </c:pt>
                <c:pt idx="3776">
                  <c:v>43253</c:v>
                </c:pt>
                <c:pt idx="3777">
                  <c:v>43254</c:v>
                </c:pt>
                <c:pt idx="3778">
                  <c:v>43255</c:v>
                </c:pt>
                <c:pt idx="3779">
                  <c:v>43256</c:v>
                </c:pt>
                <c:pt idx="3780">
                  <c:v>43257</c:v>
                </c:pt>
                <c:pt idx="3781">
                  <c:v>43258</c:v>
                </c:pt>
                <c:pt idx="3782">
                  <c:v>43259</c:v>
                </c:pt>
                <c:pt idx="3783">
                  <c:v>43260</c:v>
                </c:pt>
                <c:pt idx="3784">
                  <c:v>43261</c:v>
                </c:pt>
                <c:pt idx="3785">
                  <c:v>43262</c:v>
                </c:pt>
                <c:pt idx="3786">
                  <c:v>43263</c:v>
                </c:pt>
                <c:pt idx="3787">
                  <c:v>43264</c:v>
                </c:pt>
                <c:pt idx="3788">
                  <c:v>43265</c:v>
                </c:pt>
                <c:pt idx="3789">
                  <c:v>43266</c:v>
                </c:pt>
                <c:pt idx="3790">
                  <c:v>43267</c:v>
                </c:pt>
                <c:pt idx="3791">
                  <c:v>43268</c:v>
                </c:pt>
                <c:pt idx="3792">
                  <c:v>43269</c:v>
                </c:pt>
                <c:pt idx="3793">
                  <c:v>43270</c:v>
                </c:pt>
                <c:pt idx="3794">
                  <c:v>43271</c:v>
                </c:pt>
                <c:pt idx="3795">
                  <c:v>43272</c:v>
                </c:pt>
                <c:pt idx="3796">
                  <c:v>43273</c:v>
                </c:pt>
                <c:pt idx="3797">
                  <c:v>43274</c:v>
                </c:pt>
                <c:pt idx="3798">
                  <c:v>43275</c:v>
                </c:pt>
                <c:pt idx="3799">
                  <c:v>43276</c:v>
                </c:pt>
                <c:pt idx="3800">
                  <c:v>43277</c:v>
                </c:pt>
                <c:pt idx="3801">
                  <c:v>43278</c:v>
                </c:pt>
                <c:pt idx="3802">
                  <c:v>43279</c:v>
                </c:pt>
                <c:pt idx="3803">
                  <c:v>43280</c:v>
                </c:pt>
                <c:pt idx="3804">
                  <c:v>43281</c:v>
                </c:pt>
                <c:pt idx="3805">
                  <c:v>43282</c:v>
                </c:pt>
                <c:pt idx="3806">
                  <c:v>43283</c:v>
                </c:pt>
                <c:pt idx="3807">
                  <c:v>43284</c:v>
                </c:pt>
                <c:pt idx="3808">
                  <c:v>43285</c:v>
                </c:pt>
                <c:pt idx="3809">
                  <c:v>43286</c:v>
                </c:pt>
                <c:pt idx="3810">
                  <c:v>43287</c:v>
                </c:pt>
                <c:pt idx="3811">
                  <c:v>43288</c:v>
                </c:pt>
                <c:pt idx="3812">
                  <c:v>43289</c:v>
                </c:pt>
                <c:pt idx="3813">
                  <c:v>43290</c:v>
                </c:pt>
                <c:pt idx="3814">
                  <c:v>43291</c:v>
                </c:pt>
                <c:pt idx="3815">
                  <c:v>43292</c:v>
                </c:pt>
                <c:pt idx="3816">
                  <c:v>43293</c:v>
                </c:pt>
                <c:pt idx="3817">
                  <c:v>43294</c:v>
                </c:pt>
                <c:pt idx="3818">
                  <c:v>43295</c:v>
                </c:pt>
                <c:pt idx="3819">
                  <c:v>43296</c:v>
                </c:pt>
                <c:pt idx="3820">
                  <c:v>43297</c:v>
                </c:pt>
                <c:pt idx="3821">
                  <c:v>43298</c:v>
                </c:pt>
                <c:pt idx="3822">
                  <c:v>43299</c:v>
                </c:pt>
                <c:pt idx="3823">
                  <c:v>43300</c:v>
                </c:pt>
                <c:pt idx="3824">
                  <c:v>43301</c:v>
                </c:pt>
                <c:pt idx="3825">
                  <c:v>43302</c:v>
                </c:pt>
                <c:pt idx="3826">
                  <c:v>43303</c:v>
                </c:pt>
                <c:pt idx="3827">
                  <c:v>43304</c:v>
                </c:pt>
                <c:pt idx="3828">
                  <c:v>43305</c:v>
                </c:pt>
                <c:pt idx="3829">
                  <c:v>43306</c:v>
                </c:pt>
                <c:pt idx="3830">
                  <c:v>43307</c:v>
                </c:pt>
                <c:pt idx="3831">
                  <c:v>43308</c:v>
                </c:pt>
                <c:pt idx="3832">
                  <c:v>43309</c:v>
                </c:pt>
                <c:pt idx="3833">
                  <c:v>43310</c:v>
                </c:pt>
                <c:pt idx="3834">
                  <c:v>43311</c:v>
                </c:pt>
                <c:pt idx="3835">
                  <c:v>43312</c:v>
                </c:pt>
                <c:pt idx="3836">
                  <c:v>43313</c:v>
                </c:pt>
                <c:pt idx="3837">
                  <c:v>43314</c:v>
                </c:pt>
                <c:pt idx="3838">
                  <c:v>43315</c:v>
                </c:pt>
                <c:pt idx="3839">
                  <c:v>43316</c:v>
                </c:pt>
                <c:pt idx="3840">
                  <c:v>43317</c:v>
                </c:pt>
                <c:pt idx="3841">
                  <c:v>43318</c:v>
                </c:pt>
                <c:pt idx="3842">
                  <c:v>43319</c:v>
                </c:pt>
                <c:pt idx="3843">
                  <c:v>43320</c:v>
                </c:pt>
                <c:pt idx="3844">
                  <c:v>43321</c:v>
                </c:pt>
                <c:pt idx="3845">
                  <c:v>43322</c:v>
                </c:pt>
                <c:pt idx="3846">
                  <c:v>43323</c:v>
                </c:pt>
                <c:pt idx="3847">
                  <c:v>43324</c:v>
                </c:pt>
                <c:pt idx="3848">
                  <c:v>43325</c:v>
                </c:pt>
                <c:pt idx="3849">
                  <c:v>43326</c:v>
                </c:pt>
                <c:pt idx="3850">
                  <c:v>43327</c:v>
                </c:pt>
                <c:pt idx="3851">
                  <c:v>43328</c:v>
                </c:pt>
                <c:pt idx="3852">
                  <c:v>43329</c:v>
                </c:pt>
                <c:pt idx="3853">
                  <c:v>43330</c:v>
                </c:pt>
                <c:pt idx="3854">
                  <c:v>43331</c:v>
                </c:pt>
                <c:pt idx="3855">
                  <c:v>43332</c:v>
                </c:pt>
                <c:pt idx="3856">
                  <c:v>43333</c:v>
                </c:pt>
                <c:pt idx="3857">
                  <c:v>43334</c:v>
                </c:pt>
                <c:pt idx="3858">
                  <c:v>43335</c:v>
                </c:pt>
                <c:pt idx="3859">
                  <c:v>43336</c:v>
                </c:pt>
                <c:pt idx="3860">
                  <c:v>43337</c:v>
                </c:pt>
                <c:pt idx="3861">
                  <c:v>43338</c:v>
                </c:pt>
                <c:pt idx="3862">
                  <c:v>43339</c:v>
                </c:pt>
                <c:pt idx="3863">
                  <c:v>43340</c:v>
                </c:pt>
                <c:pt idx="3864">
                  <c:v>43341</c:v>
                </c:pt>
                <c:pt idx="3865">
                  <c:v>43342</c:v>
                </c:pt>
                <c:pt idx="3866">
                  <c:v>43343</c:v>
                </c:pt>
                <c:pt idx="3867">
                  <c:v>43344</c:v>
                </c:pt>
                <c:pt idx="3868">
                  <c:v>43345</c:v>
                </c:pt>
                <c:pt idx="3869">
                  <c:v>43346</c:v>
                </c:pt>
                <c:pt idx="3870">
                  <c:v>43347</c:v>
                </c:pt>
                <c:pt idx="3871">
                  <c:v>43348</c:v>
                </c:pt>
                <c:pt idx="3872">
                  <c:v>43349</c:v>
                </c:pt>
                <c:pt idx="3873">
                  <c:v>43350</c:v>
                </c:pt>
                <c:pt idx="3874">
                  <c:v>43351</c:v>
                </c:pt>
                <c:pt idx="3875">
                  <c:v>43352</c:v>
                </c:pt>
                <c:pt idx="3876">
                  <c:v>43353</c:v>
                </c:pt>
                <c:pt idx="3877">
                  <c:v>43354</c:v>
                </c:pt>
                <c:pt idx="3878">
                  <c:v>43355</c:v>
                </c:pt>
                <c:pt idx="3879">
                  <c:v>43356</c:v>
                </c:pt>
                <c:pt idx="3880">
                  <c:v>43357</c:v>
                </c:pt>
                <c:pt idx="3881">
                  <c:v>43358</c:v>
                </c:pt>
                <c:pt idx="3882">
                  <c:v>43359</c:v>
                </c:pt>
                <c:pt idx="3883">
                  <c:v>43360</c:v>
                </c:pt>
                <c:pt idx="3884">
                  <c:v>43361</c:v>
                </c:pt>
                <c:pt idx="3885">
                  <c:v>43362</c:v>
                </c:pt>
                <c:pt idx="3886">
                  <c:v>43363</c:v>
                </c:pt>
                <c:pt idx="3887">
                  <c:v>43364</c:v>
                </c:pt>
                <c:pt idx="3888">
                  <c:v>43365</c:v>
                </c:pt>
                <c:pt idx="3889">
                  <c:v>43366</c:v>
                </c:pt>
                <c:pt idx="3890">
                  <c:v>43367</c:v>
                </c:pt>
                <c:pt idx="3891">
                  <c:v>43368</c:v>
                </c:pt>
                <c:pt idx="3892">
                  <c:v>43369</c:v>
                </c:pt>
                <c:pt idx="3893">
                  <c:v>43370</c:v>
                </c:pt>
                <c:pt idx="3894">
                  <c:v>43371</c:v>
                </c:pt>
                <c:pt idx="3895">
                  <c:v>43372</c:v>
                </c:pt>
                <c:pt idx="3896">
                  <c:v>43373</c:v>
                </c:pt>
                <c:pt idx="3897">
                  <c:v>43374</c:v>
                </c:pt>
                <c:pt idx="3898">
                  <c:v>43375</c:v>
                </c:pt>
                <c:pt idx="3899">
                  <c:v>43376</c:v>
                </c:pt>
                <c:pt idx="3900">
                  <c:v>43377</c:v>
                </c:pt>
                <c:pt idx="3901">
                  <c:v>43378</c:v>
                </c:pt>
                <c:pt idx="3902">
                  <c:v>43379</c:v>
                </c:pt>
                <c:pt idx="3903">
                  <c:v>43380</c:v>
                </c:pt>
                <c:pt idx="3904">
                  <c:v>43381</c:v>
                </c:pt>
                <c:pt idx="3905">
                  <c:v>43382</c:v>
                </c:pt>
                <c:pt idx="3906">
                  <c:v>43383</c:v>
                </c:pt>
                <c:pt idx="3907">
                  <c:v>43384</c:v>
                </c:pt>
                <c:pt idx="3908">
                  <c:v>43385</c:v>
                </c:pt>
                <c:pt idx="3909">
                  <c:v>43386</c:v>
                </c:pt>
                <c:pt idx="3910">
                  <c:v>43387</c:v>
                </c:pt>
                <c:pt idx="3911">
                  <c:v>43388</c:v>
                </c:pt>
                <c:pt idx="3912">
                  <c:v>43389</c:v>
                </c:pt>
                <c:pt idx="3913">
                  <c:v>43390</c:v>
                </c:pt>
                <c:pt idx="3914">
                  <c:v>43391</c:v>
                </c:pt>
                <c:pt idx="3915">
                  <c:v>43392</c:v>
                </c:pt>
                <c:pt idx="3916">
                  <c:v>43393</c:v>
                </c:pt>
                <c:pt idx="3917">
                  <c:v>43394</c:v>
                </c:pt>
                <c:pt idx="3918">
                  <c:v>43395</c:v>
                </c:pt>
                <c:pt idx="3919">
                  <c:v>43396</c:v>
                </c:pt>
                <c:pt idx="3920">
                  <c:v>43397</c:v>
                </c:pt>
                <c:pt idx="3921">
                  <c:v>43398</c:v>
                </c:pt>
                <c:pt idx="3922">
                  <c:v>43399</c:v>
                </c:pt>
                <c:pt idx="3923">
                  <c:v>43400</c:v>
                </c:pt>
                <c:pt idx="3924">
                  <c:v>43401</c:v>
                </c:pt>
                <c:pt idx="3925">
                  <c:v>43402</c:v>
                </c:pt>
                <c:pt idx="3926">
                  <c:v>43403</c:v>
                </c:pt>
                <c:pt idx="3927">
                  <c:v>43404</c:v>
                </c:pt>
                <c:pt idx="3928">
                  <c:v>43405</c:v>
                </c:pt>
                <c:pt idx="3929">
                  <c:v>43406</c:v>
                </c:pt>
                <c:pt idx="3930">
                  <c:v>43407</c:v>
                </c:pt>
                <c:pt idx="3931">
                  <c:v>43408</c:v>
                </c:pt>
                <c:pt idx="3932">
                  <c:v>43409</c:v>
                </c:pt>
                <c:pt idx="3933">
                  <c:v>43410</c:v>
                </c:pt>
                <c:pt idx="3934">
                  <c:v>43411</c:v>
                </c:pt>
                <c:pt idx="3935">
                  <c:v>43412</c:v>
                </c:pt>
                <c:pt idx="3936">
                  <c:v>43413</c:v>
                </c:pt>
                <c:pt idx="3937">
                  <c:v>43414</c:v>
                </c:pt>
                <c:pt idx="3938">
                  <c:v>43415</c:v>
                </c:pt>
                <c:pt idx="3939">
                  <c:v>43416</c:v>
                </c:pt>
                <c:pt idx="3940">
                  <c:v>43417</c:v>
                </c:pt>
                <c:pt idx="3941">
                  <c:v>43418</c:v>
                </c:pt>
                <c:pt idx="3942">
                  <c:v>43419</c:v>
                </c:pt>
                <c:pt idx="3943">
                  <c:v>43420</c:v>
                </c:pt>
                <c:pt idx="3944">
                  <c:v>43421</c:v>
                </c:pt>
                <c:pt idx="3945">
                  <c:v>43422</c:v>
                </c:pt>
                <c:pt idx="3946">
                  <c:v>43423</c:v>
                </c:pt>
                <c:pt idx="3947">
                  <c:v>43424</c:v>
                </c:pt>
                <c:pt idx="3948">
                  <c:v>43425</c:v>
                </c:pt>
                <c:pt idx="3949">
                  <c:v>43426</c:v>
                </c:pt>
                <c:pt idx="3950">
                  <c:v>43427</c:v>
                </c:pt>
                <c:pt idx="3951">
                  <c:v>43428</c:v>
                </c:pt>
                <c:pt idx="3952">
                  <c:v>43429</c:v>
                </c:pt>
                <c:pt idx="3953">
                  <c:v>43430</c:v>
                </c:pt>
                <c:pt idx="3954">
                  <c:v>43431</c:v>
                </c:pt>
                <c:pt idx="3955">
                  <c:v>43432</c:v>
                </c:pt>
                <c:pt idx="3956">
                  <c:v>43433</c:v>
                </c:pt>
                <c:pt idx="3957">
                  <c:v>43434</c:v>
                </c:pt>
                <c:pt idx="3958">
                  <c:v>43435</c:v>
                </c:pt>
                <c:pt idx="3959">
                  <c:v>43436</c:v>
                </c:pt>
                <c:pt idx="3960">
                  <c:v>43437</c:v>
                </c:pt>
                <c:pt idx="3961">
                  <c:v>43438</c:v>
                </c:pt>
                <c:pt idx="3962">
                  <c:v>43439</c:v>
                </c:pt>
                <c:pt idx="3963">
                  <c:v>43440</c:v>
                </c:pt>
                <c:pt idx="3964">
                  <c:v>43441</c:v>
                </c:pt>
                <c:pt idx="3965">
                  <c:v>43442</c:v>
                </c:pt>
                <c:pt idx="3966">
                  <c:v>43443</c:v>
                </c:pt>
                <c:pt idx="3967">
                  <c:v>43444</c:v>
                </c:pt>
                <c:pt idx="3968">
                  <c:v>43445</c:v>
                </c:pt>
                <c:pt idx="3969">
                  <c:v>43446</c:v>
                </c:pt>
                <c:pt idx="3970">
                  <c:v>43447</c:v>
                </c:pt>
                <c:pt idx="3971">
                  <c:v>43448</c:v>
                </c:pt>
                <c:pt idx="3972">
                  <c:v>43449</c:v>
                </c:pt>
                <c:pt idx="3973">
                  <c:v>43450</c:v>
                </c:pt>
                <c:pt idx="3974">
                  <c:v>43451</c:v>
                </c:pt>
                <c:pt idx="3975">
                  <c:v>43452</c:v>
                </c:pt>
                <c:pt idx="3976">
                  <c:v>43453</c:v>
                </c:pt>
                <c:pt idx="3977">
                  <c:v>43454</c:v>
                </c:pt>
                <c:pt idx="3978">
                  <c:v>43455</c:v>
                </c:pt>
                <c:pt idx="3979">
                  <c:v>43456</c:v>
                </c:pt>
                <c:pt idx="3980">
                  <c:v>43457</c:v>
                </c:pt>
                <c:pt idx="3981">
                  <c:v>43458</c:v>
                </c:pt>
                <c:pt idx="3982">
                  <c:v>43459</c:v>
                </c:pt>
                <c:pt idx="3983">
                  <c:v>43460</c:v>
                </c:pt>
                <c:pt idx="3984">
                  <c:v>43461</c:v>
                </c:pt>
                <c:pt idx="3985">
                  <c:v>43462</c:v>
                </c:pt>
                <c:pt idx="3986">
                  <c:v>43463</c:v>
                </c:pt>
                <c:pt idx="3987">
                  <c:v>43464</c:v>
                </c:pt>
                <c:pt idx="3988">
                  <c:v>43465</c:v>
                </c:pt>
                <c:pt idx="3989">
                  <c:v>43466</c:v>
                </c:pt>
                <c:pt idx="3990">
                  <c:v>43467</c:v>
                </c:pt>
                <c:pt idx="3991">
                  <c:v>43468</c:v>
                </c:pt>
                <c:pt idx="3992">
                  <c:v>43469</c:v>
                </c:pt>
                <c:pt idx="3993">
                  <c:v>43470</c:v>
                </c:pt>
                <c:pt idx="3994">
                  <c:v>43471</c:v>
                </c:pt>
                <c:pt idx="3995">
                  <c:v>43472</c:v>
                </c:pt>
                <c:pt idx="3996">
                  <c:v>43473</c:v>
                </c:pt>
                <c:pt idx="3997">
                  <c:v>43474</c:v>
                </c:pt>
                <c:pt idx="3998">
                  <c:v>43475</c:v>
                </c:pt>
                <c:pt idx="3999">
                  <c:v>43476</c:v>
                </c:pt>
                <c:pt idx="4000">
                  <c:v>43477</c:v>
                </c:pt>
                <c:pt idx="4001">
                  <c:v>43478</c:v>
                </c:pt>
                <c:pt idx="4002">
                  <c:v>43479</c:v>
                </c:pt>
                <c:pt idx="4003">
                  <c:v>43480</c:v>
                </c:pt>
                <c:pt idx="4004">
                  <c:v>43481</c:v>
                </c:pt>
                <c:pt idx="4005">
                  <c:v>43482</c:v>
                </c:pt>
                <c:pt idx="4006">
                  <c:v>43483</c:v>
                </c:pt>
                <c:pt idx="4007">
                  <c:v>43484</c:v>
                </c:pt>
                <c:pt idx="4008">
                  <c:v>43485</c:v>
                </c:pt>
                <c:pt idx="4009">
                  <c:v>43486</c:v>
                </c:pt>
                <c:pt idx="4010">
                  <c:v>43487</c:v>
                </c:pt>
                <c:pt idx="4011">
                  <c:v>43488</c:v>
                </c:pt>
                <c:pt idx="4012">
                  <c:v>43489</c:v>
                </c:pt>
                <c:pt idx="4013">
                  <c:v>43490</c:v>
                </c:pt>
                <c:pt idx="4014">
                  <c:v>43491</c:v>
                </c:pt>
                <c:pt idx="4015">
                  <c:v>43492</c:v>
                </c:pt>
                <c:pt idx="4016">
                  <c:v>43493</c:v>
                </c:pt>
                <c:pt idx="4017">
                  <c:v>43494</c:v>
                </c:pt>
                <c:pt idx="4018">
                  <c:v>43495</c:v>
                </c:pt>
                <c:pt idx="4019">
                  <c:v>43496</c:v>
                </c:pt>
                <c:pt idx="4020">
                  <c:v>43497</c:v>
                </c:pt>
                <c:pt idx="4021">
                  <c:v>43498</c:v>
                </c:pt>
                <c:pt idx="4022">
                  <c:v>43499</c:v>
                </c:pt>
                <c:pt idx="4023">
                  <c:v>43500</c:v>
                </c:pt>
                <c:pt idx="4024">
                  <c:v>43501</c:v>
                </c:pt>
                <c:pt idx="4025">
                  <c:v>43502</c:v>
                </c:pt>
                <c:pt idx="4026">
                  <c:v>43503</c:v>
                </c:pt>
                <c:pt idx="4027">
                  <c:v>43504</c:v>
                </c:pt>
                <c:pt idx="4028">
                  <c:v>43505</c:v>
                </c:pt>
                <c:pt idx="4029">
                  <c:v>43506</c:v>
                </c:pt>
                <c:pt idx="4030">
                  <c:v>43507</c:v>
                </c:pt>
                <c:pt idx="4031">
                  <c:v>43508</c:v>
                </c:pt>
                <c:pt idx="4032">
                  <c:v>43509</c:v>
                </c:pt>
                <c:pt idx="4033">
                  <c:v>43510</c:v>
                </c:pt>
                <c:pt idx="4034">
                  <c:v>43511</c:v>
                </c:pt>
                <c:pt idx="4035">
                  <c:v>43512</c:v>
                </c:pt>
                <c:pt idx="4036">
                  <c:v>43513</c:v>
                </c:pt>
                <c:pt idx="4037">
                  <c:v>43514</c:v>
                </c:pt>
                <c:pt idx="4038">
                  <c:v>43515</c:v>
                </c:pt>
                <c:pt idx="4039">
                  <c:v>43516</c:v>
                </c:pt>
                <c:pt idx="4040">
                  <c:v>43517</c:v>
                </c:pt>
                <c:pt idx="4041">
                  <c:v>43518</c:v>
                </c:pt>
                <c:pt idx="4042">
                  <c:v>43519</c:v>
                </c:pt>
                <c:pt idx="4043">
                  <c:v>43520</c:v>
                </c:pt>
                <c:pt idx="4044">
                  <c:v>43521</c:v>
                </c:pt>
                <c:pt idx="4045">
                  <c:v>43522</c:v>
                </c:pt>
                <c:pt idx="4046">
                  <c:v>43523</c:v>
                </c:pt>
                <c:pt idx="4047">
                  <c:v>43524</c:v>
                </c:pt>
                <c:pt idx="4048">
                  <c:v>43525</c:v>
                </c:pt>
                <c:pt idx="4049">
                  <c:v>43526</c:v>
                </c:pt>
                <c:pt idx="4050">
                  <c:v>43527</c:v>
                </c:pt>
                <c:pt idx="4051">
                  <c:v>43528</c:v>
                </c:pt>
                <c:pt idx="4052">
                  <c:v>43529</c:v>
                </c:pt>
                <c:pt idx="4053">
                  <c:v>43530</c:v>
                </c:pt>
                <c:pt idx="4054">
                  <c:v>43531</c:v>
                </c:pt>
                <c:pt idx="4055">
                  <c:v>43532</c:v>
                </c:pt>
                <c:pt idx="4056">
                  <c:v>43533</c:v>
                </c:pt>
                <c:pt idx="4057">
                  <c:v>43534</c:v>
                </c:pt>
                <c:pt idx="4058">
                  <c:v>43535</c:v>
                </c:pt>
                <c:pt idx="4059">
                  <c:v>43536</c:v>
                </c:pt>
                <c:pt idx="4060">
                  <c:v>43537</c:v>
                </c:pt>
                <c:pt idx="4061">
                  <c:v>43538</c:v>
                </c:pt>
                <c:pt idx="4062">
                  <c:v>43539</c:v>
                </c:pt>
                <c:pt idx="4063">
                  <c:v>43540</c:v>
                </c:pt>
                <c:pt idx="4064">
                  <c:v>43541</c:v>
                </c:pt>
                <c:pt idx="4065">
                  <c:v>43542</c:v>
                </c:pt>
                <c:pt idx="4066">
                  <c:v>43543</c:v>
                </c:pt>
                <c:pt idx="4067">
                  <c:v>43544</c:v>
                </c:pt>
                <c:pt idx="4068">
                  <c:v>43545</c:v>
                </c:pt>
                <c:pt idx="4069">
                  <c:v>43546</c:v>
                </c:pt>
                <c:pt idx="4070">
                  <c:v>43547</c:v>
                </c:pt>
                <c:pt idx="4071">
                  <c:v>43548</c:v>
                </c:pt>
                <c:pt idx="4072">
                  <c:v>43549</c:v>
                </c:pt>
                <c:pt idx="4073">
                  <c:v>43550</c:v>
                </c:pt>
                <c:pt idx="4074">
                  <c:v>43551</c:v>
                </c:pt>
                <c:pt idx="4075">
                  <c:v>43552</c:v>
                </c:pt>
                <c:pt idx="4076">
                  <c:v>43553</c:v>
                </c:pt>
                <c:pt idx="4077">
                  <c:v>43554</c:v>
                </c:pt>
                <c:pt idx="4078">
                  <c:v>43555</c:v>
                </c:pt>
                <c:pt idx="4079">
                  <c:v>43556</c:v>
                </c:pt>
                <c:pt idx="4080">
                  <c:v>43557</c:v>
                </c:pt>
                <c:pt idx="4081">
                  <c:v>43558</c:v>
                </c:pt>
                <c:pt idx="4082">
                  <c:v>43559</c:v>
                </c:pt>
                <c:pt idx="4083">
                  <c:v>43560</c:v>
                </c:pt>
                <c:pt idx="4084">
                  <c:v>43561</c:v>
                </c:pt>
                <c:pt idx="4085">
                  <c:v>43562</c:v>
                </c:pt>
                <c:pt idx="4086">
                  <c:v>43563</c:v>
                </c:pt>
                <c:pt idx="4087">
                  <c:v>43564</c:v>
                </c:pt>
                <c:pt idx="4088">
                  <c:v>43565</c:v>
                </c:pt>
                <c:pt idx="4089">
                  <c:v>43566</c:v>
                </c:pt>
                <c:pt idx="4090">
                  <c:v>43567</c:v>
                </c:pt>
                <c:pt idx="4091">
                  <c:v>43568</c:v>
                </c:pt>
                <c:pt idx="4092">
                  <c:v>43569</c:v>
                </c:pt>
                <c:pt idx="4093">
                  <c:v>43570</c:v>
                </c:pt>
                <c:pt idx="4094">
                  <c:v>43571</c:v>
                </c:pt>
                <c:pt idx="4095">
                  <c:v>43572</c:v>
                </c:pt>
                <c:pt idx="4096">
                  <c:v>43573</c:v>
                </c:pt>
                <c:pt idx="4097">
                  <c:v>43574</c:v>
                </c:pt>
                <c:pt idx="4098">
                  <c:v>43575</c:v>
                </c:pt>
                <c:pt idx="4099">
                  <c:v>43576</c:v>
                </c:pt>
                <c:pt idx="4100">
                  <c:v>43577</c:v>
                </c:pt>
                <c:pt idx="4101">
                  <c:v>43578</c:v>
                </c:pt>
                <c:pt idx="4102">
                  <c:v>43579</c:v>
                </c:pt>
                <c:pt idx="4103">
                  <c:v>43580</c:v>
                </c:pt>
                <c:pt idx="4104">
                  <c:v>43581</c:v>
                </c:pt>
                <c:pt idx="4105">
                  <c:v>43582</c:v>
                </c:pt>
                <c:pt idx="4106">
                  <c:v>43583</c:v>
                </c:pt>
                <c:pt idx="4107">
                  <c:v>43584</c:v>
                </c:pt>
                <c:pt idx="4108">
                  <c:v>43585</c:v>
                </c:pt>
                <c:pt idx="4109">
                  <c:v>43586</c:v>
                </c:pt>
                <c:pt idx="4110">
                  <c:v>43587</c:v>
                </c:pt>
                <c:pt idx="4111">
                  <c:v>43588</c:v>
                </c:pt>
                <c:pt idx="4112">
                  <c:v>43589</c:v>
                </c:pt>
                <c:pt idx="4113">
                  <c:v>43590</c:v>
                </c:pt>
                <c:pt idx="4114">
                  <c:v>43591</c:v>
                </c:pt>
                <c:pt idx="4115">
                  <c:v>43592</c:v>
                </c:pt>
                <c:pt idx="4116">
                  <c:v>43593</c:v>
                </c:pt>
                <c:pt idx="4117">
                  <c:v>43594</c:v>
                </c:pt>
                <c:pt idx="4118">
                  <c:v>43595</c:v>
                </c:pt>
                <c:pt idx="4119">
                  <c:v>43596</c:v>
                </c:pt>
                <c:pt idx="4120">
                  <c:v>43597</c:v>
                </c:pt>
                <c:pt idx="4121">
                  <c:v>43598</c:v>
                </c:pt>
                <c:pt idx="4122">
                  <c:v>43599</c:v>
                </c:pt>
                <c:pt idx="4123">
                  <c:v>43600</c:v>
                </c:pt>
                <c:pt idx="4124">
                  <c:v>43601</c:v>
                </c:pt>
                <c:pt idx="4125">
                  <c:v>43602</c:v>
                </c:pt>
                <c:pt idx="4126">
                  <c:v>43603</c:v>
                </c:pt>
                <c:pt idx="4127">
                  <c:v>43604</c:v>
                </c:pt>
                <c:pt idx="4128">
                  <c:v>43605</c:v>
                </c:pt>
                <c:pt idx="4129">
                  <c:v>43606</c:v>
                </c:pt>
                <c:pt idx="4130">
                  <c:v>43607</c:v>
                </c:pt>
                <c:pt idx="4131">
                  <c:v>43608</c:v>
                </c:pt>
                <c:pt idx="4132">
                  <c:v>43609</c:v>
                </c:pt>
                <c:pt idx="4133">
                  <c:v>43610</c:v>
                </c:pt>
                <c:pt idx="4134">
                  <c:v>43611</c:v>
                </c:pt>
                <c:pt idx="4135">
                  <c:v>43612</c:v>
                </c:pt>
                <c:pt idx="4136">
                  <c:v>43613</c:v>
                </c:pt>
                <c:pt idx="4137">
                  <c:v>43614</c:v>
                </c:pt>
                <c:pt idx="4138">
                  <c:v>43615</c:v>
                </c:pt>
                <c:pt idx="4139">
                  <c:v>43616</c:v>
                </c:pt>
                <c:pt idx="4140">
                  <c:v>43617</c:v>
                </c:pt>
                <c:pt idx="4141">
                  <c:v>43618</c:v>
                </c:pt>
                <c:pt idx="4142">
                  <c:v>43619</c:v>
                </c:pt>
                <c:pt idx="4143">
                  <c:v>43620</c:v>
                </c:pt>
                <c:pt idx="4144">
                  <c:v>43621</c:v>
                </c:pt>
                <c:pt idx="4145">
                  <c:v>43622</c:v>
                </c:pt>
                <c:pt idx="4146">
                  <c:v>43623</c:v>
                </c:pt>
                <c:pt idx="4147">
                  <c:v>43624</c:v>
                </c:pt>
                <c:pt idx="4148">
                  <c:v>43625</c:v>
                </c:pt>
                <c:pt idx="4149">
                  <c:v>43626</c:v>
                </c:pt>
                <c:pt idx="4150">
                  <c:v>43627</c:v>
                </c:pt>
                <c:pt idx="4151">
                  <c:v>43628</c:v>
                </c:pt>
                <c:pt idx="4152">
                  <c:v>43629</c:v>
                </c:pt>
                <c:pt idx="4153">
                  <c:v>43630</c:v>
                </c:pt>
                <c:pt idx="4154">
                  <c:v>43631</c:v>
                </c:pt>
                <c:pt idx="4155">
                  <c:v>43632</c:v>
                </c:pt>
                <c:pt idx="4156">
                  <c:v>43633</c:v>
                </c:pt>
                <c:pt idx="4157">
                  <c:v>43634</c:v>
                </c:pt>
                <c:pt idx="4158">
                  <c:v>43635</c:v>
                </c:pt>
                <c:pt idx="4159">
                  <c:v>43636</c:v>
                </c:pt>
                <c:pt idx="4160">
                  <c:v>43637</c:v>
                </c:pt>
                <c:pt idx="4161">
                  <c:v>43638</c:v>
                </c:pt>
                <c:pt idx="4162">
                  <c:v>43639</c:v>
                </c:pt>
                <c:pt idx="4163">
                  <c:v>43640</c:v>
                </c:pt>
                <c:pt idx="4164">
                  <c:v>43641</c:v>
                </c:pt>
                <c:pt idx="4165">
                  <c:v>43642</c:v>
                </c:pt>
                <c:pt idx="4166">
                  <c:v>43643</c:v>
                </c:pt>
                <c:pt idx="4167">
                  <c:v>43644</c:v>
                </c:pt>
                <c:pt idx="4168">
                  <c:v>43645</c:v>
                </c:pt>
                <c:pt idx="4169">
                  <c:v>43646</c:v>
                </c:pt>
                <c:pt idx="4170">
                  <c:v>43647</c:v>
                </c:pt>
                <c:pt idx="4171">
                  <c:v>43648</c:v>
                </c:pt>
                <c:pt idx="4172">
                  <c:v>43649</c:v>
                </c:pt>
                <c:pt idx="4173">
                  <c:v>43650</c:v>
                </c:pt>
                <c:pt idx="4174">
                  <c:v>43651</c:v>
                </c:pt>
                <c:pt idx="4175">
                  <c:v>43652</c:v>
                </c:pt>
                <c:pt idx="4176">
                  <c:v>43653</c:v>
                </c:pt>
                <c:pt idx="4177">
                  <c:v>43654</c:v>
                </c:pt>
                <c:pt idx="4178">
                  <c:v>43655</c:v>
                </c:pt>
                <c:pt idx="4179">
                  <c:v>43656</c:v>
                </c:pt>
                <c:pt idx="4180">
                  <c:v>43657</c:v>
                </c:pt>
                <c:pt idx="4181">
                  <c:v>43658</c:v>
                </c:pt>
                <c:pt idx="4182">
                  <c:v>43659</c:v>
                </c:pt>
                <c:pt idx="4183">
                  <c:v>43660</c:v>
                </c:pt>
                <c:pt idx="4184">
                  <c:v>43661</c:v>
                </c:pt>
                <c:pt idx="4185">
                  <c:v>43662</c:v>
                </c:pt>
                <c:pt idx="4186">
                  <c:v>43663</c:v>
                </c:pt>
                <c:pt idx="4187">
                  <c:v>43664</c:v>
                </c:pt>
                <c:pt idx="4188">
                  <c:v>43665</c:v>
                </c:pt>
                <c:pt idx="4189">
                  <c:v>43666</c:v>
                </c:pt>
                <c:pt idx="4190">
                  <c:v>43667</c:v>
                </c:pt>
                <c:pt idx="4191">
                  <c:v>43668</c:v>
                </c:pt>
                <c:pt idx="4192">
                  <c:v>43669</c:v>
                </c:pt>
                <c:pt idx="4193">
                  <c:v>43670</c:v>
                </c:pt>
                <c:pt idx="4194">
                  <c:v>43671</c:v>
                </c:pt>
                <c:pt idx="4195">
                  <c:v>43672</c:v>
                </c:pt>
                <c:pt idx="4196">
                  <c:v>43673</c:v>
                </c:pt>
                <c:pt idx="4197">
                  <c:v>43674</c:v>
                </c:pt>
                <c:pt idx="4198">
                  <c:v>43675</c:v>
                </c:pt>
                <c:pt idx="4199">
                  <c:v>43676</c:v>
                </c:pt>
                <c:pt idx="4200">
                  <c:v>43677</c:v>
                </c:pt>
                <c:pt idx="4201">
                  <c:v>43678</c:v>
                </c:pt>
                <c:pt idx="4202">
                  <c:v>43679</c:v>
                </c:pt>
                <c:pt idx="4203">
                  <c:v>43680</c:v>
                </c:pt>
                <c:pt idx="4204">
                  <c:v>43681</c:v>
                </c:pt>
                <c:pt idx="4205">
                  <c:v>43682</c:v>
                </c:pt>
                <c:pt idx="4206">
                  <c:v>43683</c:v>
                </c:pt>
                <c:pt idx="4207">
                  <c:v>43684</c:v>
                </c:pt>
                <c:pt idx="4208">
                  <c:v>43685</c:v>
                </c:pt>
                <c:pt idx="4209">
                  <c:v>43686</c:v>
                </c:pt>
                <c:pt idx="4210">
                  <c:v>43687</c:v>
                </c:pt>
                <c:pt idx="4211">
                  <c:v>43688</c:v>
                </c:pt>
                <c:pt idx="4212">
                  <c:v>43689</c:v>
                </c:pt>
                <c:pt idx="4213">
                  <c:v>43690</c:v>
                </c:pt>
                <c:pt idx="4214">
                  <c:v>43691</c:v>
                </c:pt>
                <c:pt idx="4215">
                  <c:v>43692</c:v>
                </c:pt>
                <c:pt idx="4216">
                  <c:v>43693</c:v>
                </c:pt>
                <c:pt idx="4217">
                  <c:v>43694</c:v>
                </c:pt>
                <c:pt idx="4218">
                  <c:v>43695</c:v>
                </c:pt>
                <c:pt idx="4219">
                  <c:v>43696</c:v>
                </c:pt>
                <c:pt idx="4220">
                  <c:v>43697</c:v>
                </c:pt>
                <c:pt idx="4221">
                  <c:v>43698</c:v>
                </c:pt>
                <c:pt idx="4222">
                  <c:v>43699</c:v>
                </c:pt>
                <c:pt idx="4223">
                  <c:v>43700</c:v>
                </c:pt>
                <c:pt idx="4224">
                  <c:v>43701</c:v>
                </c:pt>
                <c:pt idx="4225">
                  <c:v>43702</c:v>
                </c:pt>
                <c:pt idx="4226">
                  <c:v>43703</c:v>
                </c:pt>
                <c:pt idx="4227">
                  <c:v>43704</c:v>
                </c:pt>
                <c:pt idx="4228">
                  <c:v>43705</c:v>
                </c:pt>
                <c:pt idx="4229">
                  <c:v>43706</c:v>
                </c:pt>
                <c:pt idx="4230">
                  <c:v>43707</c:v>
                </c:pt>
                <c:pt idx="4231">
                  <c:v>43708</c:v>
                </c:pt>
                <c:pt idx="4232">
                  <c:v>43709</c:v>
                </c:pt>
                <c:pt idx="4233">
                  <c:v>43710</c:v>
                </c:pt>
                <c:pt idx="4234">
                  <c:v>43711</c:v>
                </c:pt>
                <c:pt idx="4235">
                  <c:v>43712</c:v>
                </c:pt>
                <c:pt idx="4236">
                  <c:v>43713</c:v>
                </c:pt>
                <c:pt idx="4237">
                  <c:v>43714</c:v>
                </c:pt>
                <c:pt idx="4238">
                  <c:v>43715</c:v>
                </c:pt>
                <c:pt idx="4239">
                  <c:v>43716</c:v>
                </c:pt>
                <c:pt idx="4240">
                  <c:v>43717</c:v>
                </c:pt>
                <c:pt idx="4241">
                  <c:v>43718</c:v>
                </c:pt>
                <c:pt idx="4242">
                  <c:v>43719</c:v>
                </c:pt>
                <c:pt idx="4243">
                  <c:v>43720</c:v>
                </c:pt>
                <c:pt idx="4244">
                  <c:v>43721</c:v>
                </c:pt>
                <c:pt idx="4245">
                  <c:v>43722</c:v>
                </c:pt>
                <c:pt idx="4246">
                  <c:v>43723</c:v>
                </c:pt>
                <c:pt idx="4247">
                  <c:v>43724</c:v>
                </c:pt>
                <c:pt idx="4248">
                  <c:v>43725</c:v>
                </c:pt>
                <c:pt idx="4249">
                  <c:v>43726</c:v>
                </c:pt>
                <c:pt idx="4250">
                  <c:v>43727</c:v>
                </c:pt>
                <c:pt idx="4251">
                  <c:v>43728</c:v>
                </c:pt>
                <c:pt idx="4252">
                  <c:v>43729</c:v>
                </c:pt>
                <c:pt idx="4253">
                  <c:v>43730</c:v>
                </c:pt>
                <c:pt idx="4254">
                  <c:v>43731</c:v>
                </c:pt>
                <c:pt idx="4255">
                  <c:v>43732</c:v>
                </c:pt>
                <c:pt idx="4256">
                  <c:v>43733</c:v>
                </c:pt>
                <c:pt idx="4257">
                  <c:v>43734</c:v>
                </c:pt>
                <c:pt idx="4258">
                  <c:v>43735</c:v>
                </c:pt>
                <c:pt idx="4259">
                  <c:v>43736</c:v>
                </c:pt>
                <c:pt idx="4260">
                  <c:v>43737</c:v>
                </c:pt>
                <c:pt idx="4261">
                  <c:v>43738</c:v>
                </c:pt>
                <c:pt idx="4262">
                  <c:v>43739</c:v>
                </c:pt>
                <c:pt idx="4263">
                  <c:v>43740</c:v>
                </c:pt>
                <c:pt idx="4264">
                  <c:v>43741</c:v>
                </c:pt>
                <c:pt idx="4265">
                  <c:v>43742</c:v>
                </c:pt>
                <c:pt idx="4266">
                  <c:v>43743</c:v>
                </c:pt>
                <c:pt idx="4267">
                  <c:v>43744</c:v>
                </c:pt>
                <c:pt idx="4268">
                  <c:v>43745</c:v>
                </c:pt>
                <c:pt idx="4269">
                  <c:v>43746</c:v>
                </c:pt>
                <c:pt idx="4270">
                  <c:v>43747</c:v>
                </c:pt>
                <c:pt idx="4271">
                  <c:v>43748</c:v>
                </c:pt>
                <c:pt idx="4272">
                  <c:v>43749</c:v>
                </c:pt>
                <c:pt idx="4273">
                  <c:v>43750</c:v>
                </c:pt>
                <c:pt idx="4274">
                  <c:v>43751</c:v>
                </c:pt>
                <c:pt idx="4275">
                  <c:v>43752</c:v>
                </c:pt>
                <c:pt idx="4276">
                  <c:v>43753</c:v>
                </c:pt>
                <c:pt idx="4277">
                  <c:v>43754</c:v>
                </c:pt>
                <c:pt idx="4278">
                  <c:v>43755</c:v>
                </c:pt>
                <c:pt idx="4279">
                  <c:v>43756</c:v>
                </c:pt>
                <c:pt idx="4280">
                  <c:v>43757</c:v>
                </c:pt>
                <c:pt idx="4281">
                  <c:v>43758</c:v>
                </c:pt>
                <c:pt idx="4282">
                  <c:v>43759</c:v>
                </c:pt>
                <c:pt idx="4283">
                  <c:v>43760</c:v>
                </c:pt>
                <c:pt idx="4284">
                  <c:v>43761</c:v>
                </c:pt>
                <c:pt idx="4285">
                  <c:v>43762</c:v>
                </c:pt>
                <c:pt idx="4286">
                  <c:v>43763</c:v>
                </c:pt>
                <c:pt idx="4287">
                  <c:v>43764</c:v>
                </c:pt>
                <c:pt idx="4288">
                  <c:v>43765</c:v>
                </c:pt>
                <c:pt idx="4289">
                  <c:v>43766</c:v>
                </c:pt>
                <c:pt idx="4290">
                  <c:v>43767</c:v>
                </c:pt>
                <c:pt idx="4291">
                  <c:v>43768</c:v>
                </c:pt>
                <c:pt idx="4292">
                  <c:v>43769</c:v>
                </c:pt>
                <c:pt idx="4293">
                  <c:v>43770</c:v>
                </c:pt>
                <c:pt idx="4294">
                  <c:v>43771</c:v>
                </c:pt>
                <c:pt idx="4295">
                  <c:v>43772</c:v>
                </c:pt>
                <c:pt idx="4296">
                  <c:v>43773</c:v>
                </c:pt>
                <c:pt idx="4297">
                  <c:v>43774</c:v>
                </c:pt>
                <c:pt idx="4298">
                  <c:v>43775</c:v>
                </c:pt>
                <c:pt idx="4299">
                  <c:v>43776</c:v>
                </c:pt>
                <c:pt idx="4300">
                  <c:v>43777</c:v>
                </c:pt>
                <c:pt idx="4301">
                  <c:v>43778</c:v>
                </c:pt>
                <c:pt idx="4302">
                  <c:v>43779</c:v>
                </c:pt>
                <c:pt idx="4303">
                  <c:v>43780</c:v>
                </c:pt>
                <c:pt idx="4304">
                  <c:v>43781</c:v>
                </c:pt>
                <c:pt idx="4305">
                  <c:v>43782</c:v>
                </c:pt>
                <c:pt idx="4306">
                  <c:v>43783</c:v>
                </c:pt>
                <c:pt idx="4307">
                  <c:v>43784</c:v>
                </c:pt>
                <c:pt idx="4308">
                  <c:v>43785</c:v>
                </c:pt>
                <c:pt idx="4309">
                  <c:v>43786</c:v>
                </c:pt>
                <c:pt idx="4310">
                  <c:v>43787</c:v>
                </c:pt>
                <c:pt idx="4311">
                  <c:v>43788</c:v>
                </c:pt>
                <c:pt idx="4312">
                  <c:v>43789</c:v>
                </c:pt>
                <c:pt idx="4313">
                  <c:v>43790</c:v>
                </c:pt>
                <c:pt idx="4314">
                  <c:v>43791</c:v>
                </c:pt>
                <c:pt idx="4315">
                  <c:v>43792</c:v>
                </c:pt>
                <c:pt idx="4316">
                  <c:v>43793</c:v>
                </c:pt>
                <c:pt idx="4317">
                  <c:v>43794</c:v>
                </c:pt>
                <c:pt idx="4318">
                  <c:v>43795</c:v>
                </c:pt>
                <c:pt idx="4319">
                  <c:v>43796</c:v>
                </c:pt>
                <c:pt idx="4320">
                  <c:v>43797</c:v>
                </c:pt>
                <c:pt idx="4321">
                  <c:v>43798</c:v>
                </c:pt>
                <c:pt idx="4322">
                  <c:v>43799</c:v>
                </c:pt>
                <c:pt idx="4323">
                  <c:v>43800</c:v>
                </c:pt>
                <c:pt idx="4324">
                  <c:v>43801</c:v>
                </c:pt>
                <c:pt idx="4325">
                  <c:v>43802</c:v>
                </c:pt>
                <c:pt idx="4326">
                  <c:v>43803</c:v>
                </c:pt>
                <c:pt idx="4327">
                  <c:v>43804</c:v>
                </c:pt>
                <c:pt idx="4328">
                  <c:v>43805</c:v>
                </c:pt>
                <c:pt idx="4329">
                  <c:v>43806</c:v>
                </c:pt>
                <c:pt idx="4330">
                  <c:v>43807</c:v>
                </c:pt>
                <c:pt idx="4331">
                  <c:v>43808</c:v>
                </c:pt>
                <c:pt idx="4332">
                  <c:v>43809</c:v>
                </c:pt>
                <c:pt idx="4333">
                  <c:v>43810</c:v>
                </c:pt>
                <c:pt idx="4334">
                  <c:v>43811</c:v>
                </c:pt>
                <c:pt idx="4335">
                  <c:v>43812</c:v>
                </c:pt>
                <c:pt idx="4336">
                  <c:v>43813</c:v>
                </c:pt>
                <c:pt idx="4337">
                  <c:v>43814</c:v>
                </c:pt>
                <c:pt idx="4338">
                  <c:v>43815</c:v>
                </c:pt>
                <c:pt idx="4339">
                  <c:v>43816</c:v>
                </c:pt>
                <c:pt idx="4340">
                  <c:v>43817</c:v>
                </c:pt>
                <c:pt idx="4341">
                  <c:v>43818</c:v>
                </c:pt>
                <c:pt idx="4342">
                  <c:v>43819</c:v>
                </c:pt>
                <c:pt idx="4343">
                  <c:v>43820</c:v>
                </c:pt>
                <c:pt idx="4344">
                  <c:v>43821</c:v>
                </c:pt>
                <c:pt idx="4345">
                  <c:v>43822</c:v>
                </c:pt>
                <c:pt idx="4346">
                  <c:v>43823</c:v>
                </c:pt>
                <c:pt idx="4347">
                  <c:v>43824</c:v>
                </c:pt>
                <c:pt idx="4348">
                  <c:v>43825</c:v>
                </c:pt>
                <c:pt idx="4349">
                  <c:v>43826</c:v>
                </c:pt>
                <c:pt idx="4350">
                  <c:v>43827</c:v>
                </c:pt>
                <c:pt idx="4351">
                  <c:v>43828</c:v>
                </c:pt>
                <c:pt idx="4352">
                  <c:v>43829</c:v>
                </c:pt>
                <c:pt idx="4353">
                  <c:v>43830</c:v>
                </c:pt>
                <c:pt idx="4354">
                  <c:v>43831</c:v>
                </c:pt>
                <c:pt idx="4355">
                  <c:v>43832</c:v>
                </c:pt>
                <c:pt idx="4356">
                  <c:v>43833</c:v>
                </c:pt>
                <c:pt idx="4357">
                  <c:v>43834</c:v>
                </c:pt>
                <c:pt idx="4358">
                  <c:v>43835</c:v>
                </c:pt>
                <c:pt idx="4359">
                  <c:v>43836</c:v>
                </c:pt>
                <c:pt idx="4360">
                  <c:v>43837</c:v>
                </c:pt>
                <c:pt idx="4361">
                  <c:v>43838</c:v>
                </c:pt>
                <c:pt idx="4362">
                  <c:v>43839</c:v>
                </c:pt>
                <c:pt idx="4363">
                  <c:v>43840</c:v>
                </c:pt>
                <c:pt idx="4364">
                  <c:v>43841</c:v>
                </c:pt>
                <c:pt idx="4365">
                  <c:v>43842</c:v>
                </c:pt>
                <c:pt idx="4366">
                  <c:v>43843</c:v>
                </c:pt>
                <c:pt idx="4367">
                  <c:v>43844</c:v>
                </c:pt>
                <c:pt idx="4368">
                  <c:v>43845</c:v>
                </c:pt>
                <c:pt idx="4369">
                  <c:v>43846</c:v>
                </c:pt>
                <c:pt idx="4370">
                  <c:v>43847</c:v>
                </c:pt>
                <c:pt idx="4371">
                  <c:v>43848</c:v>
                </c:pt>
                <c:pt idx="4372">
                  <c:v>43849</c:v>
                </c:pt>
                <c:pt idx="4373">
                  <c:v>43850</c:v>
                </c:pt>
                <c:pt idx="4374">
                  <c:v>43851</c:v>
                </c:pt>
                <c:pt idx="4375">
                  <c:v>43852</c:v>
                </c:pt>
                <c:pt idx="4376">
                  <c:v>43853</c:v>
                </c:pt>
                <c:pt idx="4377">
                  <c:v>43854</c:v>
                </c:pt>
                <c:pt idx="4378">
                  <c:v>43855</c:v>
                </c:pt>
                <c:pt idx="4379">
                  <c:v>43856</c:v>
                </c:pt>
                <c:pt idx="4380">
                  <c:v>43857</c:v>
                </c:pt>
                <c:pt idx="4381">
                  <c:v>43858</c:v>
                </c:pt>
                <c:pt idx="4382">
                  <c:v>43859</c:v>
                </c:pt>
                <c:pt idx="4383">
                  <c:v>43860</c:v>
                </c:pt>
                <c:pt idx="4384">
                  <c:v>43861</c:v>
                </c:pt>
                <c:pt idx="4385">
                  <c:v>43862</c:v>
                </c:pt>
                <c:pt idx="4386">
                  <c:v>43863</c:v>
                </c:pt>
                <c:pt idx="4387">
                  <c:v>43864</c:v>
                </c:pt>
                <c:pt idx="4388">
                  <c:v>43865</c:v>
                </c:pt>
                <c:pt idx="4389">
                  <c:v>43866</c:v>
                </c:pt>
                <c:pt idx="4390">
                  <c:v>43867</c:v>
                </c:pt>
                <c:pt idx="4391">
                  <c:v>43868</c:v>
                </c:pt>
                <c:pt idx="4392">
                  <c:v>43869</c:v>
                </c:pt>
                <c:pt idx="4393">
                  <c:v>43870</c:v>
                </c:pt>
                <c:pt idx="4394">
                  <c:v>43871</c:v>
                </c:pt>
                <c:pt idx="4395">
                  <c:v>43872</c:v>
                </c:pt>
                <c:pt idx="4396">
                  <c:v>43873</c:v>
                </c:pt>
                <c:pt idx="4397">
                  <c:v>43874</c:v>
                </c:pt>
                <c:pt idx="4398">
                  <c:v>43875</c:v>
                </c:pt>
                <c:pt idx="4399">
                  <c:v>43876</c:v>
                </c:pt>
                <c:pt idx="4400">
                  <c:v>43877</c:v>
                </c:pt>
                <c:pt idx="4401">
                  <c:v>43878</c:v>
                </c:pt>
                <c:pt idx="4402">
                  <c:v>43879</c:v>
                </c:pt>
                <c:pt idx="4403">
                  <c:v>43880</c:v>
                </c:pt>
                <c:pt idx="4404">
                  <c:v>43881</c:v>
                </c:pt>
                <c:pt idx="4405">
                  <c:v>43882</c:v>
                </c:pt>
                <c:pt idx="4406">
                  <c:v>43883</c:v>
                </c:pt>
                <c:pt idx="4407">
                  <c:v>43884</c:v>
                </c:pt>
                <c:pt idx="4408">
                  <c:v>43885</c:v>
                </c:pt>
                <c:pt idx="4409">
                  <c:v>43886</c:v>
                </c:pt>
                <c:pt idx="4410">
                  <c:v>43887</c:v>
                </c:pt>
                <c:pt idx="4411">
                  <c:v>43888</c:v>
                </c:pt>
                <c:pt idx="4412">
                  <c:v>43889</c:v>
                </c:pt>
                <c:pt idx="4413">
                  <c:v>43890</c:v>
                </c:pt>
                <c:pt idx="4414">
                  <c:v>43891</c:v>
                </c:pt>
                <c:pt idx="4415">
                  <c:v>43892</c:v>
                </c:pt>
                <c:pt idx="4416">
                  <c:v>43893</c:v>
                </c:pt>
                <c:pt idx="4417">
                  <c:v>43894</c:v>
                </c:pt>
                <c:pt idx="4418">
                  <c:v>43895</c:v>
                </c:pt>
                <c:pt idx="4419">
                  <c:v>43896</c:v>
                </c:pt>
                <c:pt idx="4420">
                  <c:v>43897</c:v>
                </c:pt>
                <c:pt idx="4421">
                  <c:v>43898</c:v>
                </c:pt>
                <c:pt idx="4422">
                  <c:v>43899</c:v>
                </c:pt>
                <c:pt idx="4423">
                  <c:v>43900</c:v>
                </c:pt>
                <c:pt idx="4424">
                  <c:v>43901</c:v>
                </c:pt>
                <c:pt idx="4425">
                  <c:v>43902</c:v>
                </c:pt>
                <c:pt idx="4426">
                  <c:v>43903</c:v>
                </c:pt>
                <c:pt idx="4427">
                  <c:v>43904</c:v>
                </c:pt>
                <c:pt idx="4428">
                  <c:v>43905</c:v>
                </c:pt>
                <c:pt idx="4429">
                  <c:v>43906</c:v>
                </c:pt>
                <c:pt idx="4430">
                  <c:v>43907</c:v>
                </c:pt>
                <c:pt idx="4431">
                  <c:v>43908</c:v>
                </c:pt>
                <c:pt idx="4432">
                  <c:v>43909</c:v>
                </c:pt>
                <c:pt idx="4433">
                  <c:v>43910</c:v>
                </c:pt>
                <c:pt idx="4434">
                  <c:v>43911</c:v>
                </c:pt>
                <c:pt idx="4435">
                  <c:v>43912</c:v>
                </c:pt>
                <c:pt idx="4436">
                  <c:v>43913</c:v>
                </c:pt>
                <c:pt idx="4437">
                  <c:v>43914</c:v>
                </c:pt>
                <c:pt idx="4438">
                  <c:v>43915</c:v>
                </c:pt>
                <c:pt idx="4439">
                  <c:v>43916</c:v>
                </c:pt>
                <c:pt idx="4440">
                  <c:v>43917</c:v>
                </c:pt>
                <c:pt idx="4441">
                  <c:v>43918</c:v>
                </c:pt>
                <c:pt idx="4442">
                  <c:v>43919</c:v>
                </c:pt>
                <c:pt idx="4443">
                  <c:v>43920</c:v>
                </c:pt>
                <c:pt idx="4444">
                  <c:v>43921</c:v>
                </c:pt>
                <c:pt idx="4445">
                  <c:v>43922</c:v>
                </c:pt>
                <c:pt idx="4446">
                  <c:v>43923</c:v>
                </c:pt>
                <c:pt idx="4447">
                  <c:v>43924</c:v>
                </c:pt>
                <c:pt idx="4448">
                  <c:v>43925</c:v>
                </c:pt>
                <c:pt idx="4449">
                  <c:v>43926</c:v>
                </c:pt>
                <c:pt idx="4450">
                  <c:v>43927</c:v>
                </c:pt>
                <c:pt idx="4451">
                  <c:v>43928</c:v>
                </c:pt>
                <c:pt idx="4452">
                  <c:v>43929</c:v>
                </c:pt>
                <c:pt idx="4453">
                  <c:v>43930</c:v>
                </c:pt>
                <c:pt idx="4454">
                  <c:v>43931</c:v>
                </c:pt>
                <c:pt idx="4455">
                  <c:v>43932</c:v>
                </c:pt>
                <c:pt idx="4456">
                  <c:v>43933</c:v>
                </c:pt>
                <c:pt idx="4457">
                  <c:v>43934</c:v>
                </c:pt>
                <c:pt idx="4458">
                  <c:v>43935</c:v>
                </c:pt>
                <c:pt idx="4459">
                  <c:v>43936</c:v>
                </c:pt>
                <c:pt idx="4460">
                  <c:v>43937</c:v>
                </c:pt>
                <c:pt idx="4461">
                  <c:v>43938</c:v>
                </c:pt>
                <c:pt idx="4462">
                  <c:v>43939</c:v>
                </c:pt>
                <c:pt idx="4463">
                  <c:v>43940</c:v>
                </c:pt>
                <c:pt idx="4464">
                  <c:v>43941</c:v>
                </c:pt>
                <c:pt idx="4465">
                  <c:v>43942</c:v>
                </c:pt>
                <c:pt idx="4466">
                  <c:v>43943</c:v>
                </c:pt>
                <c:pt idx="4467">
                  <c:v>43944</c:v>
                </c:pt>
                <c:pt idx="4468">
                  <c:v>43945</c:v>
                </c:pt>
                <c:pt idx="4469">
                  <c:v>43946</c:v>
                </c:pt>
                <c:pt idx="4470">
                  <c:v>43947</c:v>
                </c:pt>
                <c:pt idx="4471">
                  <c:v>43948</c:v>
                </c:pt>
                <c:pt idx="4472">
                  <c:v>43949</c:v>
                </c:pt>
                <c:pt idx="4473">
                  <c:v>43950</c:v>
                </c:pt>
                <c:pt idx="4474">
                  <c:v>43951</c:v>
                </c:pt>
                <c:pt idx="4475">
                  <c:v>43952</c:v>
                </c:pt>
                <c:pt idx="4476">
                  <c:v>43953</c:v>
                </c:pt>
                <c:pt idx="4477">
                  <c:v>43954</c:v>
                </c:pt>
                <c:pt idx="4478">
                  <c:v>43955</c:v>
                </c:pt>
                <c:pt idx="4479">
                  <c:v>43956</c:v>
                </c:pt>
                <c:pt idx="4480">
                  <c:v>43957</c:v>
                </c:pt>
                <c:pt idx="4481">
                  <c:v>43958</c:v>
                </c:pt>
                <c:pt idx="4482">
                  <c:v>43959</c:v>
                </c:pt>
                <c:pt idx="4483">
                  <c:v>43960</c:v>
                </c:pt>
                <c:pt idx="4484">
                  <c:v>43961</c:v>
                </c:pt>
                <c:pt idx="4485">
                  <c:v>43962</c:v>
                </c:pt>
                <c:pt idx="4486">
                  <c:v>43963</c:v>
                </c:pt>
                <c:pt idx="4487">
                  <c:v>43964</c:v>
                </c:pt>
                <c:pt idx="4488">
                  <c:v>43965</c:v>
                </c:pt>
                <c:pt idx="4489">
                  <c:v>43966</c:v>
                </c:pt>
                <c:pt idx="4490">
                  <c:v>43967</c:v>
                </c:pt>
                <c:pt idx="4491">
                  <c:v>43968</c:v>
                </c:pt>
                <c:pt idx="4492">
                  <c:v>43969</c:v>
                </c:pt>
                <c:pt idx="4493">
                  <c:v>43970</c:v>
                </c:pt>
                <c:pt idx="4494">
                  <c:v>43971</c:v>
                </c:pt>
                <c:pt idx="4495">
                  <c:v>43972</c:v>
                </c:pt>
                <c:pt idx="4496">
                  <c:v>43973</c:v>
                </c:pt>
                <c:pt idx="4497">
                  <c:v>43974</c:v>
                </c:pt>
                <c:pt idx="4498">
                  <c:v>43975</c:v>
                </c:pt>
                <c:pt idx="4499">
                  <c:v>43976</c:v>
                </c:pt>
                <c:pt idx="4500">
                  <c:v>43977</c:v>
                </c:pt>
                <c:pt idx="4501">
                  <c:v>43978</c:v>
                </c:pt>
                <c:pt idx="4502">
                  <c:v>43979</c:v>
                </c:pt>
                <c:pt idx="4503">
                  <c:v>43980</c:v>
                </c:pt>
                <c:pt idx="4504">
                  <c:v>43981</c:v>
                </c:pt>
                <c:pt idx="4505">
                  <c:v>43982</c:v>
                </c:pt>
                <c:pt idx="4506">
                  <c:v>43983</c:v>
                </c:pt>
                <c:pt idx="4507">
                  <c:v>43984</c:v>
                </c:pt>
                <c:pt idx="4508">
                  <c:v>43985</c:v>
                </c:pt>
                <c:pt idx="4509">
                  <c:v>43986</c:v>
                </c:pt>
                <c:pt idx="4510">
                  <c:v>43987</c:v>
                </c:pt>
                <c:pt idx="4511">
                  <c:v>43988</c:v>
                </c:pt>
                <c:pt idx="4512">
                  <c:v>43989</c:v>
                </c:pt>
                <c:pt idx="4513">
                  <c:v>43990</c:v>
                </c:pt>
                <c:pt idx="4514">
                  <c:v>43991</c:v>
                </c:pt>
                <c:pt idx="4515">
                  <c:v>43992</c:v>
                </c:pt>
                <c:pt idx="4516">
                  <c:v>43993</c:v>
                </c:pt>
                <c:pt idx="4517">
                  <c:v>43994</c:v>
                </c:pt>
                <c:pt idx="4518">
                  <c:v>43995</c:v>
                </c:pt>
                <c:pt idx="4519">
                  <c:v>43996</c:v>
                </c:pt>
                <c:pt idx="4520">
                  <c:v>43997</c:v>
                </c:pt>
                <c:pt idx="4521">
                  <c:v>43998</c:v>
                </c:pt>
                <c:pt idx="4522">
                  <c:v>43999</c:v>
                </c:pt>
                <c:pt idx="4523">
                  <c:v>44000</c:v>
                </c:pt>
                <c:pt idx="4524">
                  <c:v>44001</c:v>
                </c:pt>
                <c:pt idx="4525">
                  <c:v>44002</c:v>
                </c:pt>
                <c:pt idx="4526">
                  <c:v>44003</c:v>
                </c:pt>
                <c:pt idx="4527">
                  <c:v>44004</c:v>
                </c:pt>
                <c:pt idx="4528">
                  <c:v>44005</c:v>
                </c:pt>
                <c:pt idx="4529">
                  <c:v>44006</c:v>
                </c:pt>
                <c:pt idx="4530">
                  <c:v>44007</c:v>
                </c:pt>
                <c:pt idx="4531">
                  <c:v>44008</c:v>
                </c:pt>
                <c:pt idx="4532">
                  <c:v>44009</c:v>
                </c:pt>
                <c:pt idx="4533">
                  <c:v>44010</c:v>
                </c:pt>
                <c:pt idx="4534">
                  <c:v>44011</c:v>
                </c:pt>
                <c:pt idx="4535">
                  <c:v>44012</c:v>
                </c:pt>
                <c:pt idx="4536">
                  <c:v>44013</c:v>
                </c:pt>
                <c:pt idx="4537">
                  <c:v>44014</c:v>
                </c:pt>
                <c:pt idx="4538">
                  <c:v>44015</c:v>
                </c:pt>
                <c:pt idx="4539">
                  <c:v>44016</c:v>
                </c:pt>
                <c:pt idx="4540">
                  <c:v>44017</c:v>
                </c:pt>
                <c:pt idx="4541">
                  <c:v>44018</c:v>
                </c:pt>
                <c:pt idx="4542">
                  <c:v>44019</c:v>
                </c:pt>
                <c:pt idx="4543">
                  <c:v>44020</c:v>
                </c:pt>
                <c:pt idx="4544">
                  <c:v>44021</c:v>
                </c:pt>
                <c:pt idx="4545">
                  <c:v>44022</c:v>
                </c:pt>
                <c:pt idx="4546">
                  <c:v>44023</c:v>
                </c:pt>
                <c:pt idx="4547">
                  <c:v>44024</c:v>
                </c:pt>
                <c:pt idx="4548">
                  <c:v>44025</c:v>
                </c:pt>
                <c:pt idx="4549">
                  <c:v>44026</c:v>
                </c:pt>
                <c:pt idx="4550">
                  <c:v>44027</c:v>
                </c:pt>
                <c:pt idx="4551">
                  <c:v>44028</c:v>
                </c:pt>
                <c:pt idx="4552">
                  <c:v>44029</c:v>
                </c:pt>
                <c:pt idx="4553">
                  <c:v>44030</c:v>
                </c:pt>
                <c:pt idx="4554">
                  <c:v>44031</c:v>
                </c:pt>
                <c:pt idx="4555">
                  <c:v>44032</c:v>
                </c:pt>
                <c:pt idx="4556">
                  <c:v>44033</c:v>
                </c:pt>
                <c:pt idx="4557">
                  <c:v>44034</c:v>
                </c:pt>
                <c:pt idx="4558">
                  <c:v>44035</c:v>
                </c:pt>
                <c:pt idx="4559">
                  <c:v>44036</c:v>
                </c:pt>
                <c:pt idx="4560">
                  <c:v>44037</c:v>
                </c:pt>
                <c:pt idx="4561">
                  <c:v>44038</c:v>
                </c:pt>
                <c:pt idx="4562">
                  <c:v>44039</c:v>
                </c:pt>
                <c:pt idx="4563">
                  <c:v>44040</c:v>
                </c:pt>
                <c:pt idx="4564">
                  <c:v>44041</c:v>
                </c:pt>
                <c:pt idx="4565">
                  <c:v>44042</c:v>
                </c:pt>
                <c:pt idx="4566">
                  <c:v>44043</c:v>
                </c:pt>
                <c:pt idx="4567">
                  <c:v>44044</c:v>
                </c:pt>
                <c:pt idx="4568">
                  <c:v>44045</c:v>
                </c:pt>
                <c:pt idx="4569">
                  <c:v>44046</c:v>
                </c:pt>
                <c:pt idx="4570">
                  <c:v>44047</c:v>
                </c:pt>
                <c:pt idx="4571">
                  <c:v>44048</c:v>
                </c:pt>
                <c:pt idx="4572">
                  <c:v>44049</c:v>
                </c:pt>
                <c:pt idx="4573">
                  <c:v>44050</c:v>
                </c:pt>
                <c:pt idx="4574">
                  <c:v>44051</c:v>
                </c:pt>
                <c:pt idx="4575">
                  <c:v>44052</c:v>
                </c:pt>
                <c:pt idx="4576">
                  <c:v>44053</c:v>
                </c:pt>
                <c:pt idx="4577">
                  <c:v>44054</c:v>
                </c:pt>
                <c:pt idx="4578">
                  <c:v>44055</c:v>
                </c:pt>
                <c:pt idx="4579">
                  <c:v>44056</c:v>
                </c:pt>
                <c:pt idx="4580">
                  <c:v>44057</c:v>
                </c:pt>
                <c:pt idx="4581">
                  <c:v>44058</c:v>
                </c:pt>
                <c:pt idx="4582">
                  <c:v>44059</c:v>
                </c:pt>
                <c:pt idx="4583">
                  <c:v>44060</c:v>
                </c:pt>
                <c:pt idx="4584">
                  <c:v>44061</c:v>
                </c:pt>
                <c:pt idx="4585">
                  <c:v>44062</c:v>
                </c:pt>
                <c:pt idx="4586">
                  <c:v>44063</c:v>
                </c:pt>
                <c:pt idx="4587">
                  <c:v>44064</c:v>
                </c:pt>
                <c:pt idx="4588">
                  <c:v>44065</c:v>
                </c:pt>
                <c:pt idx="4589">
                  <c:v>44066</c:v>
                </c:pt>
                <c:pt idx="4590">
                  <c:v>44067</c:v>
                </c:pt>
                <c:pt idx="4591">
                  <c:v>44068</c:v>
                </c:pt>
                <c:pt idx="4592">
                  <c:v>44069</c:v>
                </c:pt>
                <c:pt idx="4593">
                  <c:v>44070</c:v>
                </c:pt>
                <c:pt idx="4594">
                  <c:v>44071</c:v>
                </c:pt>
                <c:pt idx="4595">
                  <c:v>44072</c:v>
                </c:pt>
                <c:pt idx="4596">
                  <c:v>44073</c:v>
                </c:pt>
                <c:pt idx="4597">
                  <c:v>44074</c:v>
                </c:pt>
                <c:pt idx="4598">
                  <c:v>44075</c:v>
                </c:pt>
                <c:pt idx="4599">
                  <c:v>44076</c:v>
                </c:pt>
                <c:pt idx="4600">
                  <c:v>44077</c:v>
                </c:pt>
                <c:pt idx="4601">
                  <c:v>44078</c:v>
                </c:pt>
                <c:pt idx="4602">
                  <c:v>44079</c:v>
                </c:pt>
                <c:pt idx="4603">
                  <c:v>44080</c:v>
                </c:pt>
                <c:pt idx="4604">
                  <c:v>44081</c:v>
                </c:pt>
                <c:pt idx="4605">
                  <c:v>44082</c:v>
                </c:pt>
                <c:pt idx="4606">
                  <c:v>44083</c:v>
                </c:pt>
                <c:pt idx="4607">
                  <c:v>44084</c:v>
                </c:pt>
                <c:pt idx="4608">
                  <c:v>44085</c:v>
                </c:pt>
                <c:pt idx="4609">
                  <c:v>44086</c:v>
                </c:pt>
                <c:pt idx="4610">
                  <c:v>44087</c:v>
                </c:pt>
                <c:pt idx="4611">
                  <c:v>44088</c:v>
                </c:pt>
                <c:pt idx="4612">
                  <c:v>44089</c:v>
                </c:pt>
                <c:pt idx="4613">
                  <c:v>44090</c:v>
                </c:pt>
                <c:pt idx="4614">
                  <c:v>44091</c:v>
                </c:pt>
                <c:pt idx="4615">
                  <c:v>44092</c:v>
                </c:pt>
                <c:pt idx="4616">
                  <c:v>44093</c:v>
                </c:pt>
                <c:pt idx="4617">
                  <c:v>44094</c:v>
                </c:pt>
                <c:pt idx="4618">
                  <c:v>44095</c:v>
                </c:pt>
                <c:pt idx="4619">
                  <c:v>44096</c:v>
                </c:pt>
                <c:pt idx="4620">
                  <c:v>44097</c:v>
                </c:pt>
                <c:pt idx="4621">
                  <c:v>44098</c:v>
                </c:pt>
                <c:pt idx="4622">
                  <c:v>44099</c:v>
                </c:pt>
                <c:pt idx="4623">
                  <c:v>44100</c:v>
                </c:pt>
                <c:pt idx="4624">
                  <c:v>44101</c:v>
                </c:pt>
                <c:pt idx="4625">
                  <c:v>44102</c:v>
                </c:pt>
                <c:pt idx="4626">
                  <c:v>44103</c:v>
                </c:pt>
                <c:pt idx="4627">
                  <c:v>44104</c:v>
                </c:pt>
                <c:pt idx="4628">
                  <c:v>44105</c:v>
                </c:pt>
                <c:pt idx="4629">
                  <c:v>44106</c:v>
                </c:pt>
                <c:pt idx="4630">
                  <c:v>44107</c:v>
                </c:pt>
                <c:pt idx="4631">
                  <c:v>44108</c:v>
                </c:pt>
                <c:pt idx="4632">
                  <c:v>44109</c:v>
                </c:pt>
                <c:pt idx="4633">
                  <c:v>44110</c:v>
                </c:pt>
                <c:pt idx="4634">
                  <c:v>44111</c:v>
                </c:pt>
                <c:pt idx="4635">
                  <c:v>44112</c:v>
                </c:pt>
                <c:pt idx="4636">
                  <c:v>44113</c:v>
                </c:pt>
                <c:pt idx="4637">
                  <c:v>44114</c:v>
                </c:pt>
                <c:pt idx="4638">
                  <c:v>44115</c:v>
                </c:pt>
                <c:pt idx="4639">
                  <c:v>44116</c:v>
                </c:pt>
                <c:pt idx="4640">
                  <c:v>44117</c:v>
                </c:pt>
                <c:pt idx="4641">
                  <c:v>44118</c:v>
                </c:pt>
                <c:pt idx="4642">
                  <c:v>44119</c:v>
                </c:pt>
                <c:pt idx="4643">
                  <c:v>44120</c:v>
                </c:pt>
                <c:pt idx="4644">
                  <c:v>44121</c:v>
                </c:pt>
                <c:pt idx="4645">
                  <c:v>44122</c:v>
                </c:pt>
                <c:pt idx="4646">
                  <c:v>44123</c:v>
                </c:pt>
                <c:pt idx="4647">
                  <c:v>44124</c:v>
                </c:pt>
                <c:pt idx="4648">
                  <c:v>44125</c:v>
                </c:pt>
                <c:pt idx="4649">
                  <c:v>44126</c:v>
                </c:pt>
                <c:pt idx="4650">
                  <c:v>44127</c:v>
                </c:pt>
                <c:pt idx="4651">
                  <c:v>44128</c:v>
                </c:pt>
                <c:pt idx="4652">
                  <c:v>44129</c:v>
                </c:pt>
                <c:pt idx="4653">
                  <c:v>44130</c:v>
                </c:pt>
                <c:pt idx="4654">
                  <c:v>44131</c:v>
                </c:pt>
                <c:pt idx="4655">
                  <c:v>44132</c:v>
                </c:pt>
                <c:pt idx="4656">
                  <c:v>44133</c:v>
                </c:pt>
                <c:pt idx="4657">
                  <c:v>44134</c:v>
                </c:pt>
                <c:pt idx="4658">
                  <c:v>44135</c:v>
                </c:pt>
                <c:pt idx="4659">
                  <c:v>44136</c:v>
                </c:pt>
                <c:pt idx="4660">
                  <c:v>44137</c:v>
                </c:pt>
                <c:pt idx="4661">
                  <c:v>44138</c:v>
                </c:pt>
                <c:pt idx="4662">
                  <c:v>44139</c:v>
                </c:pt>
                <c:pt idx="4663">
                  <c:v>44140</c:v>
                </c:pt>
                <c:pt idx="4664">
                  <c:v>44141</c:v>
                </c:pt>
                <c:pt idx="4665">
                  <c:v>44142</c:v>
                </c:pt>
                <c:pt idx="4666">
                  <c:v>44143</c:v>
                </c:pt>
                <c:pt idx="4667">
                  <c:v>44144</c:v>
                </c:pt>
                <c:pt idx="4668">
                  <c:v>44145</c:v>
                </c:pt>
                <c:pt idx="4669">
                  <c:v>44146</c:v>
                </c:pt>
                <c:pt idx="4670">
                  <c:v>44147</c:v>
                </c:pt>
                <c:pt idx="4671">
                  <c:v>44148</c:v>
                </c:pt>
                <c:pt idx="4672">
                  <c:v>44149</c:v>
                </c:pt>
                <c:pt idx="4673">
                  <c:v>44150</c:v>
                </c:pt>
                <c:pt idx="4674">
                  <c:v>44151</c:v>
                </c:pt>
                <c:pt idx="4675">
                  <c:v>44152</c:v>
                </c:pt>
                <c:pt idx="4676">
                  <c:v>44153</c:v>
                </c:pt>
                <c:pt idx="4677">
                  <c:v>44154</c:v>
                </c:pt>
                <c:pt idx="4678">
                  <c:v>44155</c:v>
                </c:pt>
                <c:pt idx="4679">
                  <c:v>44156</c:v>
                </c:pt>
                <c:pt idx="4680">
                  <c:v>44157</c:v>
                </c:pt>
                <c:pt idx="4681">
                  <c:v>44158</c:v>
                </c:pt>
                <c:pt idx="4682">
                  <c:v>44159</c:v>
                </c:pt>
                <c:pt idx="4683">
                  <c:v>44160</c:v>
                </c:pt>
                <c:pt idx="4684">
                  <c:v>44161</c:v>
                </c:pt>
                <c:pt idx="4685">
                  <c:v>44162</c:v>
                </c:pt>
                <c:pt idx="4686">
                  <c:v>44163</c:v>
                </c:pt>
                <c:pt idx="4687">
                  <c:v>44164</c:v>
                </c:pt>
                <c:pt idx="4688">
                  <c:v>44165</c:v>
                </c:pt>
                <c:pt idx="4689">
                  <c:v>44166</c:v>
                </c:pt>
                <c:pt idx="4690">
                  <c:v>44167</c:v>
                </c:pt>
                <c:pt idx="4691">
                  <c:v>44168</c:v>
                </c:pt>
                <c:pt idx="4692">
                  <c:v>44169</c:v>
                </c:pt>
                <c:pt idx="4693">
                  <c:v>44170</c:v>
                </c:pt>
                <c:pt idx="4694">
                  <c:v>44171</c:v>
                </c:pt>
                <c:pt idx="4695">
                  <c:v>44172</c:v>
                </c:pt>
                <c:pt idx="4696">
                  <c:v>44173</c:v>
                </c:pt>
                <c:pt idx="4697">
                  <c:v>44174</c:v>
                </c:pt>
                <c:pt idx="4698">
                  <c:v>44175</c:v>
                </c:pt>
                <c:pt idx="4699">
                  <c:v>44176</c:v>
                </c:pt>
                <c:pt idx="4700">
                  <c:v>44177</c:v>
                </c:pt>
                <c:pt idx="4701">
                  <c:v>44178</c:v>
                </c:pt>
                <c:pt idx="4702">
                  <c:v>44179</c:v>
                </c:pt>
                <c:pt idx="4703">
                  <c:v>44180</c:v>
                </c:pt>
                <c:pt idx="4704">
                  <c:v>44181</c:v>
                </c:pt>
                <c:pt idx="4705">
                  <c:v>44182</c:v>
                </c:pt>
                <c:pt idx="4706">
                  <c:v>44183</c:v>
                </c:pt>
                <c:pt idx="4707">
                  <c:v>44184</c:v>
                </c:pt>
                <c:pt idx="4708">
                  <c:v>44185</c:v>
                </c:pt>
                <c:pt idx="4709">
                  <c:v>44186</c:v>
                </c:pt>
                <c:pt idx="4710">
                  <c:v>44187</c:v>
                </c:pt>
                <c:pt idx="4711">
                  <c:v>44188</c:v>
                </c:pt>
                <c:pt idx="4712">
                  <c:v>44189</c:v>
                </c:pt>
                <c:pt idx="4713">
                  <c:v>44190</c:v>
                </c:pt>
                <c:pt idx="4714">
                  <c:v>44191</c:v>
                </c:pt>
                <c:pt idx="4715">
                  <c:v>44192</c:v>
                </c:pt>
                <c:pt idx="4716">
                  <c:v>44193</c:v>
                </c:pt>
                <c:pt idx="4717">
                  <c:v>44194</c:v>
                </c:pt>
                <c:pt idx="4718">
                  <c:v>44195</c:v>
                </c:pt>
                <c:pt idx="4719">
                  <c:v>44196</c:v>
                </c:pt>
                <c:pt idx="4720">
                  <c:v>44197</c:v>
                </c:pt>
                <c:pt idx="4721">
                  <c:v>44198</c:v>
                </c:pt>
                <c:pt idx="4722">
                  <c:v>44199</c:v>
                </c:pt>
                <c:pt idx="4723">
                  <c:v>44200</c:v>
                </c:pt>
                <c:pt idx="4724">
                  <c:v>44201</c:v>
                </c:pt>
                <c:pt idx="4725">
                  <c:v>44202</c:v>
                </c:pt>
                <c:pt idx="4726">
                  <c:v>44203</c:v>
                </c:pt>
                <c:pt idx="4727">
                  <c:v>44204</c:v>
                </c:pt>
                <c:pt idx="4728">
                  <c:v>44205</c:v>
                </c:pt>
                <c:pt idx="4729">
                  <c:v>44206</c:v>
                </c:pt>
                <c:pt idx="4730">
                  <c:v>44207</c:v>
                </c:pt>
                <c:pt idx="4731">
                  <c:v>44208</c:v>
                </c:pt>
                <c:pt idx="4732">
                  <c:v>44209</c:v>
                </c:pt>
                <c:pt idx="4733">
                  <c:v>44210</c:v>
                </c:pt>
                <c:pt idx="4734">
                  <c:v>44211</c:v>
                </c:pt>
                <c:pt idx="4735">
                  <c:v>44212</c:v>
                </c:pt>
                <c:pt idx="4736">
                  <c:v>44213</c:v>
                </c:pt>
                <c:pt idx="4737">
                  <c:v>44214</c:v>
                </c:pt>
                <c:pt idx="4738">
                  <c:v>44215</c:v>
                </c:pt>
                <c:pt idx="4739">
                  <c:v>44216</c:v>
                </c:pt>
                <c:pt idx="4740">
                  <c:v>44217</c:v>
                </c:pt>
                <c:pt idx="4741">
                  <c:v>44218</c:v>
                </c:pt>
                <c:pt idx="4742">
                  <c:v>44219</c:v>
                </c:pt>
                <c:pt idx="4743">
                  <c:v>44220</c:v>
                </c:pt>
                <c:pt idx="4744">
                  <c:v>44221</c:v>
                </c:pt>
                <c:pt idx="4745">
                  <c:v>44222</c:v>
                </c:pt>
                <c:pt idx="4746">
                  <c:v>44223</c:v>
                </c:pt>
                <c:pt idx="4747">
                  <c:v>44224</c:v>
                </c:pt>
                <c:pt idx="4748">
                  <c:v>44225</c:v>
                </c:pt>
                <c:pt idx="4749">
                  <c:v>44226</c:v>
                </c:pt>
                <c:pt idx="4750">
                  <c:v>44227</c:v>
                </c:pt>
                <c:pt idx="4751">
                  <c:v>44228</c:v>
                </c:pt>
                <c:pt idx="4752">
                  <c:v>44229</c:v>
                </c:pt>
                <c:pt idx="4753">
                  <c:v>44230</c:v>
                </c:pt>
                <c:pt idx="4754">
                  <c:v>44231</c:v>
                </c:pt>
                <c:pt idx="4755">
                  <c:v>44234</c:v>
                </c:pt>
                <c:pt idx="4756">
                  <c:v>44235</c:v>
                </c:pt>
                <c:pt idx="4757">
                  <c:v>44236</c:v>
                </c:pt>
                <c:pt idx="4758">
                  <c:v>44237</c:v>
                </c:pt>
                <c:pt idx="4759">
                  <c:v>44238</c:v>
                </c:pt>
                <c:pt idx="4760">
                  <c:v>44239</c:v>
                </c:pt>
                <c:pt idx="4761">
                  <c:v>44240</c:v>
                </c:pt>
                <c:pt idx="4762">
                  <c:v>44241</c:v>
                </c:pt>
                <c:pt idx="4763">
                  <c:v>44242</c:v>
                </c:pt>
                <c:pt idx="4764">
                  <c:v>44243</c:v>
                </c:pt>
                <c:pt idx="4765">
                  <c:v>44244</c:v>
                </c:pt>
                <c:pt idx="4766">
                  <c:v>44245</c:v>
                </c:pt>
                <c:pt idx="4767">
                  <c:v>44246</c:v>
                </c:pt>
                <c:pt idx="4768">
                  <c:v>44247</c:v>
                </c:pt>
                <c:pt idx="4769">
                  <c:v>44248</c:v>
                </c:pt>
                <c:pt idx="4770">
                  <c:v>44249</c:v>
                </c:pt>
                <c:pt idx="4771">
                  <c:v>44250</c:v>
                </c:pt>
                <c:pt idx="4772">
                  <c:v>44251</c:v>
                </c:pt>
                <c:pt idx="4773">
                  <c:v>44252</c:v>
                </c:pt>
                <c:pt idx="4774">
                  <c:v>44253</c:v>
                </c:pt>
                <c:pt idx="4775">
                  <c:v>44254</c:v>
                </c:pt>
                <c:pt idx="4776">
                  <c:v>44255</c:v>
                </c:pt>
                <c:pt idx="4777">
                  <c:v>44257</c:v>
                </c:pt>
                <c:pt idx="4778">
                  <c:v>44258</c:v>
                </c:pt>
                <c:pt idx="4779">
                  <c:v>44259</c:v>
                </c:pt>
                <c:pt idx="4780">
                  <c:v>44260</c:v>
                </c:pt>
                <c:pt idx="4781">
                  <c:v>44262</c:v>
                </c:pt>
                <c:pt idx="4782">
                  <c:v>44263</c:v>
                </c:pt>
                <c:pt idx="4783">
                  <c:v>44264</c:v>
                </c:pt>
                <c:pt idx="4784">
                  <c:v>44265</c:v>
                </c:pt>
                <c:pt idx="4785">
                  <c:v>44266</c:v>
                </c:pt>
                <c:pt idx="4786">
                  <c:v>44267</c:v>
                </c:pt>
                <c:pt idx="4787">
                  <c:v>44268</c:v>
                </c:pt>
                <c:pt idx="4788">
                  <c:v>44269</c:v>
                </c:pt>
                <c:pt idx="4789">
                  <c:v>44270</c:v>
                </c:pt>
                <c:pt idx="4790">
                  <c:v>44271</c:v>
                </c:pt>
                <c:pt idx="4791">
                  <c:v>44272</c:v>
                </c:pt>
                <c:pt idx="4792">
                  <c:v>44282</c:v>
                </c:pt>
                <c:pt idx="4793">
                  <c:v>44283</c:v>
                </c:pt>
                <c:pt idx="4794">
                  <c:v>44284</c:v>
                </c:pt>
                <c:pt idx="4795">
                  <c:v>44285</c:v>
                </c:pt>
                <c:pt idx="4796">
                  <c:v>44286</c:v>
                </c:pt>
                <c:pt idx="4797">
                  <c:v>44287</c:v>
                </c:pt>
                <c:pt idx="4798">
                  <c:v>44288</c:v>
                </c:pt>
                <c:pt idx="4799">
                  <c:v>44289</c:v>
                </c:pt>
                <c:pt idx="4800">
                  <c:v>44290</c:v>
                </c:pt>
                <c:pt idx="4801">
                  <c:v>44291</c:v>
                </c:pt>
                <c:pt idx="4802">
                  <c:v>44292</c:v>
                </c:pt>
                <c:pt idx="4803">
                  <c:v>44293</c:v>
                </c:pt>
                <c:pt idx="4804">
                  <c:v>44294</c:v>
                </c:pt>
                <c:pt idx="4805">
                  <c:v>44295</c:v>
                </c:pt>
                <c:pt idx="4806">
                  <c:v>44300</c:v>
                </c:pt>
                <c:pt idx="4807">
                  <c:v>44301</c:v>
                </c:pt>
                <c:pt idx="4808">
                  <c:v>44302</c:v>
                </c:pt>
                <c:pt idx="4809">
                  <c:v>44303</c:v>
                </c:pt>
                <c:pt idx="4810">
                  <c:v>44304</c:v>
                </c:pt>
                <c:pt idx="4811">
                  <c:v>44305</c:v>
                </c:pt>
                <c:pt idx="4812">
                  <c:v>44306</c:v>
                </c:pt>
                <c:pt idx="4813">
                  <c:v>44307</c:v>
                </c:pt>
                <c:pt idx="4814">
                  <c:v>44308</c:v>
                </c:pt>
                <c:pt idx="4815">
                  <c:v>44309</c:v>
                </c:pt>
                <c:pt idx="4816">
                  <c:v>44310</c:v>
                </c:pt>
                <c:pt idx="4817">
                  <c:v>44311</c:v>
                </c:pt>
                <c:pt idx="4818">
                  <c:v>44312</c:v>
                </c:pt>
                <c:pt idx="4819">
                  <c:v>44313</c:v>
                </c:pt>
                <c:pt idx="4820">
                  <c:v>44314</c:v>
                </c:pt>
                <c:pt idx="4821">
                  <c:v>44315</c:v>
                </c:pt>
                <c:pt idx="4822">
                  <c:v>44316</c:v>
                </c:pt>
                <c:pt idx="4823">
                  <c:v>44317</c:v>
                </c:pt>
                <c:pt idx="4824">
                  <c:v>44318</c:v>
                </c:pt>
                <c:pt idx="4825">
                  <c:v>44319</c:v>
                </c:pt>
                <c:pt idx="4826">
                  <c:v>44320</c:v>
                </c:pt>
                <c:pt idx="4827">
                  <c:v>44321</c:v>
                </c:pt>
                <c:pt idx="4828">
                  <c:v>44322</c:v>
                </c:pt>
                <c:pt idx="4829">
                  <c:v>44323</c:v>
                </c:pt>
                <c:pt idx="4830">
                  <c:v>44324</c:v>
                </c:pt>
                <c:pt idx="4831">
                  <c:v>44325</c:v>
                </c:pt>
                <c:pt idx="4832">
                  <c:v>44326</c:v>
                </c:pt>
                <c:pt idx="4833">
                  <c:v>44327</c:v>
                </c:pt>
                <c:pt idx="4834">
                  <c:v>44328</c:v>
                </c:pt>
                <c:pt idx="4835">
                  <c:v>44329</c:v>
                </c:pt>
                <c:pt idx="4836">
                  <c:v>44330</c:v>
                </c:pt>
                <c:pt idx="4837">
                  <c:v>44331</c:v>
                </c:pt>
                <c:pt idx="4838">
                  <c:v>44332</c:v>
                </c:pt>
                <c:pt idx="4839">
                  <c:v>44333</c:v>
                </c:pt>
                <c:pt idx="4840">
                  <c:v>44334</c:v>
                </c:pt>
                <c:pt idx="4841">
                  <c:v>44335</c:v>
                </c:pt>
                <c:pt idx="4842">
                  <c:v>44336</c:v>
                </c:pt>
                <c:pt idx="4843">
                  <c:v>44337</c:v>
                </c:pt>
                <c:pt idx="4844">
                  <c:v>44338</c:v>
                </c:pt>
                <c:pt idx="4845">
                  <c:v>44339</c:v>
                </c:pt>
                <c:pt idx="4846">
                  <c:v>44340</c:v>
                </c:pt>
                <c:pt idx="4847">
                  <c:v>44341</c:v>
                </c:pt>
                <c:pt idx="4848">
                  <c:v>44342</c:v>
                </c:pt>
                <c:pt idx="4849">
                  <c:v>44343</c:v>
                </c:pt>
                <c:pt idx="4850">
                  <c:v>44344</c:v>
                </c:pt>
                <c:pt idx="4851">
                  <c:v>44345</c:v>
                </c:pt>
                <c:pt idx="4852">
                  <c:v>44346</c:v>
                </c:pt>
                <c:pt idx="4853">
                  <c:v>44347</c:v>
                </c:pt>
                <c:pt idx="4854">
                  <c:v>44348</c:v>
                </c:pt>
                <c:pt idx="4855">
                  <c:v>44349</c:v>
                </c:pt>
                <c:pt idx="4856">
                  <c:v>44350</c:v>
                </c:pt>
                <c:pt idx="4857">
                  <c:v>44351</c:v>
                </c:pt>
                <c:pt idx="4858">
                  <c:v>44352</c:v>
                </c:pt>
                <c:pt idx="4859">
                  <c:v>44353</c:v>
                </c:pt>
                <c:pt idx="4860">
                  <c:v>44354</c:v>
                </c:pt>
                <c:pt idx="4861">
                  <c:v>44355</c:v>
                </c:pt>
                <c:pt idx="4862">
                  <c:v>44356</c:v>
                </c:pt>
                <c:pt idx="4863">
                  <c:v>44357</c:v>
                </c:pt>
                <c:pt idx="4864">
                  <c:v>44358</c:v>
                </c:pt>
                <c:pt idx="4865">
                  <c:v>44359</c:v>
                </c:pt>
                <c:pt idx="4866">
                  <c:v>44360</c:v>
                </c:pt>
                <c:pt idx="4867">
                  <c:v>44361</c:v>
                </c:pt>
                <c:pt idx="4868">
                  <c:v>44362</c:v>
                </c:pt>
                <c:pt idx="4869">
                  <c:v>44363</c:v>
                </c:pt>
                <c:pt idx="4870">
                  <c:v>44364</c:v>
                </c:pt>
                <c:pt idx="4871">
                  <c:v>44365</c:v>
                </c:pt>
                <c:pt idx="4872">
                  <c:v>44366</c:v>
                </c:pt>
                <c:pt idx="4873">
                  <c:v>44367</c:v>
                </c:pt>
                <c:pt idx="4874">
                  <c:v>44368</c:v>
                </c:pt>
                <c:pt idx="4875">
                  <c:v>44369</c:v>
                </c:pt>
                <c:pt idx="4876">
                  <c:v>44370</c:v>
                </c:pt>
                <c:pt idx="4877">
                  <c:v>44371</c:v>
                </c:pt>
                <c:pt idx="4878">
                  <c:v>44372</c:v>
                </c:pt>
                <c:pt idx="4879">
                  <c:v>44373</c:v>
                </c:pt>
                <c:pt idx="4880">
                  <c:v>44374</c:v>
                </c:pt>
                <c:pt idx="4881">
                  <c:v>44375</c:v>
                </c:pt>
                <c:pt idx="4882">
                  <c:v>44376</c:v>
                </c:pt>
                <c:pt idx="4883">
                  <c:v>44377</c:v>
                </c:pt>
              </c:numCache>
            </c:numRef>
          </c:cat>
          <c:val>
            <c:numRef>
              <c:f>TimeSeries!$G$5:$G$4888</c:f>
              <c:numCache>
                <c:formatCode>#,##0</c:formatCode>
                <c:ptCount val="488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8</c:v>
                </c:pt>
                <c:pt idx="4">
                  <c:v>13</c:v>
                </c:pt>
                <c:pt idx="5">
                  <c:v>15</c:v>
                </c:pt>
                <c:pt idx="6">
                  <c:v>18</c:v>
                </c:pt>
                <c:pt idx="7">
                  <c:v>26</c:v>
                </c:pt>
                <c:pt idx="8">
                  <c:v>52</c:v>
                </c:pt>
                <c:pt idx="9">
                  <c:v>76</c:v>
                </c:pt>
                <c:pt idx="10">
                  <c:v>84</c:v>
                </c:pt>
                <c:pt idx="11">
                  <c:v>102</c:v>
                </c:pt>
                <c:pt idx="12">
                  <c:v>113</c:v>
                </c:pt>
                <c:pt idx="13">
                  <c:v>121</c:v>
                </c:pt>
                <c:pt idx="14">
                  <c:v>127</c:v>
                </c:pt>
                <c:pt idx="15">
                  <c:v>132</c:v>
                </c:pt>
                <c:pt idx="16">
                  <c:v>140</c:v>
                </c:pt>
                <c:pt idx="17">
                  <c:v>146</c:v>
                </c:pt>
                <c:pt idx="18">
                  <c:v>162</c:v>
                </c:pt>
                <c:pt idx="19">
                  <c:v>178</c:v>
                </c:pt>
                <c:pt idx="20">
                  <c:v>217</c:v>
                </c:pt>
                <c:pt idx="21">
                  <c:v>254</c:v>
                </c:pt>
                <c:pt idx="22">
                  <c:v>289</c:v>
                </c:pt>
                <c:pt idx="23">
                  <c:v>325</c:v>
                </c:pt>
                <c:pt idx="24">
                  <c:v>343</c:v>
                </c:pt>
                <c:pt idx="25">
                  <c:v>365</c:v>
                </c:pt>
                <c:pt idx="26">
                  <c:v>398</c:v>
                </c:pt>
                <c:pt idx="27">
                  <c:v>444</c:v>
                </c:pt>
                <c:pt idx="28">
                  <c:v>496</c:v>
                </c:pt>
                <c:pt idx="29">
                  <c:v>540</c:v>
                </c:pt>
                <c:pt idx="30">
                  <c:v>581</c:v>
                </c:pt>
                <c:pt idx="31">
                  <c:v>611</c:v>
                </c:pt>
                <c:pt idx="32">
                  <c:v>639</c:v>
                </c:pt>
                <c:pt idx="33">
                  <c:v>680</c:v>
                </c:pt>
                <c:pt idx="34">
                  <c:v>723</c:v>
                </c:pt>
                <c:pt idx="35">
                  <c:v>759</c:v>
                </c:pt>
                <c:pt idx="36">
                  <c:v>789</c:v>
                </c:pt>
                <c:pt idx="37">
                  <c:v>832</c:v>
                </c:pt>
                <c:pt idx="38">
                  <c:v>862</c:v>
                </c:pt>
                <c:pt idx="39">
                  <c:v>906</c:v>
                </c:pt>
                <c:pt idx="40">
                  <c:v>947</c:v>
                </c:pt>
                <c:pt idx="41">
                  <c:v>989</c:v>
                </c:pt>
                <c:pt idx="42">
                  <c:v>1044</c:v>
                </c:pt>
                <c:pt idx="43">
                  <c:v>1083</c:v>
                </c:pt>
                <c:pt idx="44">
                  <c:v>1141</c:v>
                </c:pt>
                <c:pt idx="45">
                  <c:v>1156</c:v>
                </c:pt>
                <c:pt idx="46">
                  <c:v>1190</c:v>
                </c:pt>
                <c:pt idx="47">
                  <c:v>1217</c:v>
                </c:pt>
                <c:pt idx="48">
                  <c:v>1240</c:v>
                </c:pt>
                <c:pt idx="49">
                  <c:v>1282</c:v>
                </c:pt>
                <c:pt idx="50">
                  <c:v>1311</c:v>
                </c:pt>
                <c:pt idx="51">
                  <c:v>1340</c:v>
                </c:pt>
                <c:pt idx="52">
                  <c:v>1365</c:v>
                </c:pt>
                <c:pt idx="53">
                  <c:v>1378</c:v>
                </c:pt>
                <c:pt idx="54">
                  <c:v>1407</c:v>
                </c:pt>
                <c:pt idx="55">
                  <c:v>1446</c:v>
                </c:pt>
                <c:pt idx="56">
                  <c:v>1479</c:v>
                </c:pt>
                <c:pt idx="57">
                  <c:v>1526</c:v>
                </c:pt>
                <c:pt idx="58">
                  <c:v>1567</c:v>
                </c:pt>
                <c:pt idx="59">
                  <c:v>1600</c:v>
                </c:pt>
                <c:pt idx="60">
                  <c:v>1615</c:v>
                </c:pt>
                <c:pt idx="61">
                  <c:v>1649</c:v>
                </c:pt>
                <c:pt idx="62">
                  <c:v>1686</c:v>
                </c:pt>
                <c:pt idx="63">
                  <c:v>1721</c:v>
                </c:pt>
                <c:pt idx="64">
                  <c:v>1753</c:v>
                </c:pt>
                <c:pt idx="65">
                  <c:v>1776</c:v>
                </c:pt>
                <c:pt idx="66">
                  <c:v>1784</c:v>
                </c:pt>
                <c:pt idx="67">
                  <c:v>1798</c:v>
                </c:pt>
                <c:pt idx="68">
                  <c:v>1841</c:v>
                </c:pt>
                <c:pt idx="69">
                  <c:v>1875</c:v>
                </c:pt>
                <c:pt idx="70">
                  <c:v>1902</c:v>
                </c:pt>
                <c:pt idx="71">
                  <c:v>1939</c:v>
                </c:pt>
                <c:pt idx="72">
                  <c:v>1963</c:v>
                </c:pt>
                <c:pt idx="73">
                  <c:v>2000</c:v>
                </c:pt>
                <c:pt idx="74">
                  <c:v>2027</c:v>
                </c:pt>
                <c:pt idx="75">
                  <c:v>2065</c:v>
                </c:pt>
                <c:pt idx="76">
                  <c:v>2113</c:v>
                </c:pt>
                <c:pt idx="77">
                  <c:v>2144</c:v>
                </c:pt>
                <c:pt idx="78">
                  <c:v>2184</c:v>
                </c:pt>
                <c:pt idx="79">
                  <c:v>2222</c:v>
                </c:pt>
                <c:pt idx="80">
                  <c:v>2263</c:v>
                </c:pt>
                <c:pt idx="81">
                  <c:v>2284</c:v>
                </c:pt>
                <c:pt idx="82">
                  <c:v>2326</c:v>
                </c:pt>
                <c:pt idx="83">
                  <c:v>2390</c:v>
                </c:pt>
                <c:pt idx="84">
                  <c:v>2428</c:v>
                </c:pt>
                <c:pt idx="85">
                  <c:v>2475</c:v>
                </c:pt>
                <c:pt idx="86">
                  <c:v>2519</c:v>
                </c:pt>
                <c:pt idx="87">
                  <c:v>2547</c:v>
                </c:pt>
                <c:pt idx="88">
                  <c:v>2589</c:v>
                </c:pt>
                <c:pt idx="89">
                  <c:v>2634</c:v>
                </c:pt>
                <c:pt idx="90">
                  <c:v>2683</c:v>
                </c:pt>
                <c:pt idx="91">
                  <c:v>2752</c:v>
                </c:pt>
                <c:pt idx="92">
                  <c:v>2831</c:v>
                </c:pt>
                <c:pt idx="93">
                  <c:v>2887</c:v>
                </c:pt>
                <c:pt idx="94">
                  <c:v>2920</c:v>
                </c:pt>
                <c:pt idx="95">
                  <c:v>2955</c:v>
                </c:pt>
                <c:pt idx="96">
                  <c:v>3009</c:v>
                </c:pt>
                <c:pt idx="97">
                  <c:v>3074</c:v>
                </c:pt>
                <c:pt idx="98">
                  <c:v>3130</c:v>
                </c:pt>
                <c:pt idx="99">
                  <c:v>3193</c:v>
                </c:pt>
                <c:pt idx="100">
                  <c:v>3250</c:v>
                </c:pt>
                <c:pt idx="101">
                  <c:v>3287</c:v>
                </c:pt>
                <c:pt idx="102">
                  <c:v>3311</c:v>
                </c:pt>
                <c:pt idx="103">
                  <c:v>3351</c:v>
                </c:pt>
                <c:pt idx="104">
                  <c:v>3399</c:v>
                </c:pt>
                <c:pt idx="105">
                  <c:v>3457</c:v>
                </c:pt>
                <c:pt idx="106">
                  <c:v>3509</c:v>
                </c:pt>
                <c:pt idx="107">
                  <c:v>3549</c:v>
                </c:pt>
                <c:pt idx="108">
                  <c:v>3581</c:v>
                </c:pt>
                <c:pt idx="109">
                  <c:v>3608</c:v>
                </c:pt>
                <c:pt idx="110">
                  <c:v>3650</c:v>
                </c:pt>
                <c:pt idx="111">
                  <c:v>3698</c:v>
                </c:pt>
                <c:pt idx="112">
                  <c:v>3748</c:v>
                </c:pt>
                <c:pt idx="113">
                  <c:v>3813</c:v>
                </c:pt>
                <c:pt idx="114">
                  <c:v>3854</c:v>
                </c:pt>
                <c:pt idx="115">
                  <c:v>3897</c:v>
                </c:pt>
                <c:pt idx="116">
                  <c:v>3935</c:v>
                </c:pt>
                <c:pt idx="117">
                  <c:v>3965</c:v>
                </c:pt>
                <c:pt idx="118">
                  <c:v>4037</c:v>
                </c:pt>
                <c:pt idx="119">
                  <c:v>4094</c:v>
                </c:pt>
                <c:pt idx="120">
                  <c:v>4144</c:v>
                </c:pt>
                <c:pt idx="121">
                  <c:v>4208</c:v>
                </c:pt>
                <c:pt idx="122">
                  <c:v>4238</c:v>
                </c:pt>
                <c:pt idx="123">
                  <c:v>4285</c:v>
                </c:pt>
                <c:pt idx="124">
                  <c:v>4375</c:v>
                </c:pt>
                <c:pt idx="125">
                  <c:v>4456</c:v>
                </c:pt>
                <c:pt idx="126">
                  <c:v>4549</c:v>
                </c:pt>
                <c:pt idx="127">
                  <c:v>4628</c:v>
                </c:pt>
                <c:pt idx="128">
                  <c:v>4732</c:v>
                </c:pt>
                <c:pt idx="129">
                  <c:v>4799</c:v>
                </c:pt>
                <c:pt idx="130">
                  <c:v>4847</c:v>
                </c:pt>
                <c:pt idx="131">
                  <c:v>4930</c:v>
                </c:pt>
                <c:pt idx="132">
                  <c:v>5013</c:v>
                </c:pt>
                <c:pt idx="133">
                  <c:v>5115</c:v>
                </c:pt>
                <c:pt idx="134">
                  <c:v>5240</c:v>
                </c:pt>
                <c:pt idx="135">
                  <c:v>5370</c:v>
                </c:pt>
                <c:pt idx="136">
                  <c:v>5429</c:v>
                </c:pt>
                <c:pt idx="137">
                  <c:v>5498</c:v>
                </c:pt>
                <c:pt idx="138">
                  <c:v>5607</c:v>
                </c:pt>
                <c:pt idx="139">
                  <c:v>5703</c:v>
                </c:pt>
                <c:pt idx="140">
                  <c:v>5795</c:v>
                </c:pt>
                <c:pt idx="141">
                  <c:v>5924</c:v>
                </c:pt>
                <c:pt idx="142">
                  <c:v>6023</c:v>
                </c:pt>
                <c:pt idx="143">
                  <c:v>6080</c:v>
                </c:pt>
                <c:pt idx="144">
                  <c:v>6155</c:v>
                </c:pt>
                <c:pt idx="145">
                  <c:v>6244</c:v>
                </c:pt>
                <c:pt idx="146">
                  <c:v>6356</c:v>
                </c:pt>
                <c:pt idx="147">
                  <c:v>6469</c:v>
                </c:pt>
                <c:pt idx="148">
                  <c:v>6605</c:v>
                </c:pt>
                <c:pt idx="149">
                  <c:v>6713</c:v>
                </c:pt>
                <c:pt idx="150">
                  <c:v>6795</c:v>
                </c:pt>
                <c:pt idx="151">
                  <c:v>6862</c:v>
                </c:pt>
                <c:pt idx="152">
                  <c:v>6986</c:v>
                </c:pt>
                <c:pt idx="153">
                  <c:v>7091</c:v>
                </c:pt>
                <c:pt idx="154">
                  <c:v>7219</c:v>
                </c:pt>
                <c:pt idx="155">
                  <c:v>7290</c:v>
                </c:pt>
                <c:pt idx="156">
                  <c:v>7380</c:v>
                </c:pt>
                <c:pt idx="157">
                  <c:v>7444</c:v>
                </c:pt>
                <c:pt idx="158">
                  <c:v>7498</c:v>
                </c:pt>
                <c:pt idx="159">
                  <c:v>7610</c:v>
                </c:pt>
                <c:pt idx="160">
                  <c:v>7737</c:v>
                </c:pt>
                <c:pt idx="161">
                  <c:v>7860</c:v>
                </c:pt>
                <c:pt idx="162">
                  <c:v>8025</c:v>
                </c:pt>
                <c:pt idx="163">
                  <c:v>8127</c:v>
                </c:pt>
                <c:pt idx="164">
                  <c:v>8162</c:v>
                </c:pt>
                <c:pt idx="165">
                  <c:v>8210</c:v>
                </c:pt>
                <c:pt idx="166">
                  <c:v>8349</c:v>
                </c:pt>
                <c:pt idx="167">
                  <c:v>8482</c:v>
                </c:pt>
                <c:pt idx="168">
                  <c:v>8597</c:v>
                </c:pt>
                <c:pt idx="169">
                  <c:v>8734</c:v>
                </c:pt>
                <c:pt idx="170">
                  <c:v>8882</c:v>
                </c:pt>
                <c:pt idx="171">
                  <c:v>8962</c:v>
                </c:pt>
                <c:pt idx="172">
                  <c:v>9067</c:v>
                </c:pt>
                <c:pt idx="173">
                  <c:v>9250</c:v>
                </c:pt>
                <c:pt idx="174">
                  <c:v>9406</c:v>
                </c:pt>
                <c:pt idx="175">
                  <c:v>9536</c:v>
                </c:pt>
                <c:pt idx="176">
                  <c:v>9710</c:v>
                </c:pt>
                <c:pt idx="177">
                  <c:v>9809</c:v>
                </c:pt>
                <c:pt idx="178">
                  <c:v>9865</c:v>
                </c:pt>
                <c:pt idx="179">
                  <c:v>9938</c:v>
                </c:pt>
                <c:pt idx="180">
                  <c:v>10072</c:v>
                </c:pt>
                <c:pt idx="181">
                  <c:v>10186</c:v>
                </c:pt>
                <c:pt idx="182">
                  <c:v>10337</c:v>
                </c:pt>
                <c:pt idx="183">
                  <c:v>10483</c:v>
                </c:pt>
                <c:pt idx="184">
                  <c:v>10645</c:v>
                </c:pt>
                <c:pt idx="185">
                  <c:v>10710</c:v>
                </c:pt>
                <c:pt idx="186">
                  <c:v>10779</c:v>
                </c:pt>
                <c:pt idx="187">
                  <c:v>10956</c:v>
                </c:pt>
                <c:pt idx="188">
                  <c:v>11082</c:v>
                </c:pt>
                <c:pt idx="189">
                  <c:v>11208</c:v>
                </c:pt>
                <c:pt idx="190">
                  <c:v>11339</c:v>
                </c:pt>
                <c:pt idx="191">
                  <c:v>11465</c:v>
                </c:pt>
                <c:pt idx="192">
                  <c:v>11548</c:v>
                </c:pt>
                <c:pt idx="193">
                  <c:v>11599</c:v>
                </c:pt>
                <c:pt idx="194">
                  <c:v>11721</c:v>
                </c:pt>
                <c:pt idx="195">
                  <c:v>11841</c:v>
                </c:pt>
                <c:pt idx="196">
                  <c:v>11955</c:v>
                </c:pt>
                <c:pt idx="197">
                  <c:v>12061</c:v>
                </c:pt>
                <c:pt idx="198">
                  <c:v>12166</c:v>
                </c:pt>
                <c:pt idx="199">
                  <c:v>12239</c:v>
                </c:pt>
                <c:pt idx="200">
                  <c:v>12295</c:v>
                </c:pt>
                <c:pt idx="201">
                  <c:v>12410</c:v>
                </c:pt>
                <c:pt idx="202">
                  <c:v>12530</c:v>
                </c:pt>
                <c:pt idx="203">
                  <c:v>12721</c:v>
                </c:pt>
                <c:pt idx="204">
                  <c:v>12845</c:v>
                </c:pt>
                <c:pt idx="205">
                  <c:v>12947</c:v>
                </c:pt>
                <c:pt idx="206">
                  <c:v>13003</c:v>
                </c:pt>
                <c:pt idx="207">
                  <c:v>13085</c:v>
                </c:pt>
                <c:pt idx="208">
                  <c:v>13193</c:v>
                </c:pt>
                <c:pt idx="209">
                  <c:v>13313</c:v>
                </c:pt>
                <c:pt idx="210">
                  <c:v>13459</c:v>
                </c:pt>
                <c:pt idx="211">
                  <c:v>13631</c:v>
                </c:pt>
                <c:pt idx="212">
                  <c:v>13738</c:v>
                </c:pt>
                <c:pt idx="213">
                  <c:v>13810</c:v>
                </c:pt>
                <c:pt idx="214">
                  <c:v>13888</c:v>
                </c:pt>
                <c:pt idx="215">
                  <c:v>13978</c:v>
                </c:pt>
                <c:pt idx="216">
                  <c:v>14078</c:v>
                </c:pt>
                <c:pt idx="217">
                  <c:v>14210</c:v>
                </c:pt>
                <c:pt idx="218">
                  <c:v>14358</c:v>
                </c:pt>
                <c:pt idx="219">
                  <c:v>14492</c:v>
                </c:pt>
                <c:pt idx="220">
                  <c:v>14571</c:v>
                </c:pt>
                <c:pt idx="221">
                  <c:v>14625</c:v>
                </c:pt>
                <c:pt idx="222">
                  <c:v>14729</c:v>
                </c:pt>
                <c:pt idx="223">
                  <c:v>14842</c:v>
                </c:pt>
                <c:pt idx="224">
                  <c:v>14920</c:v>
                </c:pt>
                <c:pt idx="225">
                  <c:v>15024</c:v>
                </c:pt>
                <c:pt idx="226">
                  <c:v>15112</c:v>
                </c:pt>
                <c:pt idx="227">
                  <c:v>15174</c:v>
                </c:pt>
                <c:pt idx="228">
                  <c:v>15204</c:v>
                </c:pt>
                <c:pt idx="229">
                  <c:v>15282</c:v>
                </c:pt>
                <c:pt idx="230">
                  <c:v>15392</c:v>
                </c:pt>
                <c:pt idx="231">
                  <c:v>15495</c:v>
                </c:pt>
                <c:pt idx="232">
                  <c:v>15602</c:v>
                </c:pt>
                <c:pt idx="233">
                  <c:v>15722</c:v>
                </c:pt>
                <c:pt idx="234">
                  <c:v>15794</c:v>
                </c:pt>
                <c:pt idx="235">
                  <c:v>15849</c:v>
                </c:pt>
                <c:pt idx="236">
                  <c:v>15966</c:v>
                </c:pt>
                <c:pt idx="237">
                  <c:v>16099</c:v>
                </c:pt>
                <c:pt idx="238">
                  <c:v>16198</c:v>
                </c:pt>
                <c:pt idx="239">
                  <c:v>16291</c:v>
                </c:pt>
                <c:pt idx="240">
                  <c:v>16408</c:v>
                </c:pt>
                <c:pt idx="241">
                  <c:v>16473</c:v>
                </c:pt>
                <c:pt idx="242">
                  <c:v>16495</c:v>
                </c:pt>
                <c:pt idx="243">
                  <c:v>16607</c:v>
                </c:pt>
                <c:pt idx="244">
                  <c:v>16716</c:v>
                </c:pt>
                <c:pt idx="245">
                  <c:v>16830</c:v>
                </c:pt>
                <c:pt idx="246">
                  <c:v>16916</c:v>
                </c:pt>
                <c:pt idx="247">
                  <c:v>16998</c:v>
                </c:pt>
                <c:pt idx="248">
                  <c:v>17035</c:v>
                </c:pt>
                <c:pt idx="249">
                  <c:v>17096</c:v>
                </c:pt>
                <c:pt idx="250">
                  <c:v>17197</c:v>
                </c:pt>
                <c:pt idx="251">
                  <c:v>17290</c:v>
                </c:pt>
                <c:pt idx="252">
                  <c:v>17380</c:v>
                </c:pt>
                <c:pt idx="253">
                  <c:v>17462</c:v>
                </c:pt>
                <c:pt idx="254">
                  <c:v>17559</c:v>
                </c:pt>
                <c:pt idx="255">
                  <c:v>17616</c:v>
                </c:pt>
                <c:pt idx="256">
                  <c:v>17660</c:v>
                </c:pt>
                <c:pt idx="257">
                  <c:v>17760</c:v>
                </c:pt>
                <c:pt idx="258">
                  <c:v>17831</c:v>
                </c:pt>
                <c:pt idx="259">
                  <c:v>17905</c:v>
                </c:pt>
                <c:pt idx="260">
                  <c:v>18011</c:v>
                </c:pt>
                <c:pt idx="261">
                  <c:v>18099</c:v>
                </c:pt>
                <c:pt idx="262">
                  <c:v>18154</c:v>
                </c:pt>
                <c:pt idx="263">
                  <c:v>18211</c:v>
                </c:pt>
                <c:pt idx="264">
                  <c:v>18320</c:v>
                </c:pt>
                <c:pt idx="265">
                  <c:v>18432</c:v>
                </c:pt>
                <c:pt idx="266">
                  <c:v>18518</c:v>
                </c:pt>
                <c:pt idx="267">
                  <c:v>18614</c:v>
                </c:pt>
                <c:pt idx="268">
                  <c:v>18722</c:v>
                </c:pt>
                <c:pt idx="269">
                  <c:v>18790</c:v>
                </c:pt>
                <c:pt idx="270">
                  <c:v>18822</c:v>
                </c:pt>
                <c:pt idx="271">
                  <c:v>18918</c:v>
                </c:pt>
                <c:pt idx="272">
                  <c:v>19024</c:v>
                </c:pt>
                <c:pt idx="273">
                  <c:v>19121</c:v>
                </c:pt>
                <c:pt idx="274">
                  <c:v>19211</c:v>
                </c:pt>
                <c:pt idx="275">
                  <c:v>19297</c:v>
                </c:pt>
                <c:pt idx="276">
                  <c:v>19357</c:v>
                </c:pt>
                <c:pt idx="277">
                  <c:v>19412</c:v>
                </c:pt>
                <c:pt idx="278">
                  <c:v>19502</c:v>
                </c:pt>
                <c:pt idx="279">
                  <c:v>19574</c:v>
                </c:pt>
                <c:pt idx="280">
                  <c:v>19649</c:v>
                </c:pt>
                <c:pt idx="281">
                  <c:v>19744</c:v>
                </c:pt>
                <c:pt idx="282">
                  <c:v>19859</c:v>
                </c:pt>
                <c:pt idx="283">
                  <c:v>19916</c:v>
                </c:pt>
                <c:pt idx="284">
                  <c:v>19975</c:v>
                </c:pt>
                <c:pt idx="285">
                  <c:v>20112</c:v>
                </c:pt>
                <c:pt idx="286">
                  <c:v>20188</c:v>
                </c:pt>
                <c:pt idx="287">
                  <c:v>20306</c:v>
                </c:pt>
                <c:pt idx="288">
                  <c:v>20425</c:v>
                </c:pt>
                <c:pt idx="289">
                  <c:v>20521</c:v>
                </c:pt>
                <c:pt idx="290">
                  <c:v>20606</c:v>
                </c:pt>
                <c:pt idx="291">
                  <c:v>20672</c:v>
                </c:pt>
                <c:pt idx="292">
                  <c:v>20773</c:v>
                </c:pt>
                <c:pt idx="293">
                  <c:v>20899</c:v>
                </c:pt>
                <c:pt idx="294">
                  <c:v>21021</c:v>
                </c:pt>
                <c:pt idx="295">
                  <c:v>21115</c:v>
                </c:pt>
                <c:pt idx="296">
                  <c:v>21232</c:v>
                </c:pt>
                <c:pt idx="297">
                  <c:v>21301</c:v>
                </c:pt>
                <c:pt idx="298">
                  <c:v>21338</c:v>
                </c:pt>
                <c:pt idx="299">
                  <c:v>21442</c:v>
                </c:pt>
                <c:pt idx="300">
                  <c:v>21529</c:v>
                </c:pt>
                <c:pt idx="301">
                  <c:v>21634</c:v>
                </c:pt>
                <c:pt idx="302">
                  <c:v>21686</c:v>
                </c:pt>
                <c:pt idx="303">
                  <c:v>21757</c:v>
                </c:pt>
                <c:pt idx="304">
                  <c:v>21806</c:v>
                </c:pt>
                <c:pt idx="305">
                  <c:v>21871</c:v>
                </c:pt>
                <c:pt idx="306">
                  <c:v>21971</c:v>
                </c:pt>
                <c:pt idx="307">
                  <c:v>22060</c:v>
                </c:pt>
                <c:pt idx="308">
                  <c:v>22170</c:v>
                </c:pt>
                <c:pt idx="309">
                  <c:v>22266</c:v>
                </c:pt>
                <c:pt idx="310">
                  <c:v>22352</c:v>
                </c:pt>
                <c:pt idx="311">
                  <c:v>22404</c:v>
                </c:pt>
                <c:pt idx="312">
                  <c:v>22439</c:v>
                </c:pt>
                <c:pt idx="313">
                  <c:v>22537</c:v>
                </c:pt>
                <c:pt idx="314">
                  <c:v>22621</c:v>
                </c:pt>
                <c:pt idx="315">
                  <c:v>22727</c:v>
                </c:pt>
                <c:pt idx="316">
                  <c:v>22836</c:v>
                </c:pt>
                <c:pt idx="317">
                  <c:v>22938</c:v>
                </c:pt>
                <c:pt idx="318">
                  <c:v>22983</c:v>
                </c:pt>
                <c:pt idx="319">
                  <c:v>23032</c:v>
                </c:pt>
                <c:pt idx="320">
                  <c:v>23140</c:v>
                </c:pt>
                <c:pt idx="321">
                  <c:v>23231</c:v>
                </c:pt>
                <c:pt idx="322">
                  <c:v>23317</c:v>
                </c:pt>
                <c:pt idx="323">
                  <c:v>23383</c:v>
                </c:pt>
                <c:pt idx="324">
                  <c:v>23465</c:v>
                </c:pt>
                <c:pt idx="325">
                  <c:v>23515</c:v>
                </c:pt>
                <c:pt idx="326">
                  <c:v>23578</c:v>
                </c:pt>
                <c:pt idx="327">
                  <c:v>23669</c:v>
                </c:pt>
                <c:pt idx="328">
                  <c:v>23759</c:v>
                </c:pt>
                <c:pt idx="329">
                  <c:v>23808</c:v>
                </c:pt>
                <c:pt idx="330">
                  <c:v>23831</c:v>
                </c:pt>
                <c:pt idx="331">
                  <c:v>23882</c:v>
                </c:pt>
                <c:pt idx="332">
                  <c:v>23929</c:v>
                </c:pt>
                <c:pt idx="333">
                  <c:v>23979</c:v>
                </c:pt>
                <c:pt idx="334">
                  <c:v>24061</c:v>
                </c:pt>
                <c:pt idx="335">
                  <c:v>24138</c:v>
                </c:pt>
                <c:pt idx="336">
                  <c:v>24195</c:v>
                </c:pt>
                <c:pt idx="337">
                  <c:v>24247</c:v>
                </c:pt>
                <c:pt idx="338">
                  <c:v>24315</c:v>
                </c:pt>
                <c:pt idx="339">
                  <c:v>24370</c:v>
                </c:pt>
                <c:pt idx="340">
                  <c:v>24432</c:v>
                </c:pt>
                <c:pt idx="341">
                  <c:v>24516</c:v>
                </c:pt>
                <c:pt idx="342">
                  <c:v>24605</c:v>
                </c:pt>
                <c:pt idx="343">
                  <c:v>24702</c:v>
                </c:pt>
                <c:pt idx="344">
                  <c:v>24808</c:v>
                </c:pt>
                <c:pt idx="345">
                  <c:v>24910</c:v>
                </c:pt>
                <c:pt idx="346">
                  <c:v>24957</c:v>
                </c:pt>
                <c:pt idx="347">
                  <c:v>24999</c:v>
                </c:pt>
                <c:pt idx="348">
                  <c:v>25094</c:v>
                </c:pt>
                <c:pt idx="349">
                  <c:v>25201</c:v>
                </c:pt>
                <c:pt idx="350">
                  <c:v>25298</c:v>
                </c:pt>
                <c:pt idx="351">
                  <c:v>25390</c:v>
                </c:pt>
                <c:pt idx="352">
                  <c:v>25478</c:v>
                </c:pt>
                <c:pt idx="353">
                  <c:v>25526</c:v>
                </c:pt>
                <c:pt idx="354">
                  <c:v>25597</c:v>
                </c:pt>
                <c:pt idx="355">
                  <c:v>25677</c:v>
                </c:pt>
                <c:pt idx="356">
                  <c:v>25733</c:v>
                </c:pt>
                <c:pt idx="357">
                  <c:v>25816</c:v>
                </c:pt>
                <c:pt idx="358">
                  <c:v>25933</c:v>
                </c:pt>
                <c:pt idx="359">
                  <c:v>26029</c:v>
                </c:pt>
                <c:pt idx="360">
                  <c:v>26087</c:v>
                </c:pt>
                <c:pt idx="361">
                  <c:v>26140</c:v>
                </c:pt>
                <c:pt idx="362">
                  <c:v>26252</c:v>
                </c:pt>
                <c:pt idx="363">
                  <c:v>26351</c:v>
                </c:pt>
                <c:pt idx="364">
                  <c:v>26457</c:v>
                </c:pt>
                <c:pt idx="365">
                  <c:v>26571</c:v>
                </c:pt>
                <c:pt idx="366">
                  <c:v>26669</c:v>
                </c:pt>
                <c:pt idx="367">
                  <c:v>26726</c:v>
                </c:pt>
                <c:pt idx="368">
                  <c:v>26787</c:v>
                </c:pt>
                <c:pt idx="369">
                  <c:v>26898</c:v>
                </c:pt>
                <c:pt idx="370">
                  <c:v>26991</c:v>
                </c:pt>
                <c:pt idx="371">
                  <c:v>27103</c:v>
                </c:pt>
                <c:pt idx="372">
                  <c:v>27197</c:v>
                </c:pt>
                <c:pt idx="373">
                  <c:v>27279</c:v>
                </c:pt>
                <c:pt idx="374">
                  <c:v>27329</c:v>
                </c:pt>
                <c:pt idx="375">
                  <c:v>27376</c:v>
                </c:pt>
                <c:pt idx="376">
                  <c:v>27458</c:v>
                </c:pt>
                <c:pt idx="377">
                  <c:v>27551</c:v>
                </c:pt>
                <c:pt idx="378">
                  <c:v>27652</c:v>
                </c:pt>
                <c:pt idx="379">
                  <c:v>27763</c:v>
                </c:pt>
                <c:pt idx="380">
                  <c:v>27818</c:v>
                </c:pt>
                <c:pt idx="381">
                  <c:v>27893</c:v>
                </c:pt>
                <c:pt idx="382">
                  <c:v>27969</c:v>
                </c:pt>
                <c:pt idx="383">
                  <c:v>28041</c:v>
                </c:pt>
                <c:pt idx="384">
                  <c:v>28134</c:v>
                </c:pt>
                <c:pt idx="385">
                  <c:v>28232</c:v>
                </c:pt>
                <c:pt idx="386">
                  <c:v>28346</c:v>
                </c:pt>
                <c:pt idx="387">
                  <c:v>28427</c:v>
                </c:pt>
                <c:pt idx="388">
                  <c:v>28489</c:v>
                </c:pt>
                <c:pt idx="389">
                  <c:v>28544</c:v>
                </c:pt>
                <c:pt idx="390">
                  <c:v>28639</c:v>
                </c:pt>
                <c:pt idx="391">
                  <c:v>28745</c:v>
                </c:pt>
                <c:pt idx="392">
                  <c:v>28837</c:v>
                </c:pt>
                <c:pt idx="393">
                  <c:v>28957</c:v>
                </c:pt>
                <c:pt idx="394">
                  <c:v>29064</c:v>
                </c:pt>
                <c:pt idx="395">
                  <c:v>29162</c:v>
                </c:pt>
                <c:pt idx="396">
                  <c:v>29242</c:v>
                </c:pt>
                <c:pt idx="397">
                  <c:v>29352</c:v>
                </c:pt>
                <c:pt idx="398">
                  <c:v>29454</c:v>
                </c:pt>
                <c:pt idx="399">
                  <c:v>29570</c:v>
                </c:pt>
                <c:pt idx="400">
                  <c:v>29677</c:v>
                </c:pt>
                <c:pt idx="401">
                  <c:v>29768</c:v>
                </c:pt>
                <c:pt idx="402">
                  <c:v>29816</c:v>
                </c:pt>
                <c:pt idx="403">
                  <c:v>29878</c:v>
                </c:pt>
                <c:pt idx="404">
                  <c:v>29975</c:v>
                </c:pt>
                <c:pt idx="405">
                  <c:v>30115</c:v>
                </c:pt>
                <c:pt idx="406">
                  <c:v>30231</c:v>
                </c:pt>
                <c:pt idx="407">
                  <c:v>30323</c:v>
                </c:pt>
                <c:pt idx="408">
                  <c:v>30427</c:v>
                </c:pt>
                <c:pt idx="409">
                  <c:v>30478</c:v>
                </c:pt>
                <c:pt idx="410">
                  <c:v>30542</c:v>
                </c:pt>
                <c:pt idx="411">
                  <c:v>30655</c:v>
                </c:pt>
                <c:pt idx="412">
                  <c:v>30786</c:v>
                </c:pt>
                <c:pt idx="413">
                  <c:v>30906</c:v>
                </c:pt>
                <c:pt idx="414">
                  <c:v>31027</c:v>
                </c:pt>
                <c:pt idx="415">
                  <c:v>31134</c:v>
                </c:pt>
                <c:pt idx="416">
                  <c:v>31201</c:v>
                </c:pt>
                <c:pt idx="417">
                  <c:v>31285</c:v>
                </c:pt>
                <c:pt idx="418">
                  <c:v>31372</c:v>
                </c:pt>
                <c:pt idx="419">
                  <c:v>31474</c:v>
                </c:pt>
                <c:pt idx="420">
                  <c:v>31585</c:v>
                </c:pt>
                <c:pt idx="421">
                  <c:v>31686</c:v>
                </c:pt>
                <c:pt idx="422">
                  <c:v>31778</c:v>
                </c:pt>
                <c:pt idx="423">
                  <c:v>31840</c:v>
                </c:pt>
                <c:pt idx="424">
                  <c:v>31925</c:v>
                </c:pt>
                <c:pt idx="425">
                  <c:v>32015</c:v>
                </c:pt>
                <c:pt idx="426">
                  <c:v>32092</c:v>
                </c:pt>
                <c:pt idx="427">
                  <c:v>32196</c:v>
                </c:pt>
                <c:pt idx="428">
                  <c:v>32294</c:v>
                </c:pt>
                <c:pt idx="429">
                  <c:v>32372</c:v>
                </c:pt>
                <c:pt idx="430">
                  <c:v>32425</c:v>
                </c:pt>
                <c:pt idx="431">
                  <c:v>32486</c:v>
                </c:pt>
                <c:pt idx="432">
                  <c:v>32576</c:v>
                </c:pt>
                <c:pt idx="433">
                  <c:v>32678</c:v>
                </c:pt>
                <c:pt idx="434">
                  <c:v>32778</c:v>
                </c:pt>
                <c:pt idx="435">
                  <c:v>32867</c:v>
                </c:pt>
                <c:pt idx="436">
                  <c:v>32953</c:v>
                </c:pt>
                <c:pt idx="437">
                  <c:v>32990</c:v>
                </c:pt>
                <c:pt idx="438">
                  <c:v>33044</c:v>
                </c:pt>
                <c:pt idx="439">
                  <c:v>33151</c:v>
                </c:pt>
                <c:pt idx="440">
                  <c:v>33234</c:v>
                </c:pt>
                <c:pt idx="441">
                  <c:v>33335</c:v>
                </c:pt>
                <c:pt idx="442">
                  <c:v>33423</c:v>
                </c:pt>
                <c:pt idx="443">
                  <c:v>33523</c:v>
                </c:pt>
                <c:pt idx="444">
                  <c:v>33581</c:v>
                </c:pt>
                <c:pt idx="445">
                  <c:v>33635</c:v>
                </c:pt>
                <c:pt idx="446">
                  <c:v>33718</c:v>
                </c:pt>
                <c:pt idx="447">
                  <c:v>33827</c:v>
                </c:pt>
                <c:pt idx="448">
                  <c:v>33987</c:v>
                </c:pt>
                <c:pt idx="449">
                  <c:v>34102</c:v>
                </c:pt>
                <c:pt idx="450">
                  <c:v>34182</c:v>
                </c:pt>
                <c:pt idx="451">
                  <c:v>34238</c:v>
                </c:pt>
                <c:pt idx="452">
                  <c:v>34287</c:v>
                </c:pt>
                <c:pt idx="453">
                  <c:v>34387</c:v>
                </c:pt>
                <c:pt idx="454">
                  <c:v>34470</c:v>
                </c:pt>
                <c:pt idx="455">
                  <c:v>34566</c:v>
                </c:pt>
                <c:pt idx="456">
                  <c:v>34646</c:v>
                </c:pt>
                <c:pt idx="457">
                  <c:v>34708</c:v>
                </c:pt>
                <c:pt idx="458">
                  <c:v>34749</c:v>
                </c:pt>
                <c:pt idx="459">
                  <c:v>34798</c:v>
                </c:pt>
                <c:pt idx="460">
                  <c:v>34871</c:v>
                </c:pt>
                <c:pt idx="461">
                  <c:v>34961</c:v>
                </c:pt>
                <c:pt idx="462">
                  <c:v>35048</c:v>
                </c:pt>
                <c:pt idx="463">
                  <c:v>35150</c:v>
                </c:pt>
                <c:pt idx="464">
                  <c:v>35253</c:v>
                </c:pt>
                <c:pt idx="465">
                  <c:v>35292</c:v>
                </c:pt>
                <c:pt idx="466">
                  <c:v>35342</c:v>
                </c:pt>
                <c:pt idx="467">
                  <c:v>35430</c:v>
                </c:pt>
                <c:pt idx="468">
                  <c:v>35523</c:v>
                </c:pt>
                <c:pt idx="469">
                  <c:v>35615</c:v>
                </c:pt>
                <c:pt idx="470">
                  <c:v>35707</c:v>
                </c:pt>
                <c:pt idx="471">
                  <c:v>35864</c:v>
                </c:pt>
                <c:pt idx="472">
                  <c:v>35935</c:v>
                </c:pt>
                <c:pt idx="473">
                  <c:v>36008</c:v>
                </c:pt>
                <c:pt idx="474">
                  <c:v>36118</c:v>
                </c:pt>
                <c:pt idx="475">
                  <c:v>36239</c:v>
                </c:pt>
                <c:pt idx="476">
                  <c:v>36376</c:v>
                </c:pt>
                <c:pt idx="477">
                  <c:v>36483</c:v>
                </c:pt>
                <c:pt idx="478">
                  <c:v>36601</c:v>
                </c:pt>
                <c:pt idx="479">
                  <c:v>36709</c:v>
                </c:pt>
                <c:pt idx="480">
                  <c:v>36752</c:v>
                </c:pt>
                <c:pt idx="481">
                  <c:v>36873</c:v>
                </c:pt>
                <c:pt idx="482">
                  <c:v>36992</c:v>
                </c:pt>
                <c:pt idx="483">
                  <c:v>37103</c:v>
                </c:pt>
                <c:pt idx="484">
                  <c:v>37198</c:v>
                </c:pt>
                <c:pt idx="485">
                  <c:v>37309</c:v>
                </c:pt>
                <c:pt idx="486">
                  <c:v>37385</c:v>
                </c:pt>
                <c:pt idx="487">
                  <c:v>37452</c:v>
                </c:pt>
                <c:pt idx="488">
                  <c:v>37558</c:v>
                </c:pt>
                <c:pt idx="489">
                  <c:v>37631</c:v>
                </c:pt>
                <c:pt idx="490">
                  <c:v>37726</c:v>
                </c:pt>
                <c:pt idx="491">
                  <c:v>37811</c:v>
                </c:pt>
                <c:pt idx="492">
                  <c:v>37915</c:v>
                </c:pt>
                <c:pt idx="493">
                  <c:v>37995</c:v>
                </c:pt>
                <c:pt idx="494">
                  <c:v>38072</c:v>
                </c:pt>
                <c:pt idx="495">
                  <c:v>38202</c:v>
                </c:pt>
                <c:pt idx="496">
                  <c:v>38334</c:v>
                </c:pt>
                <c:pt idx="497">
                  <c:v>38491</c:v>
                </c:pt>
                <c:pt idx="498">
                  <c:v>38612</c:v>
                </c:pt>
                <c:pt idx="499">
                  <c:v>38713</c:v>
                </c:pt>
                <c:pt idx="500">
                  <c:v>38790</c:v>
                </c:pt>
                <c:pt idx="501">
                  <c:v>38860</c:v>
                </c:pt>
                <c:pt idx="502">
                  <c:v>38967</c:v>
                </c:pt>
                <c:pt idx="503">
                  <c:v>39080</c:v>
                </c:pt>
                <c:pt idx="504">
                  <c:v>39202</c:v>
                </c:pt>
                <c:pt idx="505">
                  <c:v>39322</c:v>
                </c:pt>
                <c:pt idx="506">
                  <c:v>39438</c:v>
                </c:pt>
                <c:pt idx="507">
                  <c:v>39496</c:v>
                </c:pt>
                <c:pt idx="508">
                  <c:v>39566</c:v>
                </c:pt>
                <c:pt idx="509">
                  <c:v>39676</c:v>
                </c:pt>
                <c:pt idx="510">
                  <c:v>39786</c:v>
                </c:pt>
                <c:pt idx="511">
                  <c:v>39914</c:v>
                </c:pt>
                <c:pt idx="512">
                  <c:v>40033</c:v>
                </c:pt>
                <c:pt idx="513">
                  <c:v>40154</c:v>
                </c:pt>
                <c:pt idx="514">
                  <c:v>40250</c:v>
                </c:pt>
                <c:pt idx="515">
                  <c:v>40327</c:v>
                </c:pt>
                <c:pt idx="516">
                  <c:v>40461</c:v>
                </c:pt>
                <c:pt idx="517">
                  <c:v>40590</c:v>
                </c:pt>
                <c:pt idx="518">
                  <c:v>40727</c:v>
                </c:pt>
                <c:pt idx="519">
                  <c:v>40848</c:v>
                </c:pt>
                <c:pt idx="520">
                  <c:v>40944</c:v>
                </c:pt>
                <c:pt idx="521">
                  <c:v>40995</c:v>
                </c:pt>
                <c:pt idx="522">
                  <c:v>41049</c:v>
                </c:pt>
                <c:pt idx="523">
                  <c:v>41172</c:v>
                </c:pt>
                <c:pt idx="524">
                  <c:v>41314</c:v>
                </c:pt>
                <c:pt idx="525">
                  <c:v>41455</c:v>
                </c:pt>
                <c:pt idx="526">
                  <c:v>41582</c:v>
                </c:pt>
                <c:pt idx="527">
                  <c:v>41670</c:v>
                </c:pt>
                <c:pt idx="528">
                  <c:v>41755</c:v>
                </c:pt>
                <c:pt idx="529">
                  <c:v>41833</c:v>
                </c:pt>
                <c:pt idx="530">
                  <c:v>41966</c:v>
                </c:pt>
                <c:pt idx="531">
                  <c:v>42130</c:v>
                </c:pt>
                <c:pt idx="532">
                  <c:v>42277</c:v>
                </c:pt>
                <c:pt idx="533">
                  <c:v>42414</c:v>
                </c:pt>
                <c:pt idx="534">
                  <c:v>42526</c:v>
                </c:pt>
                <c:pt idx="535">
                  <c:v>42594</c:v>
                </c:pt>
                <c:pt idx="536">
                  <c:v>42670</c:v>
                </c:pt>
                <c:pt idx="537">
                  <c:v>42814</c:v>
                </c:pt>
                <c:pt idx="538">
                  <c:v>42953</c:v>
                </c:pt>
                <c:pt idx="539">
                  <c:v>43074</c:v>
                </c:pt>
                <c:pt idx="540">
                  <c:v>43208</c:v>
                </c:pt>
                <c:pt idx="541">
                  <c:v>43318</c:v>
                </c:pt>
                <c:pt idx="542">
                  <c:v>43397</c:v>
                </c:pt>
                <c:pt idx="543">
                  <c:v>43460</c:v>
                </c:pt>
                <c:pt idx="544">
                  <c:v>43565</c:v>
                </c:pt>
                <c:pt idx="545">
                  <c:v>43684</c:v>
                </c:pt>
                <c:pt idx="546">
                  <c:v>43806</c:v>
                </c:pt>
                <c:pt idx="547">
                  <c:v>43917</c:v>
                </c:pt>
                <c:pt idx="548">
                  <c:v>44008</c:v>
                </c:pt>
                <c:pt idx="549">
                  <c:v>44072</c:v>
                </c:pt>
                <c:pt idx="550">
                  <c:v>44122</c:v>
                </c:pt>
                <c:pt idx="551">
                  <c:v>44204</c:v>
                </c:pt>
                <c:pt idx="552">
                  <c:v>44311</c:v>
                </c:pt>
                <c:pt idx="553">
                  <c:v>44441</c:v>
                </c:pt>
                <c:pt idx="554">
                  <c:v>44578</c:v>
                </c:pt>
                <c:pt idx="555">
                  <c:v>44706</c:v>
                </c:pt>
                <c:pt idx="556">
                  <c:v>44794</c:v>
                </c:pt>
                <c:pt idx="557">
                  <c:v>44884</c:v>
                </c:pt>
                <c:pt idx="558">
                  <c:v>45030</c:v>
                </c:pt>
                <c:pt idx="559">
                  <c:v>45162</c:v>
                </c:pt>
                <c:pt idx="560">
                  <c:v>45292</c:v>
                </c:pt>
                <c:pt idx="561">
                  <c:v>45432</c:v>
                </c:pt>
                <c:pt idx="562">
                  <c:v>45546</c:v>
                </c:pt>
                <c:pt idx="563">
                  <c:v>45645</c:v>
                </c:pt>
                <c:pt idx="564">
                  <c:v>45726</c:v>
                </c:pt>
                <c:pt idx="565">
                  <c:v>45859</c:v>
                </c:pt>
                <c:pt idx="566">
                  <c:v>46003</c:v>
                </c:pt>
                <c:pt idx="567">
                  <c:v>46146</c:v>
                </c:pt>
                <c:pt idx="568">
                  <c:v>46307</c:v>
                </c:pt>
                <c:pt idx="569">
                  <c:v>46445</c:v>
                </c:pt>
                <c:pt idx="570">
                  <c:v>46559</c:v>
                </c:pt>
                <c:pt idx="571">
                  <c:v>46656</c:v>
                </c:pt>
                <c:pt idx="572">
                  <c:v>46788</c:v>
                </c:pt>
                <c:pt idx="573">
                  <c:v>46938</c:v>
                </c:pt>
                <c:pt idx="574">
                  <c:v>47067</c:v>
                </c:pt>
                <c:pt idx="575">
                  <c:v>47223</c:v>
                </c:pt>
                <c:pt idx="576">
                  <c:v>47366</c:v>
                </c:pt>
                <c:pt idx="577">
                  <c:v>47459</c:v>
                </c:pt>
                <c:pt idx="578">
                  <c:v>47537</c:v>
                </c:pt>
                <c:pt idx="579">
                  <c:v>47641</c:v>
                </c:pt>
                <c:pt idx="580">
                  <c:v>47784</c:v>
                </c:pt>
                <c:pt idx="581">
                  <c:v>47928</c:v>
                </c:pt>
                <c:pt idx="582">
                  <c:v>48101</c:v>
                </c:pt>
                <c:pt idx="583">
                  <c:v>48233</c:v>
                </c:pt>
                <c:pt idx="584">
                  <c:v>48308</c:v>
                </c:pt>
                <c:pt idx="585">
                  <c:v>48398</c:v>
                </c:pt>
                <c:pt idx="586">
                  <c:v>48501</c:v>
                </c:pt>
                <c:pt idx="587">
                  <c:v>48609</c:v>
                </c:pt>
                <c:pt idx="588">
                  <c:v>48729</c:v>
                </c:pt>
                <c:pt idx="589">
                  <c:v>48858</c:v>
                </c:pt>
                <c:pt idx="590">
                  <c:v>49028</c:v>
                </c:pt>
                <c:pt idx="591">
                  <c:v>49118</c:v>
                </c:pt>
                <c:pt idx="592">
                  <c:v>49217</c:v>
                </c:pt>
                <c:pt idx="593">
                  <c:v>49346</c:v>
                </c:pt>
                <c:pt idx="594">
                  <c:v>49486</c:v>
                </c:pt>
                <c:pt idx="595">
                  <c:v>49632</c:v>
                </c:pt>
                <c:pt idx="596">
                  <c:v>49767</c:v>
                </c:pt>
                <c:pt idx="597">
                  <c:v>49872</c:v>
                </c:pt>
                <c:pt idx="598">
                  <c:v>49932</c:v>
                </c:pt>
                <c:pt idx="599">
                  <c:v>49990</c:v>
                </c:pt>
                <c:pt idx="600">
                  <c:v>50094</c:v>
                </c:pt>
                <c:pt idx="601">
                  <c:v>50233</c:v>
                </c:pt>
                <c:pt idx="602">
                  <c:v>50354</c:v>
                </c:pt>
                <c:pt idx="603">
                  <c:v>50469</c:v>
                </c:pt>
                <c:pt idx="604">
                  <c:v>50583</c:v>
                </c:pt>
                <c:pt idx="605">
                  <c:v>50642</c:v>
                </c:pt>
                <c:pt idx="606">
                  <c:v>50731</c:v>
                </c:pt>
                <c:pt idx="607">
                  <c:v>50842</c:v>
                </c:pt>
                <c:pt idx="608">
                  <c:v>50983</c:v>
                </c:pt>
                <c:pt idx="609">
                  <c:v>51109</c:v>
                </c:pt>
                <c:pt idx="610">
                  <c:v>51244</c:v>
                </c:pt>
                <c:pt idx="611">
                  <c:v>51357</c:v>
                </c:pt>
                <c:pt idx="612">
                  <c:v>51444</c:v>
                </c:pt>
                <c:pt idx="613">
                  <c:v>51526</c:v>
                </c:pt>
                <c:pt idx="614">
                  <c:v>51643</c:v>
                </c:pt>
                <c:pt idx="615">
                  <c:v>51776</c:v>
                </c:pt>
                <c:pt idx="616">
                  <c:v>51890</c:v>
                </c:pt>
                <c:pt idx="617">
                  <c:v>51999</c:v>
                </c:pt>
                <c:pt idx="618">
                  <c:v>52104</c:v>
                </c:pt>
                <c:pt idx="619">
                  <c:v>52195</c:v>
                </c:pt>
                <c:pt idx="620">
                  <c:v>52255</c:v>
                </c:pt>
                <c:pt idx="621">
                  <c:v>52360</c:v>
                </c:pt>
                <c:pt idx="622">
                  <c:v>52475</c:v>
                </c:pt>
                <c:pt idx="623">
                  <c:v>52613</c:v>
                </c:pt>
                <c:pt idx="624">
                  <c:v>52794</c:v>
                </c:pt>
                <c:pt idx="625">
                  <c:v>52934</c:v>
                </c:pt>
                <c:pt idx="626">
                  <c:v>53025</c:v>
                </c:pt>
                <c:pt idx="627">
                  <c:v>53120</c:v>
                </c:pt>
                <c:pt idx="628">
                  <c:v>53269</c:v>
                </c:pt>
                <c:pt idx="629">
                  <c:v>53460</c:v>
                </c:pt>
                <c:pt idx="630">
                  <c:v>53626</c:v>
                </c:pt>
                <c:pt idx="631">
                  <c:v>53805</c:v>
                </c:pt>
                <c:pt idx="632">
                  <c:v>53965</c:v>
                </c:pt>
                <c:pt idx="633">
                  <c:v>54059</c:v>
                </c:pt>
                <c:pt idx="634">
                  <c:v>54153</c:v>
                </c:pt>
                <c:pt idx="635">
                  <c:v>54297</c:v>
                </c:pt>
                <c:pt idx="636">
                  <c:v>54453</c:v>
                </c:pt>
                <c:pt idx="637">
                  <c:v>54605</c:v>
                </c:pt>
                <c:pt idx="638">
                  <c:v>54740</c:v>
                </c:pt>
                <c:pt idx="639">
                  <c:v>54854</c:v>
                </c:pt>
                <c:pt idx="640">
                  <c:v>54946</c:v>
                </c:pt>
                <c:pt idx="641">
                  <c:v>55019</c:v>
                </c:pt>
                <c:pt idx="642">
                  <c:v>55171</c:v>
                </c:pt>
                <c:pt idx="643">
                  <c:v>55319</c:v>
                </c:pt>
                <c:pt idx="644">
                  <c:v>55462</c:v>
                </c:pt>
                <c:pt idx="645">
                  <c:v>55627</c:v>
                </c:pt>
                <c:pt idx="646">
                  <c:v>55764</c:v>
                </c:pt>
                <c:pt idx="647">
                  <c:v>55851</c:v>
                </c:pt>
                <c:pt idx="648">
                  <c:v>55920</c:v>
                </c:pt>
                <c:pt idx="649">
                  <c:v>56060</c:v>
                </c:pt>
                <c:pt idx="650">
                  <c:v>56211</c:v>
                </c:pt>
                <c:pt idx="651">
                  <c:v>56352</c:v>
                </c:pt>
                <c:pt idx="652">
                  <c:v>56467</c:v>
                </c:pt>
                <c:pt idx="653">
                  <c:v>56587</c:v>
                </c:pt>
                <c:pt idx="654">
                  <c:v>56677</c:v>
                </c:pt>
                <c:pt idx="655">
                  <c:v>56763</c:v>
                </c:pt>
                <c:pt idx="656">
                  <c:v>56926</c:v>
                </c:pt>
                <c:pt idx="657">
                  <c:v>57066</c:v>
                </c:pt>
                <c:pt idx="658">
                  <c:v>57214</c:v>
                </c:pt>
                <c:pt idx="659">
                  <c:v>57377</c:v>
                </c:pt>
                <c:pt idx="660">
                  <c:v>57500</c:v>
                </c:pt>
                <c:pt idx="661">
                  <c:v>57596</c:v>
                </c:pt>
                <c:pt idx="662">
                  <c:v>57701</c:v>
                </c:pt>
                <c:pt idx="663">
                  <c:v>57870</c:v>
                </c:pt>
                <c:pt idx="664">
                  <c:v>58051</c:v>
                </c:pt>
                <c:pt idx="665">
                  <c:v>58204</c:v>
                </c:pt>
                <c:pt idx="666">
                  <c:v>58348</c:v>
                </c:pt>
                <c:pt idx="667">
                  <c:v>58452</c:v>
                </c:pt>
                <c:pt idx="668">
                  <c:v>58556</c:v>
                </c:pt>
                <c:pt idx="669">
                  <c:v>58682</c:v>
                </c:pt>
                <c:pt idx="670">
                  <c:v>58825</c:v>
                </c:pt>
                <c:pt idx="671">
                  <c:v>59014</c:v>
                </c:pt>
                <c:pt idx="672">
                  <c:v>59223</c:v>
                </c:pt>
                <c:pt idx="673">
                  <c:v>59440</c:v>
                </c:pt>
                <c:pt idx="674">
                  <c:v>59644</c:v>
                </c:pt>
                <c:pt idx="675">
                  <c:v>59795</c:v>
                </c:pt>
                <c:pt idx="676">
                  <c:v>59980</c:v>
                </c:pt>
                <c:pt idx="677">
                  <c:v>60211</c:v>
                </c:pt>
                <c:pt idx="678">
                  <c:v>60477</c:v>
                </c:pt>
                <c:pt idx="679">
                  <c:v>60692</c:v>
                </c:pt>
                <c:pt idx="680">
                  <c:v>60899</c:v>
                </c:pt>
                <c:pt idx="681">
                  <c:v>61124</c:v>
                </c:pt>
                <c:pt idx="682">
                  <c:v>61256</c:v>
                </c:pt>
                <c:pt idx="683">
                  <c:v>61388</c:v>
                </c:pt>
                <c:pt idx="684">
                  <c:v>61599</c:v>
                </c:pt>
                <c:pt idx="685">
                  <c:v>61788</c:v>
                </c:pt>
                <c:pt idx="686">
                  <c:v>62001</c:v>
                </c:pt>
                <c:pt idx="687">
                  <c:v>62229</c:v>
                </c:pt>
                <c:pt idx="688">
                  <c:v>62452</c:v>
                </c:pt>
                <c:pt idx="689">
                  <c:v>62615</c:v>
                </c:pt>
                <c:pt idx="690">
                  <c:v>62740</c:v>
                </c:pt>
                <c:pt idx="691">
                  <c:v>62890</c:v>
                </c:pt>
                <c:pt idx="692">
                  <c:v>63039</c:v>
                </c:pt>
                <c:pt idx="693">
                  <c:v>63178</c:v>
                </c:pt>
                <c:pt idx="694">
                  <c:v>63283</c:v>
                </c:pt>
                <c:pt idx="695">
                  <c:v>63335</c:v>
                </c:pt>
                <c:pt idx="696">
                  <c:v>63396</c:v>
                </c:pt>
                <c:pt idx="697">
                  <c:v>63451</c:v>
                </c:pt>
                <c:pt idx="698">
                  <c:v>63551</c:v>
                </c:pt>
                <c:pt idx="699">
                  <c:v>63670</c:v>
                </c:pt>
                <c:pt idx="700">
                  <c:v>63764</c:v>
                </c:pt>
                <c:pt idx="701">
                  <c:v>63860</c:v>
                </c:pt>
                <c:pt idx="702">
                  <c:v>63932</c:v>
                </c:pt>
                <c:pt idx="703">
                  <c:v>63997</c:v>
                </c:pt>
                <c:pt idx="704">
                  <c:v>64109</c:v>
                </c:pt>
                <c:pt idx="705">
                  <c:v>64251</c:v>
                </c:pt>
                <c:pt idx="706">
                  <c:v>64406</c:v>
                </c:pt>
                <c:pt idx="707">
                  <c:v>64590</c:v>
                </c:pt>
                <c:pt idx="708">
                  <c:v>64705</c:v>
                </c:pt>
                <c:pt idx="709">
                  <c:v>64884</c:v>
                </c:pt>
                <c:pt idx="710">
                  <c:v>64984</c:v>
                </c:pt>
                <c:pt idx="711">
                  <c:v>65085</c:v>
                </c:pt>
                <c:pt idx="712">
                  <c:v>65223</c:v>
                </c:pt>
                <c:pt idx="713">
                  <c:v>65368</c:v>
                </c:pt>
                <c:pt idx="714">
                  <c:v>65527</c:v>
                </c:pt>
                <c:pt idx="715">
                  <c:v>65663</c:v>
                </c:pt>
                <c:pt idx="716">
                  <c:v>65770</c:v>
                </c:pt>
                <c:pt idx="717">
                  <c:v>65864</c:v>
                </c:pt>
                <c:pt idx="718">
                  <c:v>65951</c:v>
                </c:pt>
                <c:pt idx="719">
                  <c:v>66055</c:v>
                </c:pt>
                <c:pt idx="720">
                  <c:v>66190</c:v>
                </c:pt>
                <c:pt idx="721">
                  <c:v>66306</c:v>
                </c:pt>
                <c:pt idx="722">
                  <c:v>66455</c:v>
                </c:pt>
                <c:pt idx="723">
                  <c:v>66587</c:v>
                </c:pt>
                <c:pt idx="724">
                  <c:v>66649</c:v>
                </c:pt>
                <c:pt idx="725">
                  <c:v>66749</c:v>
                </c:pt>
                <c:pt idx="726">
                  <c:v>66867</c:v>
                </c:pt>
                <c:pt idx="727">
                  <c:v>67039</c:v>
                </c:pt>
                <c:pt idx="728">
                  <c:v>67155</c:v>
                </c:pt>
                <c:pt idx="729">
                  <c:v>67272</c:v>
                </c:pt>
                <c:pt idx="730">
                  <c:v>67412</c:v>
                </c:pt>
                <c:pt idx="731">
                  <c:v>67500</c:v>
                </c:pt>
                <c:pt idx="732">
                  <c:v>67618</c:v>
                </c:pt>
                <c:pt idx="733">
                  <c:v>67746</c:v>
                </c:pt>
                <c:pt idx="734">
                  <c:v>67888</c:v>
                </c:pt>
                <c:pt idx="735">
                  <c:v>68023</c:v>
                </c:pt>
                <c:pt idx="736">
                  <c:v>68207</c:v>
                </c:pt>
                <c:pt idx="737">
                  <c:v>68352</c:v>
                </c:pt>
                <c:pt idx="738">
                  <c:v>68457</c:v>
                </c:pt>
                <c:pt idx="739">
                  <c:v>68577</c:v>
                </c:pt>
                <c:pt idx="740">
                  <c:v>68722</c:v>
                </c:pt>
                <c:pt idx="741">
                  <c:v>68849</c:v>
                </c:pt>
                <c:pt idx="742">
                  <c:v>69000</c:v>
                </c:pt>
                <c:pt idx="743">
                  <c:v>69136</c:v>
                </c:pt>
                <c:pt idx="744">
                  <c:v>69284</c:v>
                </c:pt>
                <c:pt idx="745">
                  <c:v>69388</c:v>
                </c:pt>
                <c:pt idx="746">
                  <c:v>69468</c:v>
                </c:pt>
                <c:pt idx="747">
                  <c:v>69650</c:v>
                </c:pt>
                <c:pt idx="748">
                  <c:v>69808</c:v>
                </c:pt>
                <c:pt idx="749">
                  <c:v>69934</c:v>
                </c:pt>
                <c:pt idx="750">
                  <c:v>70100</c:v>
                </c:pt>
                <c:pt idx="751">
                  <c:v>70235</c:v>
                </c:pt>
                <c:pt idx="752">
                  <c:v>70323</c:v>
                </c:pt>
                <c:pt idx="753">
                  <c:v>70411</c:v>
                </c:pt>
                <c:pt idx="754">
                  <c:v>70564</c:v>
                </c:pt>
                <c:pt idx="755">
                  <c:v>70719</c:v>
                </c:pt>
                <c:pt idx="756">
                  <c:v>70833</c:v>
                </c:pt>
                <c:pt idx="757">
                  <c:v>70972</c:v>
                </c:pt>
                <c:pt idx="758">
                  <c:v>71114</c:v>
                </c:pt>
                <c:pt idx="759">
                  <c:v>71193</c:v>
                </c:pt>
                <c:pt idx="760">
                  <c:v>71285</c:v>
                </c:pt>
                <c:pt idx="761">
                  <c:v>71411</c:v>
                </c:pt>
                <c:pt idx="762">
                  <c:v>71582</c:v>
                </c:pt>
                <c:pt idx="763">
                  <c:v>71726</c:v>
                </c:pt>
                <c:pt idx="764">
                  <c:v>71869</c:v>
                </c:pt>
                <c:pt idx="765">
                  <c:v>71998</c:v>
                </c:pt>
                <c:pt idx="766">
                  <c:v>72096</c:v>
                </c:pt>
                <c:pt idx="767">
                  <c:v>72183</c:v>
                </c:pt>
                <c:pt idx="768">
                  <c:v>72318</c:v>
                </c:pt>
                <c:pt idx="769">
                  <c:v>72485</c:v>
                </c:pt>
                <c:pt idx="770">
                  <c:v>72617</c:v>
                </c:pt>
                <c:pt idx="771">
                  <c:v>72732</c:v>
                </c:pt>
                <c:pt idx="772">
                  <c:v>72873</c:v>
                </c:pt>
                <c:pt idx="773">
                  <c:v>72967</c:v>
                </c:pt>
                <c:pt idx="774">
                  <c:v>73077</c:v>
                </c:pt>
                <c:pt idx="775">
                  <c:v>73188</c:v>
                </c:pt>
                <c:pt idx="776">
                  <c:v>73337</c:v>
                </c:pt>
                <c:pt idx="777">
                  <c:v>73470</c:v>
                </c:pt>
                <c:pt idx="778">
                  <c:v>73585</c:v>
                </c:pt>
                <c:pt idx="779">
                  <c:v>73723</c:v>
                </c:pt>
                <c:pt idx="780">
                  <c:v>73824</c:v>
                </c:pt>
                <c:pt idx="781">
                  <c:v>73919</c:v>
                </c:pt>
                <c:pt idx="782">
                  <c:v>74055</c:v>
                </c:pt>
                <c:pt idx="783">
                  <c:v>74195</c:v>
                </c:pt>
                <c:pt idx="784">
                  <c:v>74331</c:v>
                </c:pt>
                <c:pt idx="785">
                  <c:v>74479</c:v>
                </c:pt>
                <c:pt idx="786">
                  <c:v>74617</c:v>
                </c:pt>
                <c:pt idx="787">
                  <c:v>74703</c:v>
                </c:pt>
                <c:pt idx="788">
                  <c:v>74786</c:v>
                </c:pt>
                <c:pt idx="789">
                  <c:v>74891</c:v>
                </c:pt>
                <c:pt idx="790">
                  <c:v>75018</c:v>
                </c:pt>
                <c:pt idx="791">
                  <c:v>75142</c:v>
                </c:pt>
                <c:pt idx="792">
                  <c:v>75271</c:v>
                </c:pt>
                <c:pt idx="793">
                  <c:v>75370</c:v>
                </c:pt>
                <c:pt idx="794">
                  <c:v>75435</c:v>
                </c:pt>
                <c:pt idx="795">
                  <c:v>75509</c:v>
                </c:pt>
                <c:pt idx="796">
                  <c:v>75615</c:v>
                </c:pt>
                <c:pt idx="797">
                  <c:v>75729</c:v>
                </c:pt>
                <c:pt idx="798">
                  <c:v>75862</c:v>
                </c:pt>
                <c:pt idx="799">
                  <c:v>76017</c:v>
                </c:pt>
                <c:pt idx="800">
                  <c:v>76127</c:v>
                </c:pt>
                <c:pt idx="801">
                  <c:v>76189</c:v>
                </c:pt>
                <c:pt idx="802">
                  <c:v>76264</c:v>
                </c:pt>
                <c:pt idx="803">
                  <c:v>76390</c:v>
                </c:pt>
                <c:pt idx="804">
                  <c:v>76535</c:v>
                </c:pt>
                <c:pt idx="805">
                  <c:v>76667</c:v>
                </c:pt>
                <c:pt idx="806">
                  <c:v>76820</c:v>
                </c:pt>
                <c:pt idx="807">
                  <c:v>76943</c:v>
                </c:pt>
                <c:pt idx="808">
                  <c:v>77025</c:v>
                </c:pt>
                <c:pt idx="809">
                  <c:v>77108</c:v>
                </c:pt>
                <c:pt idx="810">
                  <c:v>77233</c:v>
                </c:pt>
                <c:pt idx="811">
                  <c:v>77386</c:v>
                </c:pt>
                <c:pt idx="812">
                  <c:v>77551</c:v>
                </c:pt>
                <c:pt idx="813">
                  <c:v>77734</c:v>
                </c:pt>
                <c:pt idx="814">
                  <c:v>77888</c:v>
                </c:pt>
                <c:pt idx="815">
                  <c:v>77970</c:v>
                </c:pt>
                <c:pt idx="816">
                  <c:v>78063</c:v>
                </c:pt>
                <c:pt idx="817">
                  <c:v>78194</c:v>
                </c:pt>
                <c:pt idx="818">
                  <c:v>78332</c:v>
                </c:pt>
                <c:pt idx="819">
                  <c:v>78520</c:v>
                </c:pt>
                <c:pt idx="820">
                  <c:v>78716</c:v>
                </c:pt>
                <c:pt idx="821">
                  <c:v>78874</c:v>
                </c:pt>
                <c:pt idx="822">
                  <c:v>78983</c:v>
                </c:pt>
                <c:pt idx="823">
                  <c:v>79119</c:v>
                </c:pt>
                <c:pt idx="824">
                  <c:v>79313</c:v>
                </c:pt>
                <c:pt idx="825">
                  <c:v>79490</c:v>
                </c:pt>
                <c:pt idx="826">
                  <c:v>79594</c:v>
                </c:pt>
                <c:pt idx="827">
                  <c:v>79710</c:v>
                </c:pt>
                <c:pt idx="828">
                  <c:v>79874</c:v>
                </c:pt>
                <c:pt idx="829">
                  <c:v>79983</c:v>
                </c:pt>
                <c:pt idx="830">
                  <c:v>80080</c:v>
                </c:pt>
                <c:pt idx="831">
                  <c:v>80222</c:v>
                </c:pt>
                <c:pt idx="832">
                  <c:v>80378</c:v>
                </c:pt>
                <c:pt idx="833">
                  <c:v>80548</c:v>
                </c:pt>
                <c:pt idx="834">
                  <c:v>80694</c:v>
                </c:pt>
                <c:pt idx="835">
                  <c:v>80887</c:v>
                </c:pt>
                <c:pt idx="836">
                  <c:v>80994</c:v>
                </c:pt>
                <c:pt idx="837">
                  <c:v>81092</c:v>
                </c:pt>
                <c:pt idx="838">
                  <c:v>81230</c:v>
                </c:pt>
                <c:pt idx="839">
                  <c:v>81394</c:v>
                </c:pt>
                <c:pt idx="840">
                  <c:v>81545</c:v>
                </c:pt>
                <c:pt idx="841">
                  <c:v>81736</c:v>
                </c:pt>
                <c:pt idx="842">
                  <c:v>81896</c:v>
                </c:pt>
                <c:pt idx="843">
                  <c:v>82004</c:v>
                </c:pt>
                <c:pt idx="844">
                  <c:v>82100</c:v>
                </c:pt>
                <c:pt idx="845">
                  <c:v>82288</c:v>
                </c:pt>
                <c:pt idx="846">
                  <c:v>82454</c:v>
                </c:pt>
                <c:pt idx="847">
                  <c:v>82620</c:v>
                </c:pt>
                <c:pt idx="848">
                  <c:v>82788</c:v>
                </c:pt>
                <c:pt idx="849">
                  <c:v>82969</c:v>
                </c:pt>
                <c:pt idx="850">
                  <c:v>83044</c:v>
                </c:pt>
                <c:pt idx="851">
                  <c:v>83157</c:v>
                </c:pt>
                <c:pt idx="852">
                  <c:v>83256</c:v>
                </c:pt>
                <c:pt idx="853">
                  <c:v>83415</c:v>
                </c:pt>
                <c:pt idx="854">
                  <c:v>83566</c:v>
                </c:pt>
                <c:pt idx="855">
                  <c:v>83766</c:v>
                </c:pt>
                <c:pt idx="856">
                  <c:v>83947</c:v>
                </c:pt>
                <c:pt idx="857">
                  <c:v>84036</c:v>
                </c:pt>
                <c:pt idx="858">
                  <c:v>84117</c:v>
                </c:pt>
                <c:pt idx="859">
                  <c:v>84273</c:v>
                </c:pt>
                <c:pt idx="860">
                  <c:v>84442</c:v>
                </c:pt>
                <c:pt idx="861">
                  <c:v>84610</c:v>
                </c:pt>
                <c:pt idx="862">
                  <c:v>84766</c:v>
                </c:pt>
                <c:pt idx="863">
                  <c:v>84949</c:v>
                </c:pt>
                <c:pt idx="864">
                  <c:v>85088</c:v>
                </c:pt>
                <c:pt idx="865">
                  <c:v>85203</c:v>
                </c:pt>
                <c:pt idx="866">
                  <c:v>85335</c:v>
                </c:pt>
                <c:pt idx="867">
                  <c:v>85498</c:v>
                </c:pt>
                <c:pt idx="868">
                  <c:v>85667</c:v>
                </c:pt>
                <c:pt idx="869">
                  <c:v>85825</c:v>
                </c:pt>
                <c:pt idx="870">
                  <c:v>85974</c:v>
                </c:pt>
                <c:pt idx="871">
                  <c:v>86067</c:v>
                </c:pt>
                <c:pt idx="872">
                  <c:v>86205</c:v>
                </c:pt>
                <c:pt idx="873">
                  <c:v>86355</c:v>
                </c:pt>
                <c:pt idx="874">
                  <c:v>86538</c:v>
                </c:pt>
                <c:pt idx="875">
                  <c:v>86742</c:v>
                </c:pt>
                <c:pt idx="876">
                  <c:v>86937</c:v>
                </c:pt>
                <c:pt idx="877">
                  <c:v>87095</c:v>
                </c:pt>
                <c:pt idx="878">
                  <c:v>87206</c:v>
                </c:pt>
                <c:pt idx="879">
                  <c:v>87302</c:v>
                </c:pt>
                <c:pt idx="880">
                  <c:v>87416</c:v>
                </c:pt>
                <c:pt idx="881">
                  <c:v>87589</c:v>
                </c:pt>
                <c:pt idx="882">
                  <c:v>87761</c:v>
                </c:pt>
                <c:pt idx="883">
                  <c:v>87913</c:v>
                </c:pt>
                <c:pt idx="884">
                  <c:v>88082</c:v>
                </c:pt>
                <c:pt idx="885">
                  <c:v>88161</c:v>
                </c:pt>
                <c:pt idx="886">
                  <c:v>88293</c:v>
                </c:pt>
                <c:pt idx="887">
                  <c:v>88424</c:v>
                </c:pt>
                <c:pt idx="888">
                  <c:v>88565</c:v>
                </c:pt>
                <c:pt idx="889">
                  <c:v>88736</c:v>
                </c:pt>
                <c:pt idx="890">
                  <c:v>88896</c:v>
                </c:pt>
                <c:pt idx="891">
                  <c:v>89053</c:v>
                </c:pt>
                <c:pt idx="892">
                  <c:v>89129</c:v>
                </c:pt>
                <c:pt idx="893">
                  <c:v>89212</c:v>
                </c:pt>
                <c:pt idx="894">
                  <c:v>89364</c:v>
                </c:pt>
                <c:pt idx="895">
                  <c:v>89528</c:v>
                </c:pt>
                <c:pt idx="896">
                  <c:v>89693</c:v>
                </c:pt>
                <c:pt idx="897">
                  <c:v>89864</c:v>
                </c:pt>
                <c:pt idx="898">
                  <c:v>90060</c:v>
                </c:pt>
                <c:pt idx="899">
                  <c:v>90159</c:v>
                </c:pt>
                <c:pt idx="900">
                  <c:v>90266</c:v>
                </c:pt>
                <c:pt idx="901">
                  <c:v>90465</c:v>
                </c:pt>
                <c:pt idx="902">
                  <c:v>90644</c:v>
                </c:pt>
                <c:pt idx="903">
                  <c:v>90842</c:v>
                </c:pt>
                <c:pt idx="904">
                  <c:v>91004</c:v>
                </c:pt>
                <c:pt idx="905">
                  <c:v>91193</c:v>
                </c:pt>
                <c:pt idx="906">
                  <c:v>91309</c:v>
                </c:pt>
                <c:pt idx="907">
                  <c:v>91409</c:v>
                </c:pt>
                <c:pt idx="908">
                  <c:v>91559</c:v>
                </c:pt>
                <c:pt idx="909">
                  <c:v>91737</c:v>
                </c:pt>
                <c:pt idx="910">
                  <c:v>91928</c:v>
                </c:pt>
                <c:pt idx="911">
                  <c:v>92099</c:v>
                </c:pt>
                <c:pt idx="912">
                  <c:v>92234</c:v>
                </c:pt>
                <c:pt idx="913">
                  <c:v>92349</c:v>
                </c:pt>
                <c:pt idx="914">
                  <c:v>92445</c:v>
                </c:pt>
                <c:pt idx="915">
                  <c:v>92578</c:v>
                </c:pt>
                <c:pt idx="916">
                  <c:v>92734</c:v>
                </c:pt>
                <c:pt idx="917">
                  <c:v>92922</c:v>
                </c:pt>
                <c:pt idx="918">
                  <c:v>93091</c:v>
                </c:pt>
                <c:pt idx="919">
                  <c:v>93252</c:v>
                </c:pt>
                <c:pt idx="920">
                  <c:v>93350</c:v>
                </c:pt>
                <c:pt idx="921">
                  <c:v>93453</c:v>
                </c:pt>
                <c:pt idx="922">
                  <c:v>93591</c:v>
                </c:pt>
                <c:pt idx="923">
                  <c:v>93778</c:v>
                </c:pt>
                <c:pt idx="924">
                  <c:v>93945</c:v>
                </c:pt>
                <c:pt idx="925">
                  <c:v>94117</c:v>
                </c:pt>
                <c:pt idx="926">
                  <c:v>94282</c:v>
                </c:pt>
                <c:pt idx="927">
                  <c:v>94385</c:v>
                </c:pt>
                <c:pt idx="928">
                  <c:v>94465</c:v>
                </c:pt>
                <c:pt idx="929">
                  <c:v>94614</c:v>
                </c:pt>
                <c:pt idx="930">
                  <c:v>94781</c:v>
                </c:pt>
                <c:pt idx="931">
                  <c:v>94957</c:v>
                </c:pt>
                <c:pt idx="932">
                  <c:v>95090</c:v>
                </c:pt>
                <c:pt idx="933">
                  <c:v>95253</c:v>
                </c:pt>
                <c:pt idx="934">
                  <c:v>95329</c:v>
                </c:pt>
                <c:pt idx="935">
                  <c:v>95412</c:v>
                </c:pt>
                <c:pt idx="936">
                  <c:v>95555</c:v>
                </c:pt>
                <c:pt idx="937">
                  <c:v>95700</c:v>
                </c:pt>
                <c:pt idx="938">
                  <c:v>95850</c:v>
                </c:pt>
                <c:pt idx="939">
                  <c:v>96020</c:v>
                </c:pt>
                <c:pt idx="940">
                  <c:v>96197</c:v>
                </c:pt>
                <c:pt idx="941">
                  <c:v>96300</c:v>
                </c:pt>
                <c:pt idx="942">
                  <c:v>96382</c:v>
                </c:pt>
                <c:pt idx="943">
                  <c:v>96548</c:v>
                </c:pt>
                <c:pt idx="944">
                  <c:v>96740</c:v>
                </c:pt>
                <c:pt idx="945">
                  <c:v>96925</c:v>
                </c:pt>
                <c:pt idx="946">
                  <c:v>97150</c:v>
                </c:pt>
                <c:pt idx="947">
                  <c:v>97299</c:v>
                </c:pt>
                <c:pt idx="948">
                  <c:v>97391</c:v>
                </c:pt>
                <c:pt idx="949">
                  <c:v>97497</c:v>
                </c:pt>
                <c:pt idx="950">
                  <c:v>97607</c:v>
                </c:pt>
                <c:pt idx="951">
                  <c:v>97778</c:v>
                </c:pt>
                <c:pt idx="952">
                  <c:v>97988</c:v>
                </c:pt>
                <c:pt idx="953">
                  <c:v>98153</c:v>
                </c:pt>
                <c:pt idx="954">
                  <c:v>98314</c:v>
                </c:pt>
                <c:pt idx="955">
                  <c:v>98387</c:v>
                </c:pt>
                <c:pt idx="956">
                  <c:v>98484</c:v>
                </c:pt>
                <c:pt idx="957">
                  <c:v>98653</c:v>
                </c:pt>
                <c:pt idx="958">
                  <c:v>98817</c:v>
                </c:pt>
                <c:pt idx="959">
                  <c:v>98972</c:v>
                </c:pt>
                <c:pt idx="960">
                  <c:v>99121</c:v>
                </c:pt>
                <c:pt idx="961">
                  <c:v>99263</c:v>
                </c:pt>
                <c:pt idx="962">
                  <c:v>99335</c:v>
                </c:pt>
                <c:pt idx="963">
                  <c:v>99415</c:v>
                </c:pt>
                <c:pt idx="964">
                  <c:v>99563</c:v>
                </c:pt>
                <c:pt idx="965">
                  <c:v>99710</c:v>
                </c:pt>
                <c:pt idx="966">
                  <c:v>99875</c:v>
                </c:pt>
                <c:pt idx="967">
                  <c:v>100035</c:v>
                </c:pt>
                <c:pt idx="968">
                  <c:v>100165</c:v>
                </c:pt>
                <c:pt idx="969">
                  <c:v>100249</c:v>
                </c:pt>
                <c:pt idx="970">
                  <c:v>100342</c:v>
                </c:pt>
                <c:pt idx="971">
                  <c:v>100471</c:v>
                </c:pt>
                <c:pt idx="972">
                  <c:v>100657</c:v>
                </c:pt>
                <c:pt idx="973">
                  <c:v>100818</c:v>
                </c:pt>
                <c:pt idx="974">
                  <c:v>100951</c:v>
                </c:pt>
                <c:pt idx="975">
                  <c:v>101080</c:v>
                </c:pt>
                <c:pt idx="976">
                  <c:v>101162</c:v>
                </c:pt>
                <c:pt idx="977">
                  <c:v>101239</c:v>
                </c:pt>
                <c:pt idx="978">
                  <c:v>101350</c:v>
                </c:pt>
                <c:pt idx="979">
                  <c:v>101521</c:v>
                </c:pt>
                <c:pt idx="980">
                  <c:v>101703</c:v>
                </c:pt>
                <c:pt idx="981">
                  <c:v>101855</c:v>
                </c:pt>
                <c:pt idx="982">
                  <c:v>102008</c:v>
                </c:pt>
                <c:pt idx="983">
                  <c:v>102091</c:v>
                </c:pt>
                <c:pt idx="984">
                  <c:v>102193</c:v>
                </c:pt>
                <c:pt idx="985">
                  <c:v>102328</c:v>
                </c:pt>
                <c:pt idx="986">
                  <c:v>102479</c:v>
                </c:pt>
                <c:pt idx="987">
                  <c:v>102618</c:v>
                </c:pt>
                <c:pt idx="988">
                  <c:v>102786</c:v>
                </c:pt>
                <c:pt idx="989">
                  <c:v>102934</c:v>
                </c:pt>
                <c:pt idx="990">
                  <c:v>103050</c:v>
                </c:pt>
                <c:pt idx="991">
                  <c:v>103136</c:v>
                </c:pt>
                <c:pt idx="992">
                  <c:v>103292</c:v>
                </c:pt>
                <c:pt idx="993">
                  <c:v>103431</c:v>
                </c:pt>
                <c:pt idx="994">
                  <c:v>103576</c:v>
                </c:pt>
                <c:pt idx="995">
                  <c:v>103698</c:v>
                </c:pt>
                <c:pt idx="996">
                  <c:v>103818</c:v>
                </c:pt>
                <c:pt idx="997">
                  <c:v>103913</c:v>
                </c:pt>
                <c:pt idx="998">
                  <c:v>104016</c:v>
                </c:pt>
                <c:pt idx="999">
                  <c:v>104175</c:v>
                </c:pt>
                <c:pt idx="1000">
                  <c:v>104348</c:v>
                </c:pt>
                <c:pt idx="1001">
                  <c:v>104531</c:v>
                </c:pt>
                <c:pt idx="1002">
                  <c:v>104686</c:v>
                </c:pt>
                <c:pt idx="1003">
                  <c:v>104843</c:v>
                </c:pt>
                <c:pt idx="1004">
                  <c:v>104928</c:v>
                </c:pt>
                <c:pt idx="1005">
                  <c:v>105024</c:v>
                </c:pt>
                <c:pt idx="1006">
                  <c:v>105145</c:v>
                </c:pt>
                <c:pt idx="1007">
                  <c:v>105283</c:v>
                </c:pt>
                <c:pt idx="1008">
                  <c:v>105424</c:v>
                </c:pt>
                <c:pt idx="1009">
                  <c:v>105560</c:v>
                </c:pt>
                <c:pt idx="1010">
                  <c:v>105703</c:v>
                </c:pt>
                <c:pt idx="1011">
                  <c:v>105788</c:v>
                </c:pt>
                <c:pt idx="1012">
                  <c:v>105859</c:v>
                </c:pt>
                <c:pt idx="1013">
                  <c:v>106004</c:v>
                </c:pt>
                <c:pt idx="1014">
                  <c:v>106196</c:v>
                </c:pt>
                <c:pt idx="1015">
                  <c:v>106373</c:v>
                </c:pt>
                <c:pt idx="1016">
                  <c:v>106515</c:v>
                </c:pt>
                <c:pt idx="1017">
                  <c:v>106650</c:v>
                </c:pt>
                <c:pt idx="1018">
                  <c:v>106734</c:v>
                </c:pt>
                <c:pt idx="1019">
                  <c:v>106823</c:v>
                </c:pt>
                <c:pt idx="1020">
                  <c:v>106975</c:v>
                </c:pt>
                <c:pt idx="1021">
                  <c:v>107139</c:v>
                </c:pt>
                <c:pt idx="1022">
                  <c:v>107313</c:v>
                </c:pt>
                <c:pt idx="1023">
                  <c:v>107498</c:v>
                </c:pt>
                <c:pt idx="1024">
                  <c:v>107663</c:v>
                </c:pt>
                <c:pt idx="1025">
                  <c:v>107771</c:v>
                </c:pt>
                <c:pt idx="1026">
                  <c:v>107863</c:v>
                </c:pt>
                <c:pt idx="1027">
                  <c:v>108024</c:v>
                </c:pt>
                <c:pt idx="1028">
                  <c:v>108210</c:v>
                </c:pt>
                <c:pt idx="1029">
                  <c:v>108377</c:v>
                </c:pt>
                <c:pt idx="1030">
                  <c:v>108489</c:v>
                </c:pt>
                <c:pt idx="1031">
                  <c:v>108613</c:v>
                </c:pt>
                <c:pt idx="1032">
                  <c:v>108708</c:v>
                </c:pt>
                <c:pt idx="1033">
                  <c:v>108804</c:v>
                </c:pt>
                <c:pt idx="1034">
                  <c:v>108971</c:v>
                </c:pt>
                <c:pt idx="1035">
                  <c:v>109153</c:v>
                </c:pt>
                <c:pt idx="1036">
                  <c:v>109325</c:v>
                </c:pt>
                <c:pt idx="1037">
                  <c:v>109457</c:v>
                </c:pt>
                <c:pt idx="1038">
                  <c:v>109622</c:v>
                </c:pt>
                <c:pt idx="1039">
                  <c:v>109731</c:v>
                </c:pt>
                <c:pt idx="1040">
                  <c:v>109838</c:v>
                </c:pt>
                <c:pt idx="1041">
                  <c:v>109996</c:v>
                </c:pt>
                <c:pt idx="1042">
                  <c:v>110179</c:v>
                </c:pt>
                <c:pt idx="1043">
                  <c:v>110381</c:v>
                </c:pt>
                <c:pt idx="1044">
                  <c:v>110551</c:v>
                </c:pt>
                <c:pt idx="1045">
                  <c:v>110726</c:v>
                </c:pt>
                <c:pt idx="1046">
                  <c:v>110824</c:v>
                </c:pt>
                <c:pt idx="1047">
                  <c:v>110924</c:v>
                </c:pt>
                <c:pt idx="1048">
                  <c:v>111052</c:v>
                </c:pt>
                <c:pt idx="1049">
                  <c:v>111211</c:v>
                </c:pt>
                <c:pt idx="1050">
                  <c:v>111390</c:v>
                </c:pt>
                <c:pt idx="1051">
                  <c:v>111559</c:v>
                </c:pt>
                <c:pt idx="1052">
                  <c:v>111708</c:v>
                </c:pt>
                <c:pt idx="1053">
                  <c:v>111784</c:v>
                </c:pt>
                <c:pt idx="1054">
                  <c:v>111882</c:v>
                </c:pt>
                <c:pt idx="1055">
                  <c:v>112019</c:v>
                </c:pt>
                <c:pt idx="1056">
                  <c:v>112163</c:v>
                </c:pt>
                <c:pt idx="1057">
                  <c:v>112307</c:v>
                </c:pt>
                <c:pt idx="1058">
                  <c:v>112450</c:v>
                </c:pt>
                <c:pt idx="1059">
                  <c:v>112542</c:v>
                </c:pt>
                <c:pt idx="1060">
                  <c:v>112602</c:v>
                </c:pt>
                <c:pt idx="1061">
                  <c:v>112681</c:v>
                </c:pt>
                <c:pt idx="1062">
                  <c:v>112793</c:v>
                </c:pt>
                <c:pt idx="1063">
                  <c:v>112923</c:v>
                </c:pt>
                <c:pt idx="1064">
                  <c:v>113080</c:v>
                </c:pt>
                <c:pt idx="1065">
                  <c:v>113212</c:v>
                </c:pt>
                <c:pt idx="1066">
                  <c:v>113337</c:v>
                </c:pt>
                <c:pt idx="1067">
                  <c:v>113401</c:v>
                </c:pt>
                <c:pt idx="1068">
                  <c:v>113499</c:v>
                </c:pt>
                <c:pt idx="1069">
                  <c:v>113643</c:v>
                </c:pt>
                <c:pt idx="1070">
                  <c:v>113825</c:v>
                </c:pt>
                <c:pt idx="1071">
                  <c:v>114001</c:v>
                </c:pt>
                <c:pt idx="1072">
                  <c:v>114221</c:v>
                </c:pt>
                <c:pt idx="1073">
                  <c:v>114413</c:v>
                </c:pt>
                <c:pt idx="1074">
                  <c:v>114533</c:v>
                </c:pt>
                <c:pt idx="1075">
                  <c:v>114637</c:v>
                </c:pt>
                <c:pt idx="1076">
                  <c:v>114791</c:v>
                </c:pt>
                <c:pt idx="1077">
                  <c:v>114950</c:v>
                </c:pt>
                <c:pt idx="1078">
                  <c:v>115109</c:v>
                </c:pt>
                <c:pt idx="1079">
                  <c:v>115307</c:v>
                </c:pt>
                <c:pt idx="1080">
                  <c:v>115453</c:v>
                </c:pt>
                <c:pt idx="1081">
                  <c:v>115588</c:v>
                </c:pt>
                <c:pt idx="1082">
                  <c:v>115680</c:v>
                </c:pt>
                <c:pt idx="1083">
                  <c:v>115810</c:v>
                </c:pt>
                <c:pt idx="1084">
                  <c:v>115988</c:v>
                </c:pt>
                <c:pt idx="1085">
                  <c:v>116154</c:v>
                </c:pt>
                <c:pt idx="1086">
                  <c:v>116346</c:v>
                </c:pt>
                <c:pt idx="1087">
                  <c:v>116501</c:v>
                </c:pt>
                <c:pt idx="1088">
                  <c:v>116596</c:v>
                </c:pt>
                <c:pt idx="1089">
                  <c:v>116685</c:v>
                </c:pt>
                <c:pt idx="1090">
                  <c:v>116827</c:v>
                </c:pt>
                <c:pt idx="1091">
                  <c:v>116950</c:v>
                </c:pt>
                <c:pt idx="1092">
                  <c:v>117117</c:v>
                </c:pt>
                <c:pt idx="1093">
                  <c:v>117286</c:v>
                </c:pt>
                <c:pt idx="1094">
                  <c:v>117458</c:v>
                </c:pt>
                <c:pt idx="1095">
                  <c:v>117555</c:v>
                </c:pt>
                <c:pt idx="1096">
                  <c:v>117644</c:v>
                </c:pt>
                <c:pt idx="1097">
                  <c:v>117817</c:v>
                </c:pt>
                <c:pt idx="1098">
                  <c:v>117990</c:v>
                </c:pt>
                <c:pt idx="1099">
                  <c:v>118180</c:v>
                </c:pt>
                <c:pt idx="1100">
                  <c:v>118347</c:v>
                </c:pt>
                <c:pt idx="1101">
                  <c:v>118495</c:v>
                </c:pt>
                <c:pt idx="1102">
                  <c:v>118609</c:v>
                </c:pt>
                <c:pt idx="1103">
                  <c:v>118702</c:v>
                </c:pt>
                <c:pt idx="1104">
                  <c:v>118845</c:v>
                </c:pt>
                <c:pt idx="1105">
                  <c:v>118999</c:v>
                </c:pt>
                <c:pt idx="1106">
                  <c:v>119134</c:v>
                </c:pt>
                <c:pt idx="1107">
                  <c:v>119263</c:v>
                </c:pt>
                <c:pt idx="1108">
                  <c:v>119388</c:v>
                </c:pt>
                <c:pt idx="1109">
                  <c:v>119468</c:v>
                </c:pt>
                <c:pt idx="1110">
                  <c:v>119545</c:v>
                </c:pt>
                <c:pt idx="1111">
                  <c:v>119676</c:v>
                </c:pt>
                <c:pt idx="1112">
                  <c:v>119827</c:v>
                </c:pt>
                <c:pt idx="1113">
                  <c:v>119948</c:v>
                </c:pt>
                <c:pt idx="1114">
                  <c:v>120097</c:v>
                </c:pt>
                <c:pt idx="1115">
                  <c:v>120270</c:v>
                </c:pt>
                <c:pt idx="1116">
                  <c:v>120368</c:v>
                </c:pt>
                <c:pt idx="1117">
                  <c:v>120458</c:v>
                </c:pt>
                <c:pt idx="1118">
                  <c:v>120613</c:v>
                </c:pt>
                <c:pt idx="1119">
                  <c:v>120770</c:v>
                </c:pt>
                <c:pt idx="1120">
                  <c:v>120912</c:v>
                </c:pt>
                <c:pt idx="1121">
                  <c:v>121075</c:v>
                </c:pt>
                <c:pt idx="1122">
                  <c:v>121229</c:v>
                </c:pt>
                <c:pt idx="1123">
                  <c:v>121332</c:v>
                </c:pt>
                <c:pt idx="1124">
                  <c:v>121436</c:v>
                </c:pt>
                <c:pt idx="1125">
                  <c:v>121579</c:v>
                </c:pt>
                <c:pt idx="1126">
                  <c:v>121770</c:v>
                </c:pt>
                <c:pt idx="1127">
                  <c:v>121926</c:v>
                </c:pt>
                <c:pt idx="1128">
                  <c:v>122081</c:v>
                </c:pt>
                <c:pt idx="1129">
                  <c:v>122232</c:v>
                </c:pt>
                <c:pt idx="1130">
                  <c:v>122323</c:v>
                </c:pt>
                <c:pt idx="1131">
                  <c:v>122433</c:v>
                </c:pt>
                <c:pt idx="1132">
                  <c:v>122559</c:v>
                </c:pt>
                <c:pt idx="1133">
                  <c:v>122722</c:v>
                </c:pt>
                <c:pt idx="1134">
                  <c:v>122893</c:v>
                </c:pt>
                <c:pt idx="1135">
                  <c:v>123046</c:v>
                </c:pt>
                <c:pt idx="1136">
                  <c:v>123222</c:v>
                </c:pt>
                <c:pt idx="1137">
                  <c:v>123356</c:v>
                </c:pt>
                <c:pt idx="1138">
                  <c:v>123474</c:v>
                </c:pt>
                <c:pt idx="1139">
                  <c:v>123657</c:v>
                </c:pt>
                <c:pt idx="1140">
                  <c:v>123850</c:v>
                </c:pt>
                <c:pt idx="1141">
                  <c:v>124054</c:v>
                </c:pt>
                <c:pt idx="1142">
                  <c:v>124219</c:v>
                </c:pt>
                <c:pt idx="1143">
                  <c:v>124392</c:v>
                </c:pt>
                <c:pt idx="1144">
                  <c:v>124538</c:v>
                </c:pt>
                <c:pt idx="1145">
                  <c:v>124687</c:v>
                </c:pt>
                <c:pt idx="1146">
                  <c:v>124863</c:v>
                </c:pt>
                <c:pt idx="1147">
                  <c:v>125078</c:v>
                </c:pt>
                <c:pt idx="1148">
                  <c:v>125255</c:v>
                </c:pt>
                <c:pt idx="1149">
                  <c:v>125467</c:v>
                </c:pt>
                <c:pt idx="1150">
                  <c:v>125649</c:v>
                </c:pt>
                <c:pt idx="1151">
                  <c:v>125779</c:v>
                </c:pt>
                <c:pt idx="1152">
                  <c:v>125871</c:v>
                </c:pt>
                <c:pt idx="1153">
                  <c:v>126058</c:v>
                </c:pt>
                <c:pt idx="1154">
                  <c:v>126268</c:v>
                </c:pt>
                <c:pt idx="1155">
                  <c:v>126471</c:v>
                </c:pt>
                <c:pt idx="1156">
                  <c:v>126651</c:v>
                </c:pt>
                <c:pt idx="1157">
                  <c:v>126779</c:v>
                </c:pt>
                <c:pt idx="1158">
                  <c:v>126915</c:v>
                </c:pt>
                <c:pt idx="1159">
                  <c:v>127035</c:v>
                </c:pt>
                <c:pt idx="1160">
                  <c:v>127215</c:v>
                </c:pt>
                <c:pt idx="1161">
                  <c:v>127393</c:v>
                </c:pt>
                <c:pt idx="1162">
                  <c:v>127578</c:v>
                </c:pt>
                <c:pt idx="1163">
                  <c:v>127735</c:v>
                </c:pt>
                <c:pt idx="1164">
                  <c:v>127899</c:v>
                </c:pt>
                <c:pt idx="1165">
                  <c:v>128012</c:v>
                </c:pt>
                <c:pt idx="1166">
                  <c:v>128111</c:v>
                </c:pt>
                <c:pt idx="1167">
                  <c:v>128300</c:v>
                </c:pt>
                <c:pt idx="1168">
                  <c:v>128441</c:v>
                </c:pt>
                <c:pt idx="1169">
                  <c:v>128627</c:v>
                </c:pt>
                <c:pt idx="1170">
                  <c:v>128799</c:v>
                </c:pt>
                <c:pt idx="1171">
                  <c:v>128955</c:v>
                </c:pt>
                <c:pt idx="1172">
                  <c:v>129073</c:v>
                </c:pt>
                <c:pt idx="1173">
                  <c:v>129186</c:v>
                </c:pt>
                <c:pt idx="1174">
                  <c:v>129370</c:v>
                </c:pt>
                <c:pt idx="1175">
                  <c:v>129564</c:v>
                </c:pt>
                <c:pt idx="1176">
                  <c:v>129767</c:v>
                </c:pt>
                <c:pt idx="1177">
                  <c:v>129826</c:v>
                </c:pt>
                <c:pt idx="1178">
                  <c:v>129911</c:v>
                </c:pt>
                <c:pt idx="1179">
                  <c:v>130075</c:v>
                </c:pt>
                <c:pt idx="1180">
                  <c:v>130152</c:v>
                </c:pt>
                <c:pt idx="1181">
                  <c:v>130303</c:v>
                </c:pt>
                <c:pt idx="1182">
                  <c:v>130475</c:v>
                </c:pt>
                <c:pt idx="1183">
                  <c:v>130611</c:v>
                </c:pt>
                <c:pt idx="1184">
                  <c:v>130815</c:v>
                </c:pt>
                <c:pt idx="1185">
                  <c:v>130965</c:v>
                </c:pt>
                <c:pt idx="1186">
                  <c:v>131059</c:v>
                </c:pt>
                <c:pt idx="1187">
                  <c:v>131146</c:v>
                </c:pt>
                <c:pt idx="1188">
                  <c:v>131287</c:v>
                </c:pt>
                <c:pt idx="1189">
                  <c:v>131433</c:v>
                </c:pt>
                <c:pt idx="1190">
                  <c:v>131611</c:v>
                </c:pt>
                <c:pt idx="1191">
                  <c:v>131752</c:v>
                </c:pt>
                <c:pt idx="1192">
                  <c:v>131853</c:v>
                </c:pt>
                <c:pt idx="1193">
                  <c:v>131951</c:v>
                </c:pt>
                <c:pt idx="1194">
                  <c:v>132046</c:v>
                </c:pt>
                <c:pt idx="1195">
                  <c:v>132188</c:v>
                </c:pt>
                <c:pt idx="1196">
                  <c:v>132345</c:v>
                </c:pt>
                <c:pt idx="1197">
                  <c:v>132487</c:v>
                </c:pt>
                <c:pt idx="1198">
                  <c:v>132629</c:v>
                </c:pt>
                <c:pt idx="1199">
                  <c:v>132765</c:v>
                </c:pt>
                <c:pt idx="1200">
                  <c:v>132844</c:v>
                </c:pt>
                <c:pt idx="1201">
                  <c:v>132924</c:v>
                </c:pt>
                <c:pt idx="1202">
                  <c:v>133056</c:v>
                </c:pt>
                <c:pt idx="1203">
                  <c:v>133228</c:v>
                </c:pt>
                <c:pt idx="1204">
                  <c:v>133391</c:v>
                </c:pt>
                <c:pt idx="1205">
                  <c:v>133550</c:v>
                </c:pt>
                <c:pt idx="1206">
                  <c:v>133681</c:v>
                </c:pt>
                <c:pt idx="1207">
                  <c:v>133791</c:v>
                </c:pt>
                <c:pt idx="1208">
                  <c:v>133866</c:v>
                </c:pt>
                <c:pt idx="1209">
                  <c:v>134008</c:v>
                </c:pt>
                <c:pt idx="1210">
                  <c:v>134195</c:v>
                </c:pt>
                <c:pt idx="1211">
                  <c:v>134405</c:v>
                </c:pt>
                <c:pt idx="1212">
                  <c:v>134591</c:v>
                </c:pt>
                <c:pt idx="1213">
                  <c:v>134735</c:v>
                </c:pt>
                <c:pt idx="1214">
                  <c:v>134824</c:v>
                </c:pt>
                <c:pt idx="1215">
                  <c:v>134909</c:v>
                </c:pt>
                <c:pt idx="1216">
                  <c:v>135013</c:v>
                </c:pt>
                <c:pt idx="1217">
                  <c:v>135159</c:v>
                </c:pt>
                <c:pt idx="1218">
                  <c:v>135339</c:v>
                </c:pt>
                <c:pt idx="1219">
                  <c:v>135512</c:v>
                </c:pt>
                <c:pt idx="1220">
                  <c:v>135688</c:v>
                </c:pt>
                <c:pt idx="1221">
                  <c:v>135779</c:v>
                </c:pt>
                <c:pt idx="1222">
                  <c:v>135873</c:v>
                </c:pt>
                <c:pt idx="1223">
                  <c:v>136044</c:v>
                </c:pt>
                <c:pt idx="1224">
                  <c:v>136219</c:v>
                </c:pt>
                <c:pt idx="1225">
                  <c:v>136407</c:v>
                </c:pt>
                <c:pt idx="1226">
                  <c:v>136609</c:v>
                </c:pt>
                <c:pt idx="1227">
                  <c:v>136778</c:v>
                </c:pt>
                <c:pt idx="1228">
                  <c:v>136882</c:v>
                </c:pt>
                <c:pt idx="1229">
                  <c:v>136964</c:v>
                </c:pt>
                <c:pt idx="1230">
                  <c:v>137108</c:v>
                </c:pt>
                <c:pt idx="1231">
                  <c:v>137279</c:v>
                </c:pt>
                <c:pt idx="1232">
                  <c:v>137460</c:v>
                </c:pt>
                <c:pt idx="1233">
                  <c:v>137586</c:v>
                </c:pt>
                <c:pt idx="1234">
                  <c:v>137725</c:v>
                </c:pt>
                <c:pt idx="1235">
                  <c:v>137829</c:v>
                </c:pt>
                <c:pt idx="1236">
                  <c:v>137919</c:v>
                </c:pt>
                <c:pt idx="1237">
                  <c:v>138052</c:v>
                </c:pt>
                <c:pt idx="1238">
                  <c:v>138217</c:v>
                </c:pt>
                <c:pt idx="1239">
                  <c:v>138401</c:v>
                </c:pt>
                <c:pt idx="1240">
                  <c:v>138575</c:v>
                </c:pt>
                <c:pt idx="1241">
                  <c:v>138706</c:v>
                </c:pt>
                <c:pt idx="1242">
                  <c:v>138799</c:v>
                </c:pt>
                <c:pt idx="1243">
                  <c:v>138896</c:v>
                </c:pt>
                <c:pt idx="1244">
                  <c:v>139041</c:v>
                </c:pt>
                <c:pt idx="1245">
                  <c:v>139231</c:v>
                </c:pt>
                <c:pt idx="1246">
                  <c:v>139369</c:v>
                </c:pt>
                <c:pt idx="1247">
                  <c:v>139570</c:v>
                </c:pt>
                <c:pt idx="1248">
                  <c:v>139734</c:v>
                </c:pt>
                <c:pt idx="1249">
                  <c:v>139827</c:v>
                </c:pt>
                <c:pt idx="1250">
                  <c:v>139952</c:v>
                </c:pt>
                <c:pt idx="1251">
                  <c:v>140075</c:v>
                </c:pt>
                <c:pt idx="1252">
                  <c:v>140236</c:v>
                </c:pt>
                <c:pt idx="1253">
                  <c:v>140405</c:v>
                </c:pt>
                <c:pt idx="1254">
                  <c:v>140568</c:v>
                </c:pt>
                <c:pt idx="1255">
                  <c:v>140778</c:v>
                </c:pt>
                <c:pt idx="1256">
                  <c:v>140903</c:v>
                </c:pt>
                <c:pt idx="1257">
                  <c:v>141023</c:v>
                </c:pt>
                <c:pt idx="1258">
                  <c:v>141216</c:v>
                </c:pt>
                <c:pt idx="1259">
                  <c:v>141434</c:v>
                </c:pt>
                <c:pt idx="1260">
                  <c:v>141673</c:v>
                </c:pt>
                <c:pt idx="1261">
                  <c:v>141905</c:v>
                </c:pt>
                <c:pt idx="1262">
                  <c:v>142121</c:v>
                </c:pt>
                <c:pt idx="1263">
                  <c:v>142279</c:v>
                </c:pt>
                <c:pt idx="1264">
                  <c:v>142361</c:v>
                </c:pt>
                <c:pt idx="1265">
                  <c:v>142549</c:v>
                </c:pt>
                <c:pt idx="1266">
                  <c:v>142775</c:v>
                </c:pt>
                <c:pt idx="1267">
                  <c:v>143014</c:v>
                </c:pt>
                <c:pt idx="1268">
                  <c:v>143227</c:v>
                </c:pt>
                <c:pt idx="1269">
                  <c:v>143439</c:v>
                </c:pt>
                <c:pt idx="1270">
                  <c:v>143536</c:v>
                </c:pt>
                <c:pt idx="1271">
                  <c:v>143629</c:v>
                </c:pt>
                <c:pt idx="1272">
                  <c:v>143762</c:v>
                </c:pt>
                <c:pt idx="1273">
                  <c:v>143916</c:v>
                </c:pt>
                <c:pt idx="1274">
                  <c:v>144051</c:v>
                </c:pt>
                <c:pt idx="1275">
                  <c:v>144198</c:v>
                </c:pt>
                <c:pt idx="1276">
                  <c:v>144359</c:v>
                </c:pt>
                <c:pt idx="1277">
                  <c:v>144450</c:v>
                </c:pt>
                <c:pt idx="1278">
                  <c:v>144532</c:v>
                </c:pt>
                <c:pt idx="1279">
                  <c:v>144660</c:v>
                </c:pt>
                <c:pt idx="1280">
                  <c:v>144810</c:v>
                </c:pt>
                <c:pt idx="1281">
                  <c:v>144967</c:v>
                </c:pt>
                <c:pt idx="1282">
                  <c:v>145110</c:v>
                </c:pt>
                <c:pt idx="1283">
                  <c:v>145270</c:v>
                </c:pt>
                <c:pt idx="1284">
                  <c:v>145368</c:v>
                </c:pt>
                <c:pt idx="1285">
                  <c:v>145505</c:v>
                </c:pt>
                <c:pt idx="1286">
                  <c:v>145701</c:v>
                </c:pt>
                <c:pt idx="1287">
                  <c:v>145833</c:v>
                </c:pt>
                <c:pt idx="1288">
                  <c:v>146010</c:v>
                </c:pt>
                <c:pt idx="1289">
                  <c:v>146155</c:v>
                </c:pt>
                <c:pt idx="1290">
                  <c:v>146294</c:v>
                </c:pt>
                <c:pt idx="1291">
                  <c:v>146376</c:v>
                </c:pt>
                <c:pt idx="1292">
                  <c:v>146459</c:v>
                </c:pt>
                <c:pt idx="1293">
                  <c:v>146618</c:v>
                </c:pt>
                <c:pt idx="1294">
                  <c:v>146772</c:v>
                </c:pt>
                <c:pt idx="1295">
                  <c:v>146939</c:v>
                </c:pt>
                <c:pt idx="1296">
                  <c:v>147109</c:v>
                </c:pt>
                <c:pt idx="1297">
                  <c:v>147239</c:v>
                </c:pt>
                <c:pt idx="1298">
                  <c:v>147362</c:v>
                </c:pt>
                <c:pt idx="1299">
                  <c:v>147450</c:v>
                </c:pt>
                <c:pt idx="1300">
                  <c:v>147571</c:v>
                </c:pt>
                <c:pt idx="1301">
                  <c:v>147697</c:v>
                </c:pt>
                <c:pt idx="1302">
                  <c:v>147857</c:v>
                </c:pt>
                <c:pt idx="1303">
                  <c:v>148020</c:v>
                </c:pt>
                <c:pt idx="1304">
                  <c:v>148199</c:v>
                </c:pt>
                <c:pt idx="1305">
                  <c:v>148293</c:v>
                </c:pt>
                <c:pt idx="1306">
                  <c:v>148362</c:v>
                </c:pt>
                <c:pt idx="1307">
                  <c:v>148543</c:v>
                </c:pt>
                <c:pt idx="1308">
                  <c:v>148699</c:v>
                </c:pt>
                <c:pt idx="1309">
                  <c:v>148882</c:v>
                </c:pt>
                <c:pt idx="1310">
                  <c:v>149015</c:v>
                </c:pt>
                <c:pt idx="1311">
                  <c:v>149182</c:v>
                </c:pt>
                <c:pt idx="1312">
                  <c:v>149281</c:v>
                </c:pt>
                <c:pt idx="1313">
                  <c:v>149368</c:v>
                </c:pt>
                <c:pt idx="1314">
                  <c:v>149491</c:v>
                </c:pt>
                <c:pt idx="1315">
                  <c:v>149616</c:v>
                </c:pt>
                <c:pt idx="1316">
                  <c:v>149789</c:v>
                </c:pt>
                <c:pt idx="1317">
                  <c:v>149958</c:v>
                </c:pt>
                <c:pt idx="1318">
                  <c:v>150130</c:v>
                </c:pt>
                <c:pt idx="1319">
                  <c:v>150211</c:v>
                </c:pt>
                <c:pt idx="1320">
                  <c:v>150265</c:v>
                </c:pt>
                <c:pt idx="1321">
                  <c:v>150405</c:v>
                </c:pt>
                <c:pt idx="1322">
                  <c:v>150544</c:v>
                </c:pt>
                <c:pt idx="1323">
                  <c:v>150689</c:v>
                </c:pt>
                <c:pt idx="1324">
                  <c:v>150851</c:v>
                </c:pt>
                <c:pt idx="1325">
                  <c:v>150977</c:v>
                </c:pt>
                <c:pt idx="1326">
                  <c:v>151077</c:v>
                </c:pt>
                <c:pt idx="1327">
                  <c:v>151178</c:v>
                </c:pt>
                <c:pt idx="1328">
                  <c:v>151298</c:v>
                </c:pt>
                <c:pt idx="1329">
                  <c:v>151441</c:v>
                </c:pt>
                <c:pt idx="1330">
                  <c:v>151577</c:v>
                </c:pt>
                <c:pt idx="1331">
                  <c:v>151707</c:v>
                </c:pt>
                <c:pt idx="1332">
                  <c:v>151853</c:v>
                </c:pt>
                <c:pt idx="1333">
                  <c:v>151940</c:v>
                </c:pt>
                <c:pt idx="1334">
                  <c:v>152020</c:v>
                </c:pt>
                <c:pt idx="1335">
                  <c:v>152176</c:v>
                </c:pt>
                <c:pt idx="1336">
                  <c:v>152320</c:v>
                </c:pt>
                <c:pt idx="1337">
                  <c:v>152462</c:v>
                </c:pt>
                <c:pt idx="1338">
                  <c:v>152606</c:v>
                </c:pt>
                <c:pt idx="1339">
                  <c:v>152748</c:v>
                </c:pt>
                <c:pt idx="1340">
                  <c:v>152822</c:v>
                </c:pt>
                <c:pt idx="1341">
                  <c:v>152878</c:v>
                </c:pt>
                <c:pt idx="1342">
                  <c:v>153010</c:v>
                </c:pt>
                <c:pt idx="1343">
                  <c:v>153125</c:v>
                </c:pt>
                <c:pt idx="1344">
                  <c:v>153274</c:v>
                </c:pt>
                <c:pt idx="1345">
                  <c:v>153397</c:v>
                </c:pt>
                <c:pt idx="1346">
                  <c:v>153529</c:v>
                </c:pt>
                <c:pt idx="1347">
                  <c:v>153612</c:v>
                </c:pt>
                <c:pt idx="1348">
                  <c:v>153681</c:v>
                </c:pt>
                <c:pt idx="1349">
                  <c:v>153774</c:v>
                </c:pt>
                <c:pt idx="1350">
                  <c:v>153893</c:v>
                </c:pt>
                <c:pt idx="1351">
                  <c:v>154032</c:v>
                </c:pt>
                <c:pt idx="1352">
                  <c:v>154169</c:v>
                </c:pt>
                <c:pt idx="1353">
                  <c:v>154305</c:v>
                </c:pt>
                <c:pt idx="1354">
                  <c:v>154380</c:v>
                </c:pt>
                <c:pt idx="1355">
                  <c:v>154450</c:v>
                </c:pt>
                <c:pt idx="1356">
                  <c:v>154592</c:v>
                </c:pt>
                <c:pt idx="1357">
                  <c:v>154732</c:v>
                </c:pt>
                <c:pt idx="1358">
                  <c:v>154864</c:v>
                </c:pt>
                <c:pt idx="1359">
                  <c:v>155012</c:v>
                </c:pt>
                <c:pt idx="1360">
                  <c:v>155156</c:v>
                </c:pt>
                <c:pt idx="1361">
                  <c:v>155245</c:v>
                </c:pt>
                <c:pt idx="1362">
                  <c:v>155347</c:v>
                </c:pt>
                <c:pt idx="1363">
                  <c:v>155490</c:v>
                </c:pt>
                <c:pt idx="1364">
                  <c:v>155652</c:v>
                </c:pt>
                <c:pt idx="1365">
                  <c:v>155827</c:v>
                </c:pt>
                <c:pt idx="1366">
                  <c:v>155951</c:v>
                </c:pt>
                <c:pt idx="1367">
                  <c:v>156127</c:v>
                </c:pt>
                <c:pt idx="1368">
                  <c:v>156228</c:v>
                </c:pt>
                <c:pt idx="1369">
                  <c:v>156328</c:v>
                </c:pt>
                <c:pt idx="1370">
                  <c:v>156488</c:v>
                </c:pt>
                <c:pt idx="1371">
                  <c:v>156630</c:v>
                </c:pt>
                <c:pt idx="1372">
                  <c:v>156781</c:v>
                </c:pt>
                <c:pt idx="1373">
                  <c:v>156924</c:v>
                </c:pt>
                <c:pt idx="1374">
                  <c:v>157081</c:v>
                </c:pt>
                <c:pt idx="1375">
                  <c:v>157178</c:v>
                </c:pt>
                <c:pt idx="1376">
                  <c:v>157284</c:v>
                </c:pt>
                <c:pt idx="1377">
                  <c:v>157464</c:v>
                </c:pt>
                <c:pt idx="1378">
                  <c:v>157616</c:v>
                </c:pt>
                <c:pt idx="1379">
                  <c:v>157767</c:v>
                </c:pt>
                <c:pt idx="1380">
                  <c:v>157939</c:v>
                </c:pt>
                <c:pt idx="1381">
                  <c:v>158070</c:v>
                </c:pt>
                <c:pt idx="1382">
                  <c:v>158162</c:v>
                </c:pt>
                <c:pt idx="1383">
                  <c:v>158252</c:v>
                </c:pt>
                <c:pt idx="1384">
                  <c:v>158377</c:v>
                </c:pt>
                <c:pt idx="1385">
                  <c:v>158520</c:v>
                </c:pt>
                <c:pt idx="1386">
                  <c:v>158678</c:v>
                </c:pt>
                <c:pt idx="1387">
                  <c:v>158813</c:v>
                </c:pt>
                <c:pt idx="1388">
                  <c:v>158969</c:v>
                </c:pt>
                <c:pt idx="1389">
                  <c:v>159057</c:v>
                </c:pt>
                <c:pt idx="1390">
                  <c:v>159154</c:v>
                </c:pt>
                <c:pt idx="1391">
                  <c:v>159297</c:v>
                </c:pt>
                <c:pt idx="1392">
                  <c:v>159434</c:v>
                </c:pt>
                <c:pt idx="1393">
                  <c:v>159585</c:v>
                </c:pt>
                <c:pt idx="1394">
                  <c:v>159689</c:v>
                </c:pt>
                <c:pt idx="1395">
                  <c:v>159802</c:v>
                </c:pt>
                <c:pt idx="1396">
                  <c:v>159910</c:v>
                </c:pt>
                <c:pt idx="1397">
                  <c:v>160013</c:v>
                </c:pt>
                <c:pt idx="1398">
                  <c:v>160179</c:v>
                </c:pt>
                <c:pt idx="1399">
                  <c:v>160331</c:v>
                </c:pt>
                <c:pt idx="1400">
                  <c:v>160509</c:v>
                </c:pt>
                <c:pt idx="1401">
                  <c:v>160652</c:v>
                </c:pt>
                <c:pt idx="1402">
                  <c:v>160797</c:v>
                </c:pt>
                <c:pt idx="1403">
                  <c:v>160874</c:v>
                </c:pt>
                <c:pt idx="1404">
                  <c:v>160966</c:v>
                </c:pt>
                <c:pt idx="1405">
                  <c:v>161120</c:v>
                </c:pt>
                <c:pt idx="1406">
                  <c:v>161290</c:v>
                </c:pt>
                <c:pt idx="1407">
                  <c:v>161379</c:v>
                </c:pt>
                <c:pt idx="1408">
                  <c:v>161564</c:v>
                </c:pt>
                <c:pt idx="1409">
                  <c:v>161726</c:v>
                </c:pt>
                <c:pt idx="1410">
                  <c:v>161826</c:v>
                </c:pt>
                <c:pt idx="1411">
                  <c:v>161921</c:v>
                </c:pt>
                <c:pt idx="1412">
                  <c:v>162067</c:v>
                </c:pt>
                <c:pt idx="1413">
                  <c:v>162232</c:v>
                </c:pt>
                <c:pt idx="1414">
                  <c:v>162387</c:v>
                </c:pt>
                <c:pt idx="1415">
                  <c:v>162539</c:v>
                </c:pt>
                <c:pt idx="1416">
                  <c:v>162678</c:v>
                </c:pt>
                <c:pt idx="1417">
                  <c:v>162774</c:v>
                </c:pt>
                <c:pt idx="1418">
                  <c:v>162863</c:v>
                </c:pt>
                <c:pt idx="1419">
                  <c:v>162987</c:v>
                </c:pt>
                <c:pt idx="1420">
                  <c:v>163107</c:v>
                </c:pt>
                <c:pt idx="1421">
                  <c:v>163251</c:v>
                </c:pt>
                <c:pt idx="1422">
                  <c:v>163396</c:v>
                </c:pt>
                <c:pt idx="1423">
                  <c:v>163494</c:v>
                </c:pt>
                <c:pt idx="1424">
                  <c:v>163558</c:v>
                </c:pt>
                <c:pt idx="1425">
                  <c:v>163597</c:v>
                </c:pt>
                <c:pt idx="1426">
                  <c:v>163680</c:v>
                </c:pt>
                <c:pt idx="1427">
                  <c:v>163793</c:v>
                </c:pt>
                <c:pt idx="1428">
                  <c:v>163911</c:v>
                </c:pt>
                <c:pt idx="1429">
                  <c:v>164035</c:v>
                </c:pt>
                <c:pt idx="1430">
                  <c:v>164176</c:v>
                </c:pt>
                <c:pt idx="1431">
                  <c:v>164266</c:v>
                </c:pt>
                <c:pt idx="1432">
                  <c:v>164340</c:v>
                </c:pt>
                <c:pt idx="1433">
                  <c:v>164467</c:v>
                </c:pt>
                <c:pt idx="1434">
                  <c:v>164609</c:v>
                </c:pt>
                <c:pt idx="1435">
                  <c:v>164741</c:v>
                </c:pt>
                <c:pt idx="1436">
                  <c:v>164893</c:v>
                </c:pt>
                <c:pt idx="1437">
                  <c:v>165033</c:v>
                </c:pt>
                <c:pt idx="1438">
                  <c:v>165150</c:v>
                </c:pt>
                <c:pt idx="1439">
                  <c:v>165235</c:v>
                </c:pt>
                <c:pt idx="1440">
                  <c:v>165362</c:v>
                </c:pt>
                <c:pt idx="1441">
                  <c:v>165523</c:v>
                </c:pt>
                <c:pt idx="1442">
                  <c:v>165706</c:v>
                </c:pt>
                <c:pt idx="1443">
                  <c:v>165853</c:v>
                </c:pt>
                <c:pt idx="1444">
                  <c:v>165996</c:v>
                </c:pt>
                <c:pt idx="1445">
                  <c:v>166089</c:v>
                </c:pt>
                <c:pt idx="1446">
                  <c:v>166200</c:v>
                </c:pt>
                <c:pt idx="1447">
                  <c:v>166337</c:v>
                </c:pt>
                <c:pt idx="1448">
                  <c:v>166494</c:v>
                </c:pt>
                <c:pt idx="1449">
                  <c:v>166551</c:v>
                </c:pt>
                <c:pt idx="1450">
                  <c:v>166743</c:v>
                </c:pt>
                <c:pt idx="1451">
                  <c:v>166909</c:v>
                </c:pt>
                <c:pt idx="1452">
                  <c:v>167013</c:v>
                </c:pt>
                <c:pt idx="1453">
                  <c:v>167090</c:v>
                </c:pt>
                <c:pt idx="1454">
                  <c:v>167246</c:v>
                </c:pt>
                <c:pt idx="1455">
                  <c:v>167401</c:v>
                </c:pt>
                <c:pt idx="1456">
                  <c:v>167567</c:v>
                </c:pt>
                <c:pt idx="1457">
                  <c:v>167734</c:v>
                </c:pt>
                <c:pt idx="1458">
                  <c:v>167892</c:v>
                </c:pt>
                <c:pt idx="1459">
                  <c:v>168016</c:v>
                </c:pt>
                <c:pt idx="1460">
                  <c:v>168103</c:v>
                </c:pt>
                <c:pt idx="1461">
                  <c:v>168258</c:v>
                </c:pt>
                <c:pt idx="1462">
                  <c:v>168432</c:v>
                </c:pt>
                <c:pt idx="1463">
                  <c:v>168608</c:v>
                </c:pt>
                <c:pt idx="1464">
                  <c:v>168799</c:v>
                </c:pt>
                <c:pt idx="1465">
                  <c:v>168960</c:v>
                </c:pt>
                <c:pt idx="1466">
                  <c:v>169055</c:v>
                </c:pt>
                <c:pt idx="1467">
                  <c:v>169143</c:v>
                </c:pt>
                <c:pt idx="1468">
                  <c:v>169286</c:v>
                </c:pt>
                <c:pt idx="1469">
                  <c:v>169454</c:v>
                </c:pt>
                <c:pt idx="1470">
                  <c:v>169636</c:v>
                </c:pt>
                <c:pt idx="1471">
                  <c:v>169801</c:v>
                </c:pt>
                <c:pt idx="1472">
                  <c:v>169969</c:v>
                </c:pt>
                <c:pt idx="1473">
                  <c:v>170050</c:v>
                </c:pt>
                <c:pt idx="1474">
                  <c:v>170123</c:v>
                </c:pt>
                <c:pt idx="1475">
                  <c:v>170261</c:v>
                </c:pt>
                <c:pt idx="1476">
                  <c:v>170432</c:v>
                </c:pt>
                <c:pt idx="1477">
                  <c:v>170608</c:v>
                </c:pt>
                <c:pt idx="1478">
                  <c:v>170774</c:v>
                </c:pt>
                <c:pt idx="1479">
                  <c:v>170963</c:v>
                </c:pt>
                <c:pt idx="1480">
                  <c:v>171076</c:v>
                </c:pt>
                <c:pt idx="1481">
                  <c:v>171185</c:v>
                </c:pt>
                <c:pt idx="1482">
                  <c:v>171321</c:v>
                </c:pt>
                <c:pt idx="1483">
                  <c:v>171513</c:v>
                </c:pt>
                <c:pt idx="1484">
                  <c:v>171692</c:v>
                </c:pt>
                <c:pt idx="1485">
                  <c:v>171867</c:v>
                </c:pt>
                <c:pt idx="1486">
                  <c:v>172044</c:v>
                </c:pt>
                <c:pt idx="1487">
                  <c:v>172172</c:v>
                </c:pt>
                <c:pt idx="1488">
                  <c:v>172271</c:v>
                </c:pt>
                <c:pt idx="1489">
                  <c:v>172459</c:v>
                </c:pt>
                <c:pt idx="1490">
                  <c:v>172631</c:v>
                </c:pt>
                <c:pt idx="1491">
                  <c:v>172814</c:v>
                </c:pt>
                <c:pt idx="1492">
                  <c:v>173035</c:v>
                </c:pt>
                <c:pt idx="1493">
                  <c:v>173228</c:v>
                </c:pt>
                <c:pt idx="1494">
                  <c:v>173370</c:v>
                </c:pt>
                <c:pt idx="1495">
                  <c:v>173475</c:v>
                </c:pt>
                <c:pt idx="1496">
                  <c:v>173624</c:v>
                </c:pt>
                <c:pt idx="1497">
                  <c:v>173776</c:v>
                </c:pt>
                <c:pt idx="1498">
                  <c:v>173914</c:v>
                </c:pt>
                <c:pt idx="1499">
                  <c:v>174084</c:v>
                </c:pt>
                <c:pt idx="1500">
                  <c:v>174252</c:v>
                </c:pt>
                <c:pt idx="1501">
                  <c:v>174371</c:v>
                </c:pt>
                <c:pt idx="1502">
                  <c:v>174483</c:v>
                </c:pt>
                <c:pt idx="1503">
                  <c:v>174648</c:v>
                </c:pt>
                <c:pt idx="1504">
                  <c:v>174853</c:v>
                </c:pt>
                <c:pt idx="1505">
                  <c:v>175022</c:v>
                </c:pt>
                <c:pt idx="1506">
                  <c:v>175149</c:v>
                </c:pt>
                <c:pt idx="1507">
                  <c:v>175304</c:v>
                </c:pt>
                <c:pt idx="1508">
                  <c:v>175408</c:v>
                </c:pt>
                <c:pt idx="1509">
                  <c:v>175514</c:v>
                </c:pt>
                <c:pt idx="1510">
                  <c:v>175650</c:v>
                </c:pt>
                <c:pt idx="1511">
                  <c:v>175843</c:v>
                </c:pt>
                <c:pt idx="1512">
                  <c:v>176035</c:v>
                </c:pt>
                <c:pt idx="1513">
                  <c:v>176227</c:v>
                </c:pt>
                <c:pt idx="1514">
                  <c:v>176376</c:v>
                </c:pt>
                <c:pt idx="1515">
                  <c:v>176497</c:v>
                </c:pt>
                <c:pt idx="1516">
                  <c:v>176598</c:v>
                </c:pt>
                <c:pt idx="1517">
                  <c:v>176790</c:v>
                </c:pt>
                <c:pt idx="1518">
                  <c:v>176969</c:v>
                </c:pt>
                <c:pt idx="1519">
                  <c:v>177155</c:v>
                </c:pt>
                <c:pt idx="1520">
                  <c:v>177338</c:v>
                </c:pt>
                <c:pt idx="1521">
                  <c:v>177511</c:v>
                </c:pt>
                <c:pt idx="1522">
                  <c:v>177647</c:v>
                </c:pt>
                <c:pt idx="1523">
                  <c:v>177726</c:v>
                </c:pt>
                <c:pt idx="1524">
                  <c:v>177870</c:v>
                </c:pt>
                <c:pt idx="1525">
                  <c:v>178028</c:v>
                </c:pt>
                <c:pt idx="1526">
                  <c:v>178224</c:v>
                </c:pt>
                <c:pt idx="1527">
                  <c:v>178410</c:v>
                </c:pt>
                <c:pt idx="1528">
                  <c:v>178572</c:v>
                </c:pt>
                <c:pt idx="1529">
                  <c:v>178689</c:v>
                </c:pt>
                <c:pt idx="1530">
                  <c:v>178767</c:v>
                </c:pt>
                <c:pt idx="1531">
                  <c:v>178956</c:v>
                </c:pt>
                <c:pt idx="1532">
                  <c:v>179161</c:v>
                </c:pt>
                <c:pt idx="1533">
                  <c:v>179358</c:v>
                </c:pt>
                <c:pt idx="1534">
                  <c:v>179588</c:v>
                </c:pt>
                <c:pt idx="1535">
                  <c:v>179780</c:v>
                </c:pt>
                <c:pt idx="1536">
                  <c:v>179942</c:v>
                </c:pt>
                <c:pt idx="1537">
                  <c:v>180104</c:v>
                </c:pt>
                <c:pt idx="1538">
                  <c:v>180259</c:v>
                </c:pt>
                <c:pt idx="1539">
                  <c:v>180456</c:v>
                </c:pt>
                <c:pt idx="1540">
                  <c:v>180660</c:v>
                </c:pt>
                <c:pt idx="1541">
                  <c:v>180850</c:v>
                </c:pt>
                <c:pt idx="1542">
                  <c:v>181047</c:v>
                </c:pt>
                <c:pt idx="1543">
                  <c:v>181172</c:v>
                </c:pt>
                <c:pt idx="1544">
                  <c:v>181347</c:v>
                </c:pt>
                <c:pt idx="1545">
                  <c:v>181549</c:v>
                </c:pt>
                <c:pt idx="1546">
                  <c:v>181741</c:v>
                </c:pt>
                <c:pt idx="1547">
                  <c:v>181929</c:v>
                </c:pt>
                <c:pt idx="1548">
                  <c:v>182147</c:v>
                </c:pt>
                <c:pt idx="1549">
                  <c:v>182325</c:v>
                </c:pt>
                <c:pt idx="1550">
                  <c:v>182449</c:v>
                </c:pt>
                <c:pt idx="1551">
                  <c:v>182549</c:v>
                </c:pt>
                <c:pt idx="1552">
                  <c:v>182720</c:v>
                </c:pt>
                <c:pt idx="1553">
                  <c:v>182874</c:v>
                </c:pt>
                <c:pt idx="1554">
                  <c:v>183062</c:v>
                </c:pt>
                <c:pt idx="1555">
                  <c:v>183217</c:v>
                </c:pt>
                <c:pt idx="1556">
                  <c:v>183399</c:v>
                </c:pt>
                <c:pt idx="1557">
                  <c:v>183536</c:v>
                </c:pt>
                <c:pt idx="1558">
                  <c:v>183619</c:v>
                </c:pt>
                <c:pt idx="1559">
                  <c:v>183770</c:v>
                </c:pt>
                <c:pt idx="1560">
                  <c:v>183940</c:v>
                </c:pt>
                <c:pt idx="1561">
                  <c:v>184126</c:v>
                </c:pt>
                <c:pt idx="1562">
                  <c:v>184305</c:v>
                </c:pt>
                <c:pt idx="1563">
                  <c:v>184464</c:v>
                </c:pt>
                <c:pt idx="1564">
                  <c:v>184566</c:v>
                </c:pt>
                <c:pt idx="1565">
                  <c:v>184682</c:v>
                </c:pt>
                <c:pt idx="1566">
                  <c:v>184839</c:v>
                </c:pt>
                <c:pt idx="1567">
                  <c:v>185036</c:v>
                </c:pt>
                <c:pt idx="1568">
                  <c:v>185206</c:v>
                </c:pt>
                <c:pt idx="1569">
                  <c:v>185384</c:v>
                </c:pt>
                <c:pt idx="1570">
                  <c:v>185574</c:v>
                </c:pt>
                <c:pt idx="1571">
                  <c:v>185674</c:v>
                </c:pt>
                <c:pt idx="1572">
                  <c:v>185779</c:v>
                </c:pt>
                <c:pt idx="1573">
                  <c:v>185956</c:v>
                </c:pt>
                <c:pt idx="1574">
                  <c:v>186115</c:v>
                </c:pt>
                <c:pt idx="1575">
                  <c:v>186303</c:v>
                </c:pt>
                <c:pt idx="1576">
                  <c:v>186501</c:v>
                </c:pt>
                <c:pt idx="1577">
                  <c:v>186672</c:v>
                </c:pt>
                <c:pt idx="1578">
                  <c:v>186783</c:v>
                </c:pt>
                <c:pt idx="1579">
                  <c:v>186909</c:v>
                </c:pt>
                <c:pt idx="1580">
                  <c:v>187019</c:v>
                </c:pt>
                <c:pt idx="1581">
                  <c:v>187210</c:v>
                </c:pt>
                <c:pt idx="1582">
                  <c:v>187385</c:v>
                </c:pt>
                <c:pt idx="1583">
                  <c:v>187545</c:v>
                </c:pt>
                <c:pt idx="1584">
                  <c:v>187690</c:v>
                </c:pt>
                <c:pt idx="1585">
                  <c:v>187795</c:v>
                </c:pt>
                <c:pt idx="1586">
                  <c:v>187879</c:v>
                </c:pt>
                <c:pt idx="1587">
                  <c:v>188041</c:v>
                </c:pt>
                <c:pt idx="1588">
                  <c:v>188205</c:v>
                </c:pt>
                <c:pt idx="1589">
                  <c:v>188357</c:v>
                </c:pt>
                <c:pt idx="1590">
                  <c:v>188556</c:v>
                </c:pt>
                <c:pt idx="1591">
                  <c:v>188734</c:v>
                </c:pt>
                <c:pt idx="1592">
                  <c:v>188807</c:v>
                </c:pt>
                <c:pt idx="1593">
                  <c:v>188906</c:v>
                </c:pt>
                <c:pt idx="1594">
                  <c:v>189065</c:v>
                </c:pt>
                <c:pt idx="1595">
                  <c:v>189253</c:v>
                </c:pt>
                <c:pt idx="1596">
                  <c:v>189430</c:v>
                </c:pt>
                <c:pt idx="1597">
                  <c:v>189625</c:v>
                </c:pt>
                <c:pt idx="1598">
                  <c:v>189775</c:v>
                </c:pt>
                <c:pt idx="1599">
                  <c:v>189867</c:v>
                </c:pt>
                <c:pt idx="1600">
                  <c:v>189978</c:v>
                </c:pt>
                <c:pt idx="1601">
                  <c:v>190143</c:v>
                </c:pt>
                <c:pt idx="1602">
                  <c:v>190310</c:v>
                </c:pt>
                <c:pt idx="1603">
                  <c:v>190503</c:v>
                </c:pt>
                <c:pt idx="1604">
                  <c:v>190709</c:v>
                </c:pt>
                <c:pt idx="1605">
                  <c:v>190888</c:v>
                </c:pt>
                <c:pt idx="1606">
                  <c:v>191006</c:v>
                </c:pt>
                <c:pt idx="1607">
                  <c:v>191109</c:v>
                </c:pt>
                <c:pt idx="1608">
                  <c:v>191292</c:v>
                </c:pt>
                <c:pt idx="1609">
                  <c:v>191480</c:v>
                </c:pt>
                <c:pt idx="1610">
                  <c:v>191687</c:v>
                </c:pt>
                <c:pt idx="1611">
                  <c:v>191846</c:v>
                </c:pt>
                <c:pt idx="1612">
                  <c:v>192012</c:v>
                </c:pt>
                <c:pt idx="1613">
                  <c:v>192121</c:v>
                </c:pt>
                <c:pt idx="1614">
                  <c:v>192223</c:v>
                </c:pt>
                <c:pt idx="1615">
                  <c:v>192373</c:v>
                </c:pt>
                <c:pt idx="1616">
                  <c:v>192529</c:v>
                </c:pt>
                <c:pt idx="1617">
                  <c:v>192643</c:v>
                </c:pt>
                <c:pt idx="1618">
                  <c:v>192796</c:v>
                </c:pt>
                <c:pt idx="1619">
                  <c:v>192975</c:v>
                </c:pt>
                <c:pt idx="1620">
                  <c:v>193094</c:v>
                </c:pt>
                <c:pt idx="1621">
                  <c:v>193201</c:v>
                </c:pt>
                <c:pt idx="1622">
                  <c:v>193379</c:v>
                </c:pt>
                <c:pt idx="1623">
                  <c:v>193561</c:v>
                </c:pt>
                <c:pt idx="1624">
                  <c:v>193741</c:v>
                </c:pt>
                <c:pt idx="1625">
                  <c:v>193888</c:v>
                </c:pt>
                <c:pt idx="1626">
                  <c:v>194042</c:v>
                </c:pt>
                <c:pt idx="1627">
                  <c:v>194149</c:v>
                </c:pt>
                <c:pt idx="1628">
                  <c:v>194272</c:v>
                </c:pt>
                <c:pt idx="1629">
                  <c:v>194479</c:v>
                </c:pt>
                <c:pt idx="1630">
                  <c:v>194674</c:v>
                </c:pt>
                <c:pt idx="1631">
                  <c:v>194848</c:v>
                </c:pt>
                <c:pt idx="1632">
                  <c:v>195033</c:v>
                </c:pt>
                <c:pt idx="1633">
                  <c:v>195214</c:v>
                </c:pt>
                <c:pt idx="1634">
                  <c:v>195321</c:v>
                </c:pt>
                <c:pt idx="1635">
                  <c:v>195422</c:v>
                </c:pt>
                <c:pt idx="1636">
                  <c:v>195555</c:v>
                </c:pt>
                <c:pt idx="1637">
                  <c:v>195737</c:v>
                </c:pt>
                <c:pt idx="1638">
                  <c:v>195938</c:v>
                </c:pt>
                <c:pt idx="1639">
                  <c:v>196124</c:v>
                </c:pt>
                <c:pt idx="1640">
                  <c:v>196286</c:v>
                </c:pt>
                <c:pt idx="1641">
                  <c:v>196393</c:v>
                </c:pt>
                <c:pt idx="1642">
                  <c:v>196513</c:v>
                </c:pt>
                <c:pt idx="1643">
                  <c:v>196656</c:v>
                </c:pt>
                <c:pt idx="1644">
                  <c:v>196817</c:v>
                </c:pt>
                <c:pt idx="1645">
                  <c:v>196976</c:v>
                </c:pt>
                <c:pt idx="1646">
                  <c:v>197175</c:v>
                </c:pt>
                <c:pt idx="1647">
                  <c:v>197334</c:v>
                </c:pt>
                <c:pt idx="1648">
                  <c:v>197440</c:v>
                </c:pt>
                <c:pt idx="1649">
                  <c:v>197551</c:v>
                </c:pt>
                <c:pt idx="1650">
                  <c:v>197681</c:v>
                </c:pt>
                <c:pt idx="1651">
                  <c:v>197857</c:v>
                </c:pt>
                <c:pt idx="1652">
                  <c:v>198068</c:v>
                </c:pt>
                <c:pt idx="1653">
                  <c:v>198243</c:v>
                </c:pt>
                <c:pt idx="1654">
                  <c:v>198397</c:v>
                </c:pt>
                <c:pt idx="1655">
                  <c:v>198504</c:v>
                </c:pt>
                <c:pt idx="1656">
                  <c:v>198607</c:v>
                </c:pt>
                <c:pt idx="1657">
                  <c:v>198752</c:v>
                </c:pt>
                <c:pt idx="1658">
                  <c:v>198896</c:v>
                </c:pt>
                <c:pt idx="1659">
                  <c:v>199069</c:v>
                </c:pt>
                <c:pt idx="1660">
                  <c:v>199252</c:v>
                </c:pt>
                <c:pt idx="1661">
                  <c:v>199417</c:v>
                </c:pt>
                <c:pt idx="1662">
                  <c:v>199511</c:v>
                </c:pt>
                <c:pt idx="1663">
                  <c:v>199598</c:v>
                </c:pt>
                <c:pt idx="1664">
                  <c:v>199740</c:v>
                </c:pt>
                <c:pt idx="1665">
                  <c:v>199929</c:v>
                </c:pt>
                <c:pt idx="1666">
                  <c:v>200095</c:v>
                </c:pt>
                <c:pt idx="1667">
                  <c:v>200259</c:v>
                </c:pt>
                <c:pt idx="1668">
                  <c:v>200428</c:v>
                </c:pt>
                <c:pt idx="1669">
                  <c:v>200531</c:v>
                </c:pt>
                <c:pt idx="1670">
                  <c:v>200673</c:v>
                </c:pt>
                <c:pt idx="1671">
                  <c:v>200852</c:v>
                </c:pt>
                <c:pt idx="1672">
                  <c:v>201068</c:v>
                </c:pt>
                <c:pt idx="1673">
                  <c:v>201245</c:v>
                </c:pt>
                <c:pt idx="1674">
                  <c:v>201414</c:v>
                </c:pt>
                <c:pt idx="1675">
                  <c:v>201573</c:v>
                </c:pt>
                <c:pt idx="1676">
                  <c:v>201665</c:v>
                </c:pt>
                <c:pt idx="1677">
                  <c:v>201766</c:v>
                </c:pt>
                <c:pt idx="1678">
                  <c:v>201899</c:v>
                </c:pt>
                <c:pt idx="1679">
                  <c:v>202086</c:v>
                </c:pt>
                <c:pt idx="1680">
                  <c:v>202281</c:v>
                </c:pt>
                <c:pt idx="1681">
                  <c:v>202438</c:v>
                </c:pt>
                <c:pt idx="1682">
                  <c:v>202604</c:v>
                </c:pt>
                <c:pt idx="1683">
                  <c:v>202737</c:v>
                </c:pt>
                <c:pt idx="1684">
                  <c:v>202829</c:v>
                </c:pt>
                <c:pt idx="1685">
                  <c:v>202992</c:v>
                </c:pt>
                <c:pt idx="1686">
                  <c:v>203160</c:v>
                </c:pt>
                <c:pt idx="1687">
                  <c:v>203329</c:v>
                </c:pt>
                <c:pt idx="1688">
                  <c:v>203504</c:v>
                </c:pt>
                <c:pt idx="1689">
                  <c:v>203699</c:v>
                </c:pt>
                <c:pt idx="1690">
                  <c:v>203824</c:v>
                </c:pt>
                <c:pt idx="1691">
                  <c:v>203912</c:v>
                </c:pt>
                <c:pt idx="1692">
                  <c:v>204104</c:v>
                </c:pt>
                <c:pt idx="1693">
                  <c:v>204269</c:v>
                </c:pt>
                <c:pt idx="1694">
                  <c:v>204458</c:v>
                </c:pt>
                <c:pt idx="1695">
                  <c:v>204617</c:v>
                </c:pt>
                <c:pt idx="1696">
                  <c:v>204787</c:v>
                </c:pt>
                <c:pt idx="1697">
                  <c:v>204873</c:v>
                </c:pt>
                <c:pt idx="1698">
                  <c:v>204969</c:v>
                </c:pt>
                <c:pt idx="1699">
                  <c:v>205144</c:v>
                </c:pt>
                <c:pt idx="1700">
                  <c:v>205343</c:v>
                </c:pt>
                <c:pt idx="1701">
                  <c:v>205510</c:v>
                </c:pt>
                <c:pt idx="1702">
                  <c:v>205697</c:v>
                </c:pt>
                <c:pt idx="1703">
                  <c:v>205844</c:v>
                </c:pt>
                <c:pt idx="1704">
                  <c:v>205944</c:v>
                </c:pt>
                <c:pt idx="1705">
                  <c:v>206045</c:v>
                </c:pt>
                <c:pt idx="1706">
                  <c:v>206214</c:v>
                </c:pt>
                <c:pt idx="1707">
                  <c:v>206377</c:v>
                </c:pt>
                <c:pt idx="1708">
                  <c:v>206580</c:v>
                </c:pt>
                <c:pt idx="1709">
                  <c:v>206732</c:v>
                </c:pt>
                <c:pt idx="1710">
                  <c:v>206882</c:v>
                </c:pt>
                <c:pt idx="1711">
                  <c:v>206979</c:v>
                </c:pt>
                <c:pt idx="1712">
                  <c:v>207067</c:v>
                </c:pt>
                <c:pt idx="1713">
                  <c:v>207226</c:v>
                </c:pt>
                <c:pt idx="1714">
                  <c:v>207392</c:v>
                </c:pt>
                <c:pt idx="1715">
                  <c:v>207545</c:v>
                </c:pt>
                <c:pt idx="1716">
                  <c:v>207720</c:v>
                </c:pt>
                <c:pt idx="1717">
                  <c:v>207872</c:v>
                </c:pt>
                <c:pt idx="1718">
                  <c:v>207965</c:v>
                </c:pt>
                <c:pt idx="1719">
                  <c:v>208060</c:v>
                </c:pt>
                <c:pt idx="1720">
                  <c:v>208226</c:v>
                </c:pt>
                <c:pt idx="1721">
                  <c:v>208379</c:v>
                </c:pt>
                <c:pt idx="1722">
                  <c:v>208538</c:v>
                </c:pt>
                <c:pt idx="1723">
                  <c:v>208731</c:v>
                </c:pt>
                <c:pt idx="1724">
                  <c:v>208910</c:v>
                </c:pt>
                <c:pt idx="1725">
                  <c:v>208996</c:v>
                </c:pt>
                <c:pt idx="1726">
                  <c:v>209097</c:v>
                </c:pt>
                <c:pt idx="1727">
                  <c:v>209234</c:v>
                </c:pt>
                <c:pt idx="1728">
                  <c:v>209411</c:v>
                </c:pt>
                <c:pt idx="1729">
                  <c:v>209592</c:v>
                </c:pt>
                <c:pt idx="1730">
                  <c:v>209771</c:v>
                </c:pt>
                <c:pt idx="1731">
                  <c:v>209950</c:v>
                </c:pt>
                <c:pt idx="1732">
                  <c:v>210073</c:v>
                </c:pt>
                <c:pt idx="1733">
                  <c:v>210229</c:v>
                </c:pt>
                <c:pt idx="1734">
                  <c:v>210486</c:v>
                </c:pt>
                <c:pt idx="1735">
                  <c:v>210703</c:v>
                </c:pt>
                <c:pt idx="1736">
                  <c:v>210888</c:v>
                </c:pt>
                <c:pt idx="1737">
                  <c:v>211073</c:v>
                </c:pt>
                <c:pt idx="1738">
                  <c:v>211233</c:v>
                </c:pt>
                <c:pt idx="1739">
                  <c:v>211348</c:v>
                </c:pt>
                <c:pt idx="1740">
                  <c:v>211450</c:v>
                </c:pt>
                <c:pt idx="1741">
                  <c:v>211607</c:v>
                </c:pt>
                <c:pt idx="1742">
                  <c:v>211732</c:v>
                </c:pt>
                <c:pt idx="1743">
                  <c:v>211865</c:v>
                </c:pt>
                <c:pt idx="1744">
                  <c:v>212010</c:v>
                </c:pt>
                <c:pt idx="1745">
                  <c:v>212168</c:v>
                </c:pt>
                <c:pt idx="1746">
                  <c:v>212255</c:v>
                </c:pt>
                <c:pt idx="1747">
                  <c:v>212332</c:v>
                </c:pt>
                <c:pt idx="1748">
                  <c:v>212477</c:v>
                </c:pt>
                <c:pt idx="1749">
                  <c:v>212643</c:v>
                </c:pt>
                <c:pt idx="1750">
                  <c:v>212806</c:v>
                </c:pt>
                <c:pt idx="1751">
                  <c:v>212996</c:v>
                </c:pt>
                <c:pt idx="1752">
                  <c:v>213173</c:v>
                </c:pt>
                <c:pt idx="1753">
                  <c:v>213285</c:v>
                </c:pt>
                <c:pt idx="1754">
                  <c:v>213392</c:v>
                </c:pt>
                <c:pt idx="1755">
                  <c:v>213565</c:v>
                </c:pt>
                <c:pt idx="1756">
                  <c:v>213756</c:v>
                </c:pt>
                <c:pt idx="1757">
                  <c:v>213882</c:v>
                </c:pt>
                <c:pt idx="1758">
                  <c:v>214004</c:v>
                </c:pt>
                <c:pt idx="1759">
                  <c:v>214090</c:v>
                </c:pt>
                <c:pt idx="1760">
                  <c:v>214176</c:v>
                </c:pt>
                <c:pt idx="1761">
                  <c:v>214280</c:v>
                </c:pt>
                <c:pt idx="1762">
                  <c:v>214440</c:v>
                </c:pt>
                <c:pt idx="1763">
                  <c:v>214597</c:v>
                </c:pt>
                <c:pt idx="1764">
                  <c:v>214811</c:v>
                </c:pt>
                <c:pt idx="1765">
                  <c:v>214996</c:v>
                </c:pt>
                <c:pt idx="1766">
                  <c:v>215160</c:v>
                </c:pt>
                <c:pt idx="1767">
                  <c:v>215267</c:v>
                </c:pt>
                <c:pt idx="1768">
                  <c:v>215365</c:v>
                </c:pt>
                <c:pt idx="1769">
                  <c:v>215572</c:v>
                </c:pt>
                <c:pt idx="1770">
                  <c:v>215767</c:v>
                </c:pt>
                <c:pt idx="1771">
                  <c:v>215968</c:v>
                </c:pt>
                <c:pt idx="1772">
                  <c:v>216121</c:v>
                </c:pt>
                <c:pt idx="1773">
                  <c:v>216274</c:v>
                </c:pt>
                <c:pt idx="1774">
                  <c:v>216370</c:v>
                </c:pt>
                <c:pt idx="1775">
                  <c:v>216502</c:v>
                </c:pt>
                <c:pt idx="1776">
                  <c:v>216656</c:v>
                </c:pt>
                <c:pt idx="1777">
                  <c:v>216816</c:v>
                </c:pt>
                <c:pt idx="1778">
                  <c:v>216959</c:v>
                </c:pt>
                <c:pt idx="1779">
                  <c:v>217105</c:v>
                </c:pt>
                <c:pt idx="1780">
                  <c:v>217238</c:v>
                </c:pt>
                <c:pt idx="1781">
                  <c:v>217324</c:v>
                </c:pt>
                <c:pt idx="1782">
                  <c:v>217409</c:v>
                </c:pt>
                <c:pt idx="1783">
                  <c:v>217535</c:v>
                </c:pt>
                <c:pt idx="1784">
                  <c:v>217672</c:v>
                </c:pt>
                <c:pt idx="1785">
                  <c:v>217824</c:v>
                </c:pt>
                <c:pt idx="1786">
                  <c:v>217973</c:v>
                </c:pt>
                <c:pt idx="1787">
                  <c:v>218079</c:v>
                </c:pt>
                <c:pt idx="1788">
                  <c:v>218169</c:v>
                </c:pt>
                <c:pt idx="1789">
                  <c:v>218246</c:v>
                </c:pt>
                <c:pt idx="1790">
                  <c:v>218337</c:v>
                </c:pt>
                <c:pt idx="1791">
                  <c:v>218418</c:v>
                </c:pt>
                <c:pt idx="1792">
                  <c:v>218489</c:v>
                </c:pt>
                <c:pt idx="1793">
                  <c:v>218612</c:v>
                </c:pt>
                <c:pt idx="1794">
                  <c:v>218720</c:v>
                </c:pt>
                <c:pt idx="1795">
                  <c:v>218803</c:v>
                </c:pt>
                <c:pt idx="1796">
                  <c:v>218875</c:v>
                </c:pt>
                <c:pt idx="1797">
                  <c:v>218959</c:v>
                </c:pt>
                <c:pt idx="1798">
                  <c:v>219028</c:v>
                </c:pt>
                <c:pt idx="1799">
                  <c:v>219181</c:v>
                </c:pt>
                <c:pt idx="1800">
                  <c:v>219360</c:v>
                </c:pt>
                <c:pt idx="1801">
                  <c:v>219509</c:v>
                </c:pt>
                <c:pt idx="1802">
                  <c:v>219613</c:v>
                </c:pt>
                <c:pt idx="1803">
                  <c:v>219733</c:v>
                </c:pt>
                <c:pt idx="1804">
                  <c:v>219888</c:v>
                </c:pt>
                <c:pt idx="1805">
                  <c:v>220072</c:v>
                </c:pt>
                <c:pt idx="1806">
                  <c:v>220246</c:v>
                </c:pt>
                <c:pt idx="1807">
                  <c:v>220425</c:v>
                </c:pt>
                <c:pt idx="1808">
                  <c:v>220602</c:v>
                </c:pt>
                <c:pt idx="1809">
                  <c:v>220723</c:v>
                </c:pt>
                <c:pt idx="1810">
                  <c:v>220827</c:v>
                </c:pt>
                <c:pt idx="1811">
                  <c:v>221000</c:v>
                </c:pt>
                <c:pt idx="1812">
                  <c:v>221159</c:v>
                </c:pt>
                <c:pt idx="1813">
                  <c:v>221341</c:v>
                </c:pt>
                <c:pt idx="1814">
                  <c:v>221496</c:v>
                </c:pt>
                <c:pt idx="1815">
                  <c:v>221713</c:v>
                </c:pt>
                <c:pt idx="1816">
                  <c:v>221839</c:v>
                </c:pt>
                <c:pt idx="1817">
                  <c:v>221952</c:v>
                </c:pt>
                <c:pt idx="1818">
                  <c:v>222123</c:v>
                </c:pt>
                <c:pt idx="1819">
                  <c:v>222300</c:v>
                </c:pt>
                <c:pt idx="1820">
                  <c:v>222526</c:v>
                </c:pt>
                <c:pt idx="1821">
                  <c:v>222720</c:v>
                </c:pt>
                <c:pt idx="1822">
                  <c:v>222903</c:v>
                </c:pt>
                <c:pt idx="1823">
                  <c:v>223023</c:v>
                </c:pt>
                <c:pt idx="1824">
                  <c:v>223176</c:v>
                </c:pt>
                <c:pt idx="1825">
                  <c:v>223382</c:v>
                </c:pt>
                <c:pt idx="1826">
                  <c:v>223569</c:v>
                </c:pt>
                <c:pt idx="1827">
                  <c:v>223764</c:v>
                </c:pt>
                <c:pt idx="1828">
                  <c:v>223967</c:v>
                </c:pt>
                <c:pt idx="1829">
                  <c:v>224120</c:v>
                </c:pt>
                <c:pt idx="1830">
                  <c:v>224228</c:v>
                </c:pt>
                <c:pt idx="1831">
                  <c:v>224346</c:v>
                </c:pt>
                <c:pt idx="1832">
                  <c:v>224513</c:v>
                </c:pt>
                <c:pt idx="1833">
                  <c:v>224675</c:v>
                </c:pt>
                <c:pt idx="1834">
                  <c:v>224836</c:v>
                </c:pt>
                <c:pt idx="1835">
                  <c:v>225035</c:v>
                </c:pt>
                <c:pt idx="1836">
                  <c:v>225230</c:v>
                </c:pt>
                <c:pt idx="1837">
                  <c:v>225383</c:v>
                </c:pt>
                <c:pt idx="1838">
                  <c:v>225496</c:v>
                </c:pt>
                <c:pt idx="1839">
                  <c:v>225721</c:v>
                </c:pt>
                <c:pt idx="1840">
                  <c:v>225920</c:v>
                </c:pt>
                <c:pt idx="1841">
                  <c:v>226090</c:v>
                </c:pt>
                <c:pt idx="1842">
                  <c:v>226273</c:v>
                </c:pt>
                <c:pt idx="1843">
                  <c:v>226424</c:v>
                </c:pt>
                <c:pt idx="1844">
                  <c:v>226508</c:v>
                </c:pt>
                <c:pt idx="1845">
                  <c:v>226613</c:v>
                </c:pt>
                <c:pt idx="1846">
                  <c:v>226760</c:v>
                </c:pt>
                <c:pt idx="1847">
                  <c:v>226944</c:v>
                </c:pt>
                <c:pt idx="1848">
                  <c:v>227141</c:v>
                </c:pt>
                <c:pt idx="1849">
                  <c:v>227357</c:v>
                </c:pt>
                <c:pt idx="1850">
                  <c:v>227561</c:v>
                </c:pt>
                <c:pt idx="1851">
                  <c:v>227667</c:v>
                </c:pt>
                <c:pt idx="1852">
                  <c:v>227789</c:v>
                </c:pt>
                <c:pt idx="1853">
                  <c:v>227947</c:v>
                </c:pt>
                <c:pt idx="1854">
                  <c:v>228167</c:v>
                </c:pt>
                <c:pt idx="1855">
                  <c:v>228350</c:v>
                </c:pt>
                <c:pt idx="1856">
                  <c:v>228542</c:v>
                </c:pt>
                <c:pt idx="1857">
                  <c:v>228713</c:v>
                </c:pt>
                <c:pt idx="1858">
                  <c:v>228825</c:v>
                </c:pt>
                <c:pt idx="1859">
                  <c:v>228927</c:v>
                </c:pt>
                <c:pt idx="1860">
                  <c:v>229102</c:v>
                </c:pt>
                <c:pt idx="1861">
                  <c:v>229275</c:v>
                </c:pt>
                <c:pt idx="1862">
                  <c:v>229448</c:v>
                </c:pt>
                <c:pt idx="1863">
                  <c:v>229655</c:v>
                </c:pt>
                <c:pt idx="1864">
                  <c:v>229830</c:v>
                </c:pt>
                <c:pt idx="1865">
                  <c:v>229956</c:v>
                </c:pt>
                <c:pt idx="1866">
                  <c:v>230065</c:v>
                </c:pt>
                <c:pt idx="1867">
                  <c:v>230219</c:v>
                </c:pt>
                <c:pt idx="1868">
                  <c:v>230407</c:v>
                </c:pt>
                <c:pt idx="1869">
                  <c:v>230589</c:v>
                </c:pt>
                <c:pt idx="1870">
                  <c:v>230759</c:v>
                </c:pt>
                <c:pt idx="1871">
                  <c:v>230945</c:v>
                </c:pt>
                <c:pt idx="1872">
                  <c:v>231082</c:v>
                </c:pt>
                <c:pt idx="1873">
                  <c:v>231196</c:v>
                </c:pt>
                <c:pt idx="1874">
                  <c:v>231342</c:v>
                </c:pt>
                <c:pt idx="1875">
                  <c:v>231543</c:v>
                </c:pt>
                <c:pt idx="1876">
                  <c:v>231757</c:v>
                </c:pt>
                <c:pt idx="1877">
                  <c:v>231937</c:v>
                </c:pt>
                <c:pt idx="1878">
                  <c:v>232152</c:v>
                </c:pt>
                <c:pt idx="1879">
                  <c:v>232279</c:v>
                </c:pt>
                <c:pt idx="1880">
                  <c:v>232364</c:v>
                </c:pt>
                <c:pt idx="1881">
                  <c:v>232531</c:v>
                </c:pt>
                <c:pt idx="1882">
                  <c:v>232710</c:v>
                </c:pt>
                <c:pt idx="1883">
                  <c:v>232882</c:v>
                </c:pt>
                <c:pt idx="1884">
                  <c:v>233081</c:v>
                </c:pt>
                <c:pt idx="1885">
                  <c:v>233266</c:v>
                </c:pt>
                <c:pt idx="1886">
                  <c:v>233419</c:v>
                </c:pt>
                <c:pt idx="1887">
                  <c:v>233534</c:v>
                </c:pt>
                <c:pt idx="1888">
                  <c:v>233703</c:v>
                </c:pt>
                <c:pt idx="1889">
                  <c:v>233918</c:v>
                </c:pt>
                <c:pt idx="1890">
                  <c:v>234141</c:v>
                </c:pt>
                <c:pt idx="1891">
                  <c:v>234326</c:v>
                </c:pt>
                <c:pt idx="1892">
                  <c:v>234518</c:v>
                </c:pt>
                <c:pt idx="1893">
                  <c:v>234654</c:v>
                </c:pt>
                <c:pt idx="1894">
                  <c:v>234784</c:v>
                </c:pt>
                <c:pt idx="1895">
                  <c:v>234986</c:v>
                </c:pt>
                <c:pt idx="1896">
                  <c:v>235200</c:v>
                </c:pt>
                <c:pt idx="1897">
                  <c:v>235384</c:v>
                </c:pt>
                <c:pt idx="1898">
                  <c:v>235582</c:v>
                </c:pt>
                <c:pt idx="1899">
                  <c:v>235749</c:v>
                </c:pt>
                <c:pt idx="1900">
                  <c:v>235862</c:v>
                </c:pt>
                <c:pt idx="1901">
                  <c:v>235971</c:v>
                </c:pt>
                <c:pt idx="1902">
                  <c:v>236163</c:v>
                </c:pt>
                <c:pt idx="1903">
                  <c:v>236333</c:v>
                </c:pt>
                <c:pt idx="1904">
                  <c:v>236507</c:v>
                </c:pt>
                <c:pt idx="1905">
                  <c:v>236694</c:v>
                </c:pt>
                <c:pt idx="1906">
                  <c:v>236863</c:v>
                </c:pt>
                <c:pt idx="1907">
                  <c:v>236985</c:v>
                </c:pt>
                <c:pt idx="1908">
                  <c:v>237088</c:v>
                </c:pt>
                <c:pt idx="1909">
                  <c:v>237322</c:v>
                </c:pt>
                <c:pt idx="1910">
                  <c:v>237507</c:v>
                </c:pt>
                <c:pt idx="1911">
                  <c:v>237725</c:v>
                </c:pt>
                <c:pt idx="1912">
                  <c:v>237923</c:v>
                </c:pt>
                <c:pt idx="1913">
                  <c:v>238096</c:v>
                </c:pt>
                <c:pt idx="1914">
                  <c:v>238215</c:v>
                </c:pt>
                <c:pt idx="1915">
                  <c:v>238314</c:v>
                </c:pt>
                <c:pt idx="1916">
                  <c:v>238488</c:v>
                </c:pt>
                <c:pt idx="1917">
                  <c:v>238667</c:v>
                </c:pt>
                <c:pt idx="1918">
                  <c:v>238821</c:v>
                </c:pt>
                <c:pt idx="1919">
                  <c:v>238993</c:v>
                </c:pt>
                <c:pt idx="1920">
                  <c:v>239148</c:v>
                </c:pt>
                <c:pt idx="1921">
                  <c:v>239238</c:v>
                </c:pt>
                <c:pt idx="1922">
                  <c:v>239360</c:v>
                </c:pt>
                <c:pt idx="1923">
                  <c:v>239543</c:v>
                </c:pt>
                <c:pt idx="1924">
                  <c:v>239709</c:v>
                </c:pt>
                <c:pt idx="1925">
                  <c:v>239882</c:v>
                </c:pt>
                <c:pt idx="1926">
                  <c:v>240078</c:v>
                </c:pt>
                <c:pt idx="1927">
                  <c:v>240241</c:v>
                </c:pt>
                <c:pt idx="1928">
                  <c:v>240381</c:v>
                </c:pt>
                <c:pt idx="1929">
                  <c:v>240478</c:v>
                </c:pt>
                <c:pt idx="1930">
                  <c:v>240633</c:v>
                </c:pt>
                <c:pt idx="1931">
                  <c:v>240828</c:v>
                </c:pt>
                <c:pt idx="1932">
                  <c:v>241027</c:v>
                </c:pt>
                <c:pt idx="1933">
                  <c:v>241232</c:v>
                </c:pt>
                <c:pt idx="1934">
                  <c:v>241409</c:v>
                </c:pt>
                <c:pt idx="1935">
                  <c:v>241509</c:v>
                </c:pt>
                <c:pt idx="1936">
                  <c:v>241615</c:v>
                </c:pt>
                <c:pt idx="1937">
                  <c:v>241805</c:v>
                </c:pt>
                <c:pt idx="1938">
                  <c:v>241992</c:v>
                </c:pt>
                <c:pt idx="1939">
                  <c:v>242174</c:v>
                </c:pt>
                <c:pt idx="1940">
                  <c:v>242348</c:v>
                </c:pt>
                <c:pt idx="1941">
                  <c:v>242497</c:v>
                </c:pt>
                <c:pt idx="1942">
                  <c:v>242623</c:v>
                </c:pt>
                <c:pt idx="1943">
                  <c:v>242731</c:v>
                </c:pt>
                <c:pt idx="1944">
                  <c:v>242839</c:v>
                </c:pt>
                <c:pt idx="1945">
                  <c:v>243017</c:v>
                </c:pt>
                <c:pt idx="1946">
                  <c:v>243191</c:v>
                </c:pt>
                <c:pt idx="1947">
                  <c:v>243360</c:v>
                </c:pt>
                <c:pt idx="1948">
                  <c:v>243542</c:v>
                </c:pt>
                <c:pt idx="1949">
                  <c:v>243667</c:v>
                </c:pt>
                <c:pt idx="1950">
                  <c:v>243785</c:v>
                </c:pt>
                <c:pt idx="1951">
                  <c:v>243935</c:v>
                </c:pt>
                <c:pt idx="1952">
                  <c:v>244110</c:v>
                </c:pt>
                <c:pt idx="1953">
                  <c:v>244296</c:v>
                </c:pt>
                <c:pt idx="1954">
                  <c:v>244437</c:v>
                </c:pt>
                <c:pt idx="1955">
                  <c:v>244601</c:v>
                </c:pt>
                <c:pt idx="1956">
                  <c:v>244693</c:v>
                </c:pt>
                <c:pt idx="1957">
                  <c:v>244813</c:v>
                </c:pt>
                <c:pt idx="1958">
                  <c:v>244960</c:v>
                </c:pt>
                <c:pt idx="1959">
                  <c:v>245128</c:v>
                </c:pt>
                <c:pt idx="1960">
                  <c:v>245309</c:v>
                </c:pt>
                <c:pt idx="1961">
                  <c:v>245530</c:v>
                </c:pt>
                <c:pt idx="1962">
                  <c:v>245702</c:v>
                </c:pt>
                <c:pt idx="1963">
                  <c:v>245805</c:v>
                </c:pt>
                <c:pt idx="1964">
                  <c:v>245892</c:v>
                </c:pt>
                <c:pt idx="1965">
                  <c:v>246074</c:v>
                </c:pt>
                <c:pt idx="1966">
                  <c:v>246254</c:v>
                </c:pt>
                <c:pt idx="1967">
                  <c:v>246434</c:v>
                </c:pt>
                <c:pt idx="1968">
                  <c:v>246627</c:v>
                </c:pt>
                <c:pt idx="1969">
                  <c:v>246802</c:v>
                </c:pt>
                <c:pt idx="1970">
                  <c:v>246931</c:v>
                </c:pt>
                <c:pt idx="1971">
                  <c:v>247037</c:v>
                </c:pt>
                <c:pt idx="1972">
                  <c:v>247225</c:v>
                </c:pt>
                <c:pt idx="1973">
                  <c:v>247403</c:v>
                </c:pt>
                <c:pt idx="1974">
                  <c:v>247576</c:v>
                </c:pt>
                <c:pt idx="1975">
                  <c:v>247786</c:v>
                </c:pt>
                <c:pt idx="1976">
                  <c:v>247989</c:v>
                </c:pt>
                <c:pt idx="1977">
                  <c:v>248091</c:v>
                </c:pt>
                <c:pt idx="1978">
                  <c:v>248190</c:v>
                </c:pt>
                <c:pt idx="1979">
                  <c:v>248340</c:v>
                </c:pt>
                <c:pt idx="1980">
                  <c:v>248535</c:v>
                </c:pt>
                <c:pt idx="1981">
                  <c:v>248714</c:v>
                </c:pt>
                <c:pt idx="1982">
                  <c:v>248840</c:v>
                </c:pt>
                <c:pt idx="1983">
                  <c:v>248993</c:v>
                </c:pt>
                <c:pt idx="1984">
                  <c:v>249102</c:v>
                </c:pt>
                <c:pt idx="1985">
                  <c:v>249196</c:v>
                </c:pt>
                <c:pt idx="1986">
                  <c:v>249366</c:v>
                </c:pt>
                <c:pt idx="1987">
                  <c:v>249551</c:v>
                </c:pt>
                <c:pt idx="1988">
                  <c:v>249766</c:v>
                </c:pt>
                <c:pt idx="1989">
                  <c:v>249979</c:v>
                </c:pt>
                <c:pt idx="1990">
                  <c:v>250175</c:v>
                </c:pt>
                <c:pt idx="1991">
                  <c:v>250290</c:v>
                </c:pt>
                <c:pt idx="1992">
                  <c:v>250390</c:v>
                </c:pt>
                <c:pt idx="1993">
                  <c:v>250558</c:v>
                </c:pt>
                <c:pt idx="1994">
                  <c:v>250734</c:v>
                </c:pt>
                <c:pt idx="1995">
                  <c:v>250881</c:v>
                </c:pt>
                <c:pt idx="1996">
                  <c:v>251049</c:v>
                </c:pt>
                <c:pt idx="1997">
                  <c:v>251204</c:v>
                </c:pt>
                <c:pt idx="1998">
                  <c:v>251307</c:v>
                </c:pt>
                <c:pt idx="1999">
                  <c:v>251409</c:v>
                </c:pt>
                <c:pt idx="2000">
                  <c:v>251570</c:v>
                </c:pt>
                <c:pt idx="2001">
                  <c:v>251745</c:v>
                </c:pt>
                <c:pt idx="2002">
                  <c:v>251925</c:v>
                </c:pt>
                <c:pt idx="2003">
                  <c:v>252129</c:v>
                </c:pt>
                <c:pt idx="2004">
                  <c:v>252298</c:v>
                </c:pt>
                <c:pt idx="2005">
                  <c:v>252412</c:v>
                </c:pt>
                <c:pt idx="2006">
                  <c:v>252510</c:v>
                </c:pt>
                <c:pt idx="2007">
                  <c:v>252690</c:v>
                </c:pt>
                <c:pt idx="2008">
                  <c:v>252885</c:v>
                </c:pt>
                <c:pt idx="2009">
                  <c:v>253058</c:v>
                </c:pt>
                <c:pt idx="2010">
                  <c:v>253265</c:v>
                </c:pt>
                <c:pt idx="2011">
                  <c:v>253445</c:v>
                </c:pt>
                <c:pt idx="2012">
                  <c:v>253568</c:v>
                </c:pt>
                <c:pt idx="2013">
                  <c:v>253667</c:v>
                </c:pt>
                <c:pt idx="2014">
                  <c:v>253820</c:v>
                </c:pt>
                <c:pt idx="2015">
                  <c:v>254006</c:v>
                </c:pt>
                <c:pt idx="2016">
                  <c:v>254211</c:v>
                </c:pt>
                <c:pt idx="2017">
                  <c:v>254376</c:v>
                </c:pt>
                <c:pt idx="2018">
                  <c:v>254513</c:v>
                </c:pt>
                <c:pt idx="2019">
                  <c:v>254612</c:v>
                </c:pt>
                <c:pt idx="2020">
                  <c:v>254718</c:v>
                </c:pt>
                <c:pt idx="2021">
                  <c:v>254885</c:v>
                </c:pt>
                <c:pt idx="2022">
                  <c:v>255058</c:v>
                </c:pt>
                <c:pt idx="2023">
                  <c:v>255228</c:v>
                </c:pt>
                <c:pt idx="2024">
                  <c:v>255391</c:v>
                </c:pt>
                <c:pt idx="2025">
                  <c:v>255546</c:v>
                </c:pt>
                <c:pt idx="2026">
                  <c:v>255654</c:v>
                </c:pt>
                <c:pt idx="2027">
                  <c:v>255735</c:v>
                </c:pt>
                <c:pt idx="2028">
                  <c:v>255891</c:v>
                </c:pt>
                <c:pt idx="2029">
                  <c:v>256068</c:v>
                </c:pt>
                <c:pt idx="2030">
                  <c:v>256253</c:v>
                </c:pt>
                <c:pt idx="2031">
                  <c:v>256419</c:v>
                </c:pt>
                <c:pt idx="2032">
                  <c:v>256607</c:v>
                </c:pt>
                <c:pt idx="2033">
                  <c:v>256711</c:v>
                </c:pt>
                <c:pt idx="2034">
                  <c:v>256818</c:v>
                </c:pt>
                <c:pt idx="2035">
                  <c:v>257000</c:v>
                </c:pt>
                <c:pt idx="2036">
                  <c:v>257179</c:v>
                </c:pt>
                <c:pt idx="2037">
                  <c:v>257360</c:v>
                </c:pt>
                <c:pt idx="2038">
                  <c:v>257512</c:v>
                </c:pt>
                <c:pt idx="2039">
                  <c:v>257656</c:v>
                </c:pt>
                <c:pt idx="2040">
                  <c:v>257744</c:v>
                </c:pt>
                <c:pt idx="2041">
                  <c:v>257840</c:v>
                </c:pt>
                <c:pt idx="2042">
                  <c:v>257954</c:v>
                </c:pt>
                <c:pt idx="2043">
                  <c:v>258133</c:v>
                </c:pt>
                <c:pt idx="2044">
                  <c:v>258293</c:v>
                </c:pt>
                <c:pt idx="2045">
                  <c:v>258462</c:v>
                </c:pt>
                <c:pt idx="2046">
                  <c:v>258620</c:v>
                </c:pt>
                <c:pt idx="2047">
                  <c:v>258721</c:v>
                </c:pt>
                <c:pt idx="2048">
                  <c:v>258829</c:v>
                </c:pt>
                <c:pt idx="2049">
                  <c:v>259005</c:v>
                </c:pt>
                <c:pt idx="2050">
                  <c:v>259190</c:v>
                </c:pt>
                <c:pt idx="2051">
                  <c:v>259367</c:v>
                </c:pt>
                <c:pt idx="2052">
                  <c:v>259549</c:v>
                </c:pt>
                <c:pt idx="2053">
                  <c:v>259692</c:v>
                </c:pt>
                <c:pt idx="2054">
                  <c:v>259831</c:v>
                </c:pt>
                <c:pt idx="2055">
                  <c:v>259962</c:v>
                </c:pt>
                <c:pt idx="2056">
                  <c:v>260175</c:v>
                </c:pt>
                <c:pt idx="2057">
                  <c:v>260357</c:v>
                </c:pt>
                <c:pt idx="2058">
                  <c:v>260555</c:v>
                </c:pt>
                <c:pt idx="2059">
                  <c:v>260766</c:v>
                </c:pt>
                <c:pt idx="2060">
                  <c:v>260958</c:v>
                </c:pt>
                <c:pt idx="2061">
                  <c:v>261066</c:v>
                </c:pt>
                <c:pt idx="2062">
                  <c:v>261162</c:v>
                </c:pt>
                <c:pt idx="2063">
                  <c:v>261321</c:v>
                </c:pt>
                <c:pt idx="2064">
                  <c:v>261511</c:v>
                </c:pt>
                <c:pt idx="2065">
                  <c:v>261721</c:v>
                </c:pt>
                <c:pt idx="2066">
                  <c:v>261904</c:v>
                </c:pt>
                <c:pt idx="2067">
                  <c:v>262108</c:v>
                </c:pt>
                <c:pt idx="2068">
                  <c:v>262215</c:v>
                </c:pt>
                <c:pt idx="2069">
                  <c:v>262293</c:v>
                </c:pt>
                <c:pt idx="2070">
                  <c:v>262470</c:v>
                </c:pt>
                <c:pt idx="2071">
                  <c:v>262624</c:v>
                </c:pt>
                <c:pt idx="2072">
                  <c:v>262778</c:v>
                </c:pt>
                <c:pt idx="2073">
                  <c:v>262972</c:v>
                </c:pt>
                <c:pt idx="2074">
                  <c:v>263128</c:v>
                </c:pt>
                <c:pt idx="2075">
                  <c:v>263235</c:v>
                </c:pt>
                <c:pt idx="2076">
                  <c:v>263331</c:v>
                </c:pt>
                <c:pt idx="2077">
                  <c:v>263531</c:v>
                </c:pt>
                <c:pt idx="2078">
                  <c:v>263713</c:v>
                </c:pt>
                <c:pt idx="2079">
                  <c:v>263897</c:v>
                </c:pt>
                <c:pt idx="2080">
                  <c:v>264088</c:v>
                </c:pt>
                <c:pt idx="2081">
                  <c:v>264245</c:v>
                </c:pt>
                <c:pt idx="2082">
                  <c:v>264327</c:v>
                </c:pt>
                <c:pt idx="2083">
                  <c:v>264413</c:v>
                </c:pt>
                <c:pt idx="2084">
                  <c:v>264579</c:v>
                </c:pt>
                <c:pt idx="2085">
                  <c:v>264750</c:v>
                </c:pt>
                <c:pt idx="2086">
                  <c:v>264932</c:v>
                </c:pt>
                <c:pt idx="2087">
                  <c:v>265090</c:v>
                </c:pt>
                <c:pt idx="2088">
                  <c:v>265260</c:v>
                </c:pt>
                <c:pt idx="2089">
                  <c:v>265361</c:v>
                </c:pt>
                <c:pt idx="2090">
                  <c:v>265456</c:v>
                </c:pt>
                <c:pt idx="2091">
                  <c:v>265643</c:v>
                </c:pt>
                <c:pt idx="2092">
                  <c:v>265831</c:v>
                </c:pt>
                <c:pt idx="2093">
                  <c:v>266015</c:v>
                </c:pt>
                <c:pt idx="2094">
                  <c:v>266191</c:v>
                </c:pt>
                <c:pt idx="2095">
                  <c:v>266375</c:v>
                </c:pt>
                <c:pt idx="2096">
                  <c:v>266495</c:v>
                </c:pt>
                <c:pt idx="2097">
                  <c:v>266583</c:v>
                </c:pt>
                <c:pt idx="2098">
                  <c:v>266751</c:v>
                </c:pt>
                <c:pt idx="2099">
                  <c:v>266929</c:v>
                </c:pt>
                <c:pt idx="2100">
                  <c:v>267068</c:v>
                </c:pt>
                <c:pt idx="2101">
                  <c:v>267218</c:v>
                </c:pt>
                <c:pt idx="2102">
                  <c:v>267363</c:v>
                </c:pt>
                <c:pt idx="2103">
                  <c:v>267457</c:v>
                </c:pt>
                <c:pt idx="2104">
                  <c:v>267572</c:v>
                </c:pt>
                <c:pt idx="2105">
                  <c:v>267735</c:v>
                </c:pt>
                <c:pt idx="2106">
                  <c:v>267939</c:v>
                </c:pt>
                <c:pt idx="2107">
                  <c:v>268136</c:v>
                </c:pt>
                <c:pt idx="2108">
                  <c:v>268344</c:v>
                </c:pt>
                <c:pt idx="2109">
                  <c:v>268540</c:v>
                </c:pt>
                <c:pt idx="2110">
                  <c:v>268640</c:v>
                </c:pt>
                <c:pt idx="2111">
                  <c:v>268766</c:v>
                </c:pt>
                <c:pt idx="2112">
                  <c:v>268939</c:v>
                </c:pt>
                <c:pt idx="2113">
                  <c:v>269162</c:v>
                </c:pt>
                <c:pt idx="2114">
                  <c:v>269351</c:v>
                </c:pt>
                <c:pt idx="2115">
                  <c:v>269563</c:v>
                </c:pt>
                <c:pt idx="2116">
                  <c:v>269773</c:v>
                </c:pt>
                <c:pt idx="2117">
                  <c:v>269945</c:v>
                </c:pt>
                <c:pt idx="2118">
                  <c:v>270076</c:v>
                </c:pt>
                <c:pt idx="2119">
                  <c:v>270240</c:v>
                </c:pt>
                <c:pt idx="2120">
                  <c:v>270417</c:v>
                </c:pt>
                <c:pt idx="2121">
                  <c:v>270619</c:v>
                </c:pt>
                <c:pt idx="2122">
                  <c:v>270804</c:v>
                </c:pt>
                <c:pt idx="2123">
                  <c:v>271010</c:v>
                </c:pt>
                <c:pt idx="2124">
                  <c:v>271121</c:v>
                </c:pt>
                <c:pt idx="2125">
                  <c:v>271250</c:v>
                </c:pt>
                <c:pt idx="2126">
                  <c:v>271421</c:v>
                </c:pt>
                <c:pt idx="2127">
                  <c:v>271607</c:v>
                </c:pt>
                <c:pt idx="2128">
                  <c:v>271789</c:v>
                </c:pt>
                <c:pt idx="2129">
                  <c:v>271900</c:v>
                </c:pt>
                <c:pt idx="2130">
                  <c:v>272004</c:v>
                </c:pt>
                <c:pt idx="2131">
                  <c:v>272123</c:v>
                </c:pt>
                <c:pt idx="2132">
                  <c:v>272192</c:v>
                </c:pt>
                <c:pt idx="2133">
                  <c:v>272342</c:v>
                </c:pt>
                <c:pt idx="2134">
                  <c:v>272527</c:v>
                </c:pt>
                <c:pt idx="2135">
                  <c:v>272699</c:v>
                </c:pt>
                <c:pt idx="2136">
                  <c:v>272896</c:v>
                </c:pt>
                <c:pt idx="2137">
                  <c:v>273116</c:v>
                </c:pt>
                <c:pt idx="2138">
                  <c:v>273250</c:v>
                </c:pt>
                <c:pt idx="2139">
                  <c:v>273357</c:v>
                </c:pt>
                <c:pt idx="2140">
                  <c:v>273561</c:v>
                </c:pt>
                <c:pt idx="2141">
                  <c:v>273778</c:v>
                </c:pt>
                <c:pt idx="2142">
                  <c:v>273972</c:v>
                </c:pt>
                <c:pt idx="2143">
                  <c:v>274157</c:v>
                </c:pt>
                <c:pt idx="2144">
                  <c:v>274345</c:v>
                </c:pt>
                <c:pt idx="2145">
                  <c:v>274468</c:v>
                </c:pt>
                <c:pt idx="2146">
                  <c:v>274585</c:v>
                </c:pt>
                <c:pt idx="2147">
                  <c:v>274765</c:v>
                </c:pt>
                <c:pt idx="2148">
                  <c:v>274957</c:v>
                </c:pt>
                <c:pt idx="2149">
                  <c:v>275169</c:v>
                </c:pt>
                <c:pt idx="2150">
                  <c:v>275354</c:v>
                </c:pt>
                <c:pt idx="2151">
                  <c:v>275541</c:v>
                </c:pt>
                <c:pt idx="2152">
                  <c:v>275650</c:v>
                </c:pt>
                <c:pt idx="2153">
                  <c:v>275772</c:v>
                </c:pt>
                <c:pt idx="2154">
                  <c:v>275926</c:v>
                </c:pt>
                <c:pt idx="2155">
                  <c:v>276052</c:v>
                </c:pt>
                <c:pt idx="2156">
                  <c:v>276134</c:v>
                </c:pt>
                <c:pt idx="2157">
                  <c:v>276233</c:v>
                </c:pt>
                <c:pt idx="2158">
                  <c:v>276357</c:v>
                </c:pt>
                <c:pt idx="2159">
                  <c:v>276451</c:v>
                </c:pt>
                <c:pt idx="2160">
                  <c:v>276559</c:v>
                </c:pt>
                <c:pt idx="2161">
                  <c:v>276699</c:v>
                </c:pt>
                <c:pt idx="2162">
                  <c:v>276854</c:v>
                </c:pt>
                <c:pt idx="2163">
                  <c:v>276949</c:v>
                </c:pt>
                <c:pt idx="2164">
                  <c:v>277108</c:v>
                </c:pt>
                <c:pt idx="2165">
                  <c:v>277290</c:v>
                </c:pt>
                <c:pt idx="2166">
                  <c:v>277461</c:v>
                </c:pt>
                <c:pt idx="2167">
                  <c:v>277603</c:v>
                </c:pt>
                <c:pt idx="2168">
                  <c:v>277837</c:v>
                </c:pt>
                <c:pt idx="2169">
                  <c:v>278099</c:v>
                </c:pt>
                <c:pt idx="2170">
                  <c:v>278328</c:v>
                </c:pt>
                <c:pt idx="2171">
                  <c:v>278521</c:v>
                </c:pt>
                <c:pt idx="2172">
                  <c:v>278745</c:v>
                </c:pt>
                <c:pt idx="2173">
                  <c:v>278871</c:v>
                </c:pt>
                <c:pt idx="2174">
                  <c:v>279033</c:v>
                </c:pt>
                <c:pt idx="2175">
                  <c:v>279255</c:v>
                </c:pt>
                <c:pt idx="2176">
                  <c:v>279483</c:v>
                </c:pt>
                <c:pt idx="2177">
                  <c:v>279748</c:v>
                </c:pt>
                <c:pt idx="2178">
                  <c:v>279960</c:v>
                </c:pt>
                <c:pt idx="2179">
                  <c:v>280188</c:v>
                </c:pt>
                <c:pt idx="2180">
                  <c:v>280352</c:v>
                </c:pt>
                <c:pt idx="2181">
                  <c:v>280482</c:v>
                </c:pt>
                <c:pt idx="2182">
                  <c:v>280648</c:v>
                </c:pt>
                <c:pt idx="2183">
                  <c:v>280848</c:v>
                </c:pt>
                <c:pt idx="2184">
                  <c:v>281084</c:v>
                </c:pt>
                <c:pt idx="2185">
                  <c:v>281296</c:v>
                </c:pt>
                <c:pt idx="2186">
                  <c:v>281512</c:v>
                </c:pt>
                <c:pt idx="2187">
                  <c:v>281652</c:v>
                </c:pt>
                <c:pt idx="2188">
                  <c:v>281791</c:v>
                </c:pt>
                <c:pt idx="2189">
                  <c:v>281994</c:v>
                </c:pt>
                <c:pt idx="2190">
                  <c:v>282219</c:v>
                </c:pt>
                <c:pt idx="2191">
                  <c:v>282469</c:v>
                </c:pt>
                <c:pt idx="2192">
                  <c:v>282736</c:v>
                </c:pt>
                <c:pt idx="2193">
                  <c:v>282980</c:v>
                </c:pt>
                <c:pt idx="2194">
                  <c:v>283146</c:v>
                </c:pt>
                <c:pt idx="2195">
                  <c:v>283289</c:v>
                </c:pt>
                <c:pt idx="2196">
                  <c:v>283486</c:v>
                </c:pt>
                <c:pt idx="2197">
                  <c:v>283694</c:v>
                </c:pt>
                <c:pt idx="2198">
                  <c:v>283909</c:v>
                </c:pt>
                <c:pt idx="2199">
                  <c:v>284113</c:v>
                </c:pt>
                <c:pt idx="2200">
                  <c:v>284304</c:v>
                </c:pt>
                <c:pt idx="2201">
                  <c:v>284420</c:v>
                </c:pt>
                <c:pt idx="2202">
                  <c:v>284532</c:v>
                </c:pt>
                <c:pt idx="2203">
                  <c:v>284704</c:v>
                </c:pt>
                <c:pt idx="2204">
                  <c:v>284930</c:v>
                </c:pt>
                <c:pt idx="2205">
                  <c:v>285193</c:v>
                </c:pt>
                <c:pt idx="2206">
                  <c:v>285434</c:v>
                </c:pt>
                <c:pt idx="2207">
                  <c:v>285655</c:v>
                </c:pt>
                <c:pt idx="2208">
                  <c:v>285811</c:v>
                </c:pt>
                <c:pt idx="2209">
                  <c:v>285961</c:v>
                </c:pt>
                <c:pt idx="2210">
                  <c:v>286137</c:v>
                </c:pt>
                <c:pt idx="2211">
                  <c:v>286352</c:v>
                </c:pt>
                <c:pt idx="2212">
                  <c:v>286564</c:v>
                </c:pt>
                <c:pt idx="2213">
                  <c:v>286800</c:v>
                </c:pt>
                <c:pt idx="2214">
                  <c:v>286985</c:v>
                </c:pt>
                <c:pt idx="2215">
                  <c:v>287116</c:v>
                </c:pt>
                <c:pt idx="2216">
                  <c:v>287233</c:v>
                </c:pt>
                <c:pt idx="2217">
                  <c:v>287456</c:v>
                </c:pt>
                <c:pt idx="2218">
                  <c:v>287673</c:v>
                </c:pt>
                <c:pt idx="2219">
                  <c:v>287920</c:v>
                </c:pt>
                <c:pt idx="2220">
                  <c:v>288157</c:v>
                </c:pt>
                <c:pt idx="2221">
                  <c:v>288367</c:v>
                </c:pt>
                <c:pt idx="2222">
                  <c:v>288506</c:v>
                </c:pt>
                <c:pt idx="2223">
                  <c:v>288612</c:v>
                </c:pt>
                <c:pt idx="2224">
                  <c:v>288814</c:v>
                </c:pt>
                <c:pt idx="2225">
                  <c:v>289025</c:v>
                </c:pt>
                <c:pt idx="2226">
                  <c:v>289260</c:v>
                </c:pt>
                <c:pt idx="2227">
                  <c:v>289479</c:v>
                </c:pt>
                <c:pt idx="2228">
                  <c:v>289646</c:v>
                </c:pt>
                <c:pt idx="2229">
                  <c:v>289753</c:v>
                </c:pt>
                <c:pt idx="2230">
                  <c:v>289866</c:v>
                </c:pt>
                <c:pt idx="2231">
                  <c:v>290045</c:v>
                </c:pt>
                <c:pt idx="2232">
                  <c:v>290235</c:v>
                </c:pt>
                <c:pt idx="2233">
                  <c:v>290416</c:v>
                </c:pt>
                <c:pt idx="2234">
                  <c:v>290603</c:v>
                </c:pt>
                <c:pt idx="2235">
                  <c:v>290805</c:v>
                </c:pt>
                <c:pt idx="2236">
                  <c:v>290916</c:v>
                </c:pt>
                <c:pt idx="2237">
                  <c:v>291037</c:v>
                </c:pt>
                <c:pt idx="2238">
                  <c:v>291203</c:v>
                </c:pt>
                <c:pt idx="2239">
                  <c:v>291411</c:v>
                </c:pt>
                <c:pt idx="2240">
                  <c:v>291596</c:v>
                </c:pt>
                <c:pt idx="2241">
                  <c:v>291775</c:v>
                </c:pt>
                <c:pt idx="2242">
                  <c:v>291927</c:v>
                </c:pt>
                <c:pt idx="2243">
                  <c:v>292029</c:v>
                </c:pt>
                <c:pt idx="2244">
                  <c:v>292145</c:v>
                </c:pt>
                <c:pt idx="2245">
                  <c:v>292330</c:v>
                </c:pt>
                <c:pt idx="2246">
                  <c:v>292552</c:v>
                </c:pt>
                <c:pt idx="2247">
                  <c:v>292791</c:v>
                </c:pt>
                <c:pt idx="2248">
                  <c:v>292977</c:v>
                </c:pt>
                <c:pt idx="2249">
                  <c:v>293142</c:v>
                </c:pt>
                <c:pt idx="2250">
                  <c:v>293276</c:v>
                </c:pt>
                <c:pt idx="2251">
                  <c:v>293412</c:v>
                </c:pt>
                <c:pt idx="2252">
                  <c:v>293622</c:v>
                </c:pt>
                <c:pt idx="2253">
                  <c:v>293827</c:v>
                </c:pt>
                <c:pt idx="2254">
                  <c:v>294015</c:v>
                </c:pt>
                <c:pt idx="2255">
                  <c:v>294203</c:v>
                </c:pt>
                <c:pt idx="2256">
                  <c:v>294389</c:v>
                </c:pt>
                <c:pt idx="2257">
                  <c:v>294477</c:v>
                </c:pt>
                <c:pt idx="2258">
                  <c:v>294572</c:v>
                </c:pt>
                <c:pt idx="2259">
                  <c:v>294749</c:v>
                </c:pt>
                <c:pt idx="2260">
                  <c:v>294981</c:v>
                </c:pt>
                <c:pt idx="2261">
                  <c:v>295179</c:v>
                </c:pt>
                <c:pt idx="2262">
                  <c:v>295376</c:v>
                </c:pt>
                <c:pt idx="2263">
                  <c:v>295546</c:v>
                </c:pt>
                <c:pt idx="2264">
                  <c:v>295658</c:v>
                </c:pt>
                <c:pt idx="2265">
                  <c:v>295798</c:v>
                </c:pt>
                <c:pt idx="2266">
                  <c:v>295981</c:v>
                </c:pt>
                <c:pt idx="2267">
                  <c:v>296210</c:v>
                </c:pt>
                <c:pt idx="2268">
                  <c:v>296401</c:v>
                </c:pt>
                <c:pt idx="2269">
                  <c:v>296589</c:v>
                </c:pt>
                <c:pt idx="2270">
                  <c:v>296741</c:v>
                </c:pt>
                <c:pt idx="2271">
                  <c:v>296850</c:v>
                </c:pt>
                <c:pt idx="2272">
                  <c:v>296947</c:v>
                </c:pt>
                <c:pt idx="2273">
                  <c:v>297114</c:v>
                </c:pt>
                <c:pt idx="2274">
                  <c:v>297398</c:v>
                </c:pt>
                <c:pt idx="2275">
                  <c:v>297602</c:v>
                </c:pt>
                <c:pt idx="2276">
                  <c:v>297797</c:v>
                </c:pt>
                <c:pt idx="2277">
                  <c:v>297963</c:v>
                </c:pt>
                <c:pt idx="2278">
                  <c:v>298090</c:v>
                </c:pt>
                <c:pt idx="2279">
                  <c:v>298191</c:v>
                </c:pt>
                <c:pt idx="2280">
                  <c:v>298381</c:v>
                </c:pt>
                <c:pt idx="2281">
                  <c:v>298569</c:v>
                </c:pt>
                <c:pt idx="2282">
                  <c:v>298767</c:v>
                </c:pt>
                <c:pt idx="2283">
                  <c:v>298974</c:v>
                </c:pt>
                <c:pt idx="2284">
                  <c:v>299172</c:v>
                </c:pt>
                <c:pt idx="2285">
                  <c:v>299287</c:v>
                </c:pt>
                <c:pt idx="2286">
                  <c:v>299394</c:v>
                </c:pt>
                <c:pt idx="2287">
                  <c:v>299549</c:v>
                </c:pt>
                <c:pt idx="2288">
                  <c:v>299766</c:v>
                </c:pt>
                <c:pt idx="2289">
                  <c:v>299993</c:v>
                </c:pt>
                <c:pt idx="2290">
                  <c:v>300181</c:v>
                </c:pt>
                <c:pt idx="2291">
                  <c:v>300358</c:v>
                </c:pt>
                <c:pt idx="2292">
                  <c:v>300462</c:v>
                </c:pt>
                <c:pt idx="2293">
                  <c:v>300591</c:v>
                </c:pt>
                <c:pt idx="2294">
                  <c:v>300832</c:v>
                </c:pt>
                <c:pt idx="2295">
                  <c:v>301079</c:v>
                </c:pt>
                <c:pt idx="2296">
                  <c:v>301308</c:v>
                </c:pt>
                <c:pt idx="2297">
                  <c:v>301527</c:v>
                </c:pt>
                <c:pt idx="2298">
                  <c:v>301756</c:v>
                </c:pt>
                <c:pt idx="2299">
                  <c:v>301888</c:v>
                </c:pt>
                <c:pt idx="2300">
                  <c:v>302023</c:v>
                </c:pt>
                <c:pt idx="2301">
                  <c:v>302272</c:v>
                </c:pt>
                <c:pt idx="2302">
                  <c:v>302497</c:v>
                </c:pt>
                <c:pt idx="2303">
                  <c:v>302753</c:v>
                </c:pt>
                <c:pt idx="2304">
                  <c:v>302983</c:v>
                </c:pt>
                <c:pt idx="2305">
                  <c:v>303194</c:v>
                </c:pt>
                <c:pt idx="2306">
                  <c:v>303302</c:v>
                </c:pt>
                <c:pt idx="2307">
                  <c:v>303423</c:v>
                </c:pt>
                <c:pt idx="2308">
                  <c:v>303517</c:v>
                </c:pt>
                <c:pt idx="2309">
                  <c:v>303724</c:v>
                </c:pt>
                <c:pt idx="2310">
                  <c:v>303958</c:v>
                </c:pt>
                <c:pt idx="2311">
                  <c:v>304172</c:v>
                </c:pt>
                <c:pt idx="2312">
                  <c:v>304362</c:v>
                </c:pt>
                <c:pt idx="2313">
                  <c:v>304447</c:v>
                </c:pt>
                <c:pt idx="2314">
                  <c:v>304566</c:v>
                </c:pt>
                <c:pt idx="2315">
                  <c:v>304775</c:v>
                </c:pt>
                <c:pt idx="2316">
                  <c:v>304990</c:v>
                </c:pt>
                <c:pt idx="2317">
                  <c:v>305226</c:v>
                </c:pt>
                <c:pt idx="2318">
                  <c:v>305406</c:v>
                </c:pt>
                <c:pt idx="2319">
                  <c:v>305557</c:v>
                </c:pt>
                <c:pt idx="2320">
                  <c:v>305669</c:v>
                </c:pt>
                <c:pt idx="2321">
                  <c:v>305786</c:v>
                </c:pt>
                <c:pt idx="2322">
                  <c:v>305997</c:v>
                </c:pt>
                <c:pt idx="2323">
                  <c:v>306198</c:v>
                </c:pt>
                <c:pt idx="2324">
                  <c:v>306365</c:v>
                </c:pt>
                <c:pt idx="2325">
                  <c:v>306520</c:v>
                </c:pt>
                <c:pt idx="2326">
                  <c:v>306681</c:v>
                </c:pt>
                <c:pt idx="2327">
                  <c:v>306803</c:v>
                </c:pt>
                <c:pt idx="2328">
                  <c:v>306910</c:v>
                </c:pt>
                <c:pt idx="2329">
                  <c:v>307072</c:v>
                </c:pt>
                <c:pt idx="2330">
                  <c:v>307266</c:v>
                </c:pt>
                <c:pt idx="2331">
                  <c:v>307493</c:v>
                </c:pt>
                <c:pt idx="2332">
                  <c:v>307679</c:v>
                </c:pt>
                <c:pt idx="2333">
                  <c:v>307854</c:v>
                </c:pt>
                <c:pt idx="2334">
                  <c:v>307962</c:v>
                </c:pt>
                <c:pt idx="2335">
                  <c:v>308078</c:v>
                </c:pt>
                <c:pt idx="2336">
                  <c:v>308267</c:v>
                </c:pt>
                <c:pt idx="2337">
                  <c:v>308481</c:v>
                </c:pt>
                <c:pt idx="2338">
                  <c:v>308680</c:v>
                </c:pt>
                <c:pt idx="2339">
                  <c:v>308867</c:v>
                </c:pt>
                <c:pt idx="2340">
                  <c:v>309034</c:v>
                </c:pt>
                <c:pt idx="2341">
                  <c:v>309125</c:v>
                </c:pt>
                <c:pt idx="2342">
                  <c:v>309234</c:v>
                </c:pt>
                <c:pt idx="2343">
                  <c:v>309394</c:v>
                </c:pt>
                <c:pt idx="2344">
                  <c:v>309594</c:v>
                </c:pt>
                <c:pt idx="2345">
                  <c:v>309784</c:v>
                </c:pt>
                <c:pt idx="2346">
                  <c:v>309989</c:v>
                </c:pt>
                <c:pt idx="2347">
                  <c:v>310156</c:v>
                </c:pt>
                <c:pt idx="2348">
                  <c:v>310262</c:v>
                </c:pt>
                <c:pt idx="2349">
                  <c:v>310384</c:v>
                </c:pt>
                <c:pt idx="2350">
                  <c:v>310553</c:v>
                </c:pt>
                <c:pt idx="2351">
                  <c:v>310741</c:v>
                </c:pt>
                <c:pt idx="2352">
                  <c:v>310943</c:v>
                </c:pt>
                <c:pt idx="2353">
                  <c:v>311132</c:v>
                </c:pt>
                <c:pt idx="2354">
                  <c:v>311300</c:v>
                </c:pt>
                <c:pt idx="2355">
                  <c:v>311395</c:v>
                </c:pt>
                <c:pt idx="2356">
                  <c:v>311502</c:v>
                </c:pt>
                <c:pt idx="2357">
                  <c:v>311664</c:v>
                </c:pt>
                <c:pt idx="2358">
                  <c:v>311833</c:v>
                </c:pt>
                <c:pt idx="2359">
                  <c:v>312019</c:v>
                </c:pt>
                <c:pt idx="2360">
                  <c:v>312200</c:v>
                </c:pt>
                <c:pt idx="2361">
                  <c:v>312362</c:v>
                </c:pt>
                <c:pt idx="2362">
                  <c:v>312478</c:v>
                </c:pt>
                <c:pt idx="2363">
                  <c:v>312576</c:v>
                </c:pt>
                <c:pt idx="2364">
                  <c:v>312750</c:v>
                </c:pt>
                <c:pt idx="2365">
                  <c:v>312960</c:v>
                </c:pt>
                <c:pt idx="2366">
                  <c:v>313142</c:v>
                </c:pt>
                <c:pt idx="2367">
                  <c:v>313325</c:v>
                </c:pt>
                <c:pt idx="2368">
                  <c:v>313490</c:v>
                </c:pt>
                <c:pt idx="2369">
                  <c:v>313604</c:v>
                </c:pt>
                <c:pt idx="2370">
                  <c:v>313718</c:v>
                </c:pt>
                <c:pt idx="2371">
                  <c:v>313921</c:v>
                </c:pt>
                <c:pt idx="2372">
                  <c:v>314103</c:v>
                </c:pt>
                <c:pt idx="2373">
                  <c:v>314302</c:v>
                </c:pt>
                <c:pt idx="2374">
                  <c:v>314479</c:v>
                </c:pt>
                <c:pt idx="2375">
                  <c:v>314663</c:v>
                </c:pt>
                <c:pt idx="2376">
                  <c:v>314770</c:v>
                </c:pt>
                <c:pt idx="2377">
                  <c:v>314872</c:v>
                </c:pt>
                <c:pt idx="2378">
                  <c:v>315067</c:v>
                </c:pt>
                <c:pt idx="2379">
                  <c:v>315244</c:v>
                </c:pt>
                <c:pt idx="2380">
                  <c:v>315450</c:v>
                </c:pt>
                <c:pt idx="2381">
                  <c:v>315651</c:v>
                </c:pt>
                <c:pt idx="2382">
                  <c:v>315819</c:v>
                </c:pt>
                <c:pt idx="2383">
                  <c:v>315940</c:v>
                </c:pt>
                <c:pt idx="2384">
                  <c:v>316051</c:v>
                </c:pt>
                <c:pt idx="2385">
                  <c:v>316236</c:v>
                </c:pt>
                <c:pt idx="2386">
                  <c:v>316432</c:v>
                </c:pt>
                <c:pt idx="2387">
                  <c:v>316604</c:v>
                </c:pt>
                <c:pt idx="2388">
                  <c:v>316824</c:v>
                </c:pt>
                <c:pt idx="2389">
                  <c:v>317008</c:v>
                </c:pt>
                <c:pt idx="2390">
                  <c:v>317142</c:v>
                </c:pt>
                <c:pt idx="2391">
                  <c:v>317265</c:v>
                </c:pt>
                <c:pt idx="2392">
                  <c:v>317473</c:v>
                </c:pt>
                <c:pt idx="2393">
                  <c:v>317714</c:v>
                </c:pt>
                <c:pt idx="2394">
                  <c:v>317981</c:v>
                </c:pt>
                <c:pt idx="2395">
                  <c:v>318199</c:v>
                </c:pt>
                <c:pt idx="2396">
                  <c:v>318412</c:v>
                </c:pt>
                <c:pt idx="2397">
                  <c:v>318540</c:v>
                </c:pt>
                <c:pt idx="2398">
                  <c:v>318668</c:v>
                </c:pt>
                <c:pt idx="2399">
                  <c:v>318863</c:v>
                </c:pt>
                <c:pt idx="2400">
                  <c:v>319095</c:v>
                </c:pt>
                <c:pt idx="2401">
                  <c:v>319301</c:v>
                </c:pt>
                <c:pt idx="2402">
                  <c:v>319484</c:v>
                </c:pt>
                <c:pt idx="2403">
                  <c:v>319664</c:v>
                </c:pt>
                <c:pt idx="2404">
                  <c:v>319817</c:v>
                </c:pt>
                <c:pt idx="2405">
                  <c:v>319952</c:v>
                </c:pt>
                <c:pt idx="2406">
                  <c:v>320101</c:v>
                </c:pt>
                <c:pt idx="2407">
                  <c:v>320310</c:v>
                </c:pt>
                <c:pt idx="2408">
                  <c:v>320534</c:v>
                </c:pt>
                <c:pt idx="2409">
                  <c:v>320766</c:v>
                </c:pt>
                <c:pt idx="2410">
                  <c:v>320955</c:v>
                </c:pt>
                <c:pt idx="2411">
                  <c:v>321104</c:v>
                </c:pt>
                <c:pt idx="2412">
                  <c:v>321238</c:v>
                </c:pt>
                <c:pt idx="2413">
                  <c:v>321475</c:v>
                </c:pt>
                <c:pt idx="2414">
                  <c:v>321712</c:v>
                </c:pt>
                <c:pt idx="2415">
                  <c:v>321892</c:v>
                </c:pt>
                <c:pt idx="2416">
                  <c:v>322121</c:v>
                </c:pt>
                <c:pt idx="2417">
                  <c:v>322362</c:v>
                </c:pt>
                <c:pt idx="2418">
                  <c:v>322497</c:v>
                </c:pt>
                <c:pt idx="2419">
                  <c:v>322613</c:v>
                </c:pt>
                <c:pt idx="2420">
                  <c:v>322850</c:v>
                </c:pt>
                <c:pt idx="2421">
                  <c:v>323062</c:v>
                </c:pt>
                <c:pt idx="2422">
                  <c:v>323264</c:v>
                </c:pt>
                <c:pt idx="2423">
                  <c:v>323453</c:v>
                </c:pt>
                <c:pt idx="2424">
                  <c:v>323641</c:v>
                </c:pt>
                <c:pt idx="2425">
                  <c:v>323795</c:v>
                </c:pt>
                <c:pt idx="2426">
                  <c:v>323954</c:v>
                </c:pt>
                <c:pt idx="2427">
                  <c:v>324214</c:v>
                </c:pt>
                <c:pt idx="2428">
                  <c:v>324484</c:v>
                </c:pt>
                <c:pt idx="2429">
                  <c:v>324708</c:v>
                </c:pt>
                <c:pt idx="2430">
                  <c:v>324896</c:v>
                </c:pt>
                <c:pt idx="2431">
                  <c:v>325085</c:v>
                </c:pt>
                <c:pt idx="2432">
                  <c:v>325199</c:v>
                </c:pt>
                <c:pt idx="2433">
                  <c:v>325299</c:v>
                </c:pt>
                <c:pt idx="2434">
                  <c:v>325496</c:v>
                </c:pt>
                <c:pt idx="2435">
                  <c:v>325736</c:v>
                </c:pt>
                <c:pt idx="2436">
                  <c:v>325953</c:v>
                </c:pt>
                <c:pt idx="2437">
                  <c:v>326155</c:v>
                </c:pt>
                <c:pt idx="2438">
                  <c:v>326311</c:v>
                </c:pt>
                <c:pt idx="2439">
                  <c:v>326422</c:v>
                </c:pt>
                <c:pt idx="2440">
                  <c:v>326528</c:v>
                </c:pt>
                <c:pt idx="2441">
                  <c:v>326693</c:v>
                </c:pt>
                <c:pt idx="2442">
                  <c:v>326869</c:v>
                </c:pt>
                <c:pt idx="2443">
                  <c:v>327057</c:v>
                </c:pt>
                <c:pt idx="2444">
                  <c:v>327254</c:v>
                </c:pt>
                <c:pt idx="2445">
                  <c:v>327420</c:v>
                </c:pt>
                <c:pt idx="2446">
                  <c:v>327541</c:v>
                </c:pt>
                <c:pt idx="2447">
                  <c:v>327639</c:v>
                </c:pt>
                <c:pt idx="2448">
                  <c:v>327810</c:v>
                </c:pt>
                <c:pt idx="2449">
                  <c:v>328010</c:v>
                </c:pt>
                <c:pt idx="2450">
                  <c:v>328220</c:v>
                </c:pt>
                <c:pt idx="2451">
                  <c:v>328389</c:v>
                </c:pt>
                <c:pt idx="2452">
                  <c:v>328546</c:v>
                </c:pt>
                <c:pt idx="2453">
                  <c:v>328642</c:v>
                </c:pt>
                <c:pt idx="2454">
                  <c:v>328740</c:v>
                </c:pt>
                <c:pt idx="2455">
                  <c:v>328896</c:v>
                </c:pt>
                <c:pt idx="2456">
                  <c:v>329091</c:v>
                </c:pt>
                <c:pt idx="2457">
                  <c:v>329263</c:v>
                </c:pt>
                <c:pt idx="2458">
                  <c:v>329455</c:v>
                </c:pt>
                <c:pt idx="2459">
                  <c:v>329590</c:v>
                </c:pt>
                <c:pt idx="2460">
                  <c:v>329673</c:v>
                </c:pt>
                <c:pt idx="2461">
                  <c:v>329771</c:v>
                </c:pt>
                <c:pt idx="2462">
                  <c:v>329935</c:v>
                </c:pt>
                <c:pt idx="2463">
                  <c:v>330113</c:v>
                </c:pt>
                <c:pt idx="2464">
                  <c:v>330338</c:v>
                </c:pt>
                <c:pt idx="2465">
                  <c:v>330520</c:v>
                </c:pt>
                <c:pt idx="2466">
                  <c:v>330660</c:v>
                </c:pt>
                <c:pt idx="2467">
                  <c:v>330747</c:v>
                </c:pt>
                <c:pt idx="2468">
                  <c:v>330858</c:v>
                </c:pt>
                <c:pt idx="2469">
                  <c:v>331009</c:v>
                </c:pt>
                <c:pt idx="2470">
                  <c:v>331193</c:v>
                </c:pt>
                <c:pt idx="2471">
                  <c:v>331360</c:v>
                </c:pt>
                <c:pt idx="2472">
                  <c:v>331539</c:v>
                </c:pt>
                <c:pt idx="2473">
                  <c:v>331730</c:v>
                </c:pt>
                <c:pt idx="2474">
                  <c:v>331858</c:v>
                </c:pt>
                <c:pt idx="2475">
                  <c:v>331960</c:v>
                </c:pt>
                <c:pt idx="2476">
                  <c:v>332127</c:v>
                </c:pt>
                <c:pt idx="2477">
                  <c:v>332298</c:v>
                </c:pt>
                <c:pt idx="2478">
                  <c:v>332512</c:v>
                </c:pt>
                <c:pt idx="2479">
                  <c:v>332715</c:v>
                </c:pt>
                <c:pt idx="2480">
                  <c:v>332902</c:v>
                </c:pt>
                <c:pt idx="2481">
                  <c:v>333026</c:v>
                </c:pt>
                <c:pt idx="2482">
                  <c:v>333143</c:v>
                </c:pt>
                <c:pt idx="2483">
                  <c:v>333339</c:v>
                </c:pt>
                <c:pt idx="2484">
                  <c:v>333585</c:v>
                </c:pt>
                <c:pt idx="2485">
                  <c:v>333792</c:v>
                </c:pt>
                <c:pt idx="2486">
                  <c:v>333994</c:v>
                </c:pt>
                <c:pt idx="2487">
                  <c:v>334148</c:v>
                </c:pt>
                <c:pt idx="2488">
                  <c:v>334259</c:v>
                </c:pt>
                <c:pt idx="2489">
                  <c:v>334365</c:v>
                </c:pt>
                <c:pt idx="2490">
                  <c:v>334528</c:v>
                </c:pt>
                <c:pt idx="2491">
                  <c:v>334721</c:v>
                </c:pt>
                <c:pt idx="2492">
                  <c:v>334872</c:v>
                </c:pt>
                <c:pt idx="2493">
                  <c:v>335000</c:v>
                </c:pt>
                <c:pt idx="2494">
                  <c:v>335122</c:v>
                </c:pt>
                <c:pt idx="2495">
                  <c:v>335217</c:v>
                </c:pt>
                <c:pt idx="2496">
                  <c:v>335334</c:v>
                </c:pt>
                <c:pt idx="2497">
                  <c:v>335507</c:v>
                </c:pt>
                <c:pt idx="2498">
                  <c:v>335708</c:v>
                </c:pt>
                <c:pt idx="2499">
                  <c:v>335896</c:v>
                </c:pt>
                <c:pt idx="2500">
                  <c:v>336092</c:v>
                </c:pt>
                <c:pt idx="2501">
                  <c:v>336255</c:v>
                </c:pt>
                <c:pt idx="2502">
                  <c:v>336352</c:v>
                </c:pt>
                <c:pt idx="2503">
                  <c:v>336484</c:v>
                </c:pt>
                <c:pt idx="2504">
                  <c:v>336673</c:v>
                </c:pt>
                <c:pt idx="2505">
                  <c:v>336880</c:v>
                </c:pt>
                <c:pt idx="2506">
                  <c:v>337085</c:v>
                </c:pt>
                <c:pt idx="2507">
                  <c:v>337291</c:v>
                </c:pt>
                <c:pt idx="2508">
                  <c:v>337471</c:v>
                </c:pt>
                <c:pt idx="2509">
                  <c:v>337594</c:v>
                </c:pt>
                <c:pt idx="2510">
                  <c:v>337721</c:v>
                </c:pt>
                <c:pt idx="2511">
                  <c:v>337918</c:v>
                </c:pt>
                <c:pt idx="2512">
                  <c:v>338130</c:v>
                </c:pt>
                <c:pt idx="2513">
                  <c:v>338368</c:v>
                </c:pt>
                <c:pt idx="2514">
                  <c:v>338572</c:v>
                </c:pt>
                <c:pt idx="2515">
                  <c:v>338748</c:v>
                </c:pt>
                <c:pt idx="2516">
                  <c:v>338856</c:v>
                </c:pt>
                <c:pt idx="2517">
                  <c:v>338963</c:v>
                </c:pt>
                <c:pt idx="2518">
                  <c:v>339102</c:v>
                </c:pt>
                <c:pt idx="2519">
                  <c:v>339273</c:v>
                </c:pt>
                <c:pt idx="2520">
                  <c:v>339395</c:v>
                </c:pt>
                <c:pt idx="2521">
                  <c:v>339475</c:v>
                </c:pt>
                <c:pt idx="2522">
                  <c:v>339565</c:v>
                </c:pt>
                <c:pt idx="2523">
                  <c:v>339634</c:v>
                </c:pt>
                <c:pt idx="2524">
                  <c:v>339708</c:v>
                </c:pt>
                <c:pt idx="2525">
                  <c:v>339843</c:v>
                </c:pt>
                <c:pt idx="2526">
                  <c:v>339975</c:v>
                </c:pt>
                <c:pt idx="2527">
                  <c:v>340091</c:v>
                </c:pt>
                <c:pt idx="2528">
                  <c:v>340171</c:v>
                </c:pt>
                <c:pt idx="2529">
                  <c:v>340292</c:v>
                </c:pt>
                <c:pt idx="2530">
                  <c:v>340410</c:v>
                </c:pt>
                <c:pt idx="2531">
                  <c:v>340533</c:v>
                </c:pt>
                <c:pt idx="2532">
                  <c:v>340737</c:v>
                </c:pt>
                <c:pt idx="2533">
                  <c:v>340936</c:v>
                </c:pt>
                <c:pt idx="2534">
                  <c:v>341134</c:v>
                </c:pt>
                <c:pt idx="2535">
                  <c:v>341313</c:v>
                </c:pt>
                <c:pt idx="2536">
                  <c:v>341474</c:v>
                </c:pt>
                <c:pt idx="2537">
                  <c:v>341572</c:v>
                </c:pt>
                <c:pt idx="2538">
                  <c:v>341662</c:v>
                </c:pt>
                <c:pt idx="2539">
                  <c:v>341848</c:v>
                </c:pt>
                <c:pt idx="2540">
                  <c:v>342028</c:v>
                </c:pt>
                <c:pt idx="2541">
                  <c:v>342254</c:v>
                </c:pt>
                <c:pt idx="2542">
                  <c:v>342468</c:v>
                </c:pt>
                <c:pt idx="2543">
                  <c:v>342655</c:v>
                </c:pt>
                <c:pt idx="2544">
                  <c:v>342781</c:v>
                </c:pt>
                <c:pt idx="2545">
                  <c:v>342880</c:v>
                </c:pt>
                <c:pt idx="2546">
                  <c:v>343039</c:v>
                </c:pt>
                <c:pt idx="2547">
                  <c:v>343235</c:v>
                </c:pt>
                <c:pt idx="2548">
                  <c:v>343446</c:v>
                </c:pt>
                <c:pt idx="2549">
                  <c:v>343658</c:v>
                </c:pt>
                <c:pt idx="2550">
                  <c:v>343843</c:v>
                </c:pt>
                <c:pt idx="2551">
                  <c:v>343962</c:v>
                </c:pt>
                <c:pt idx="2552">
                  <c:v>344096</c:v>
                </c:pt>
                <c:pt idx="2553">
                  <c:v>344334</c:v>
                </c:pt>
                <c:pt idx="2554">
                  <c:v>344553</c:v>
                </c:pt>
                <c:pt idx="2555">
                  <c:v>344791</c:v>
                </c:pt>
                <c:pt idx="2556">
                  <c:v>344985</c:v>
                </c:pt>
                <c:pt idx="2557">
                  <c:v>345167</c:v>
                </c:pt>
                <c:pt idx="2558">
                  <c:v>345276</c:v>
                </c:pt>
                <c:pt idx="2559">
                  <c:v>345384</c:v>
                </c:pt>
                <c:pt idx="2560">
                  <c:v>345567</c:v>
                </c:pt>
                <c:pt idx="2561">
                  <c:v>345764</c:v>
                </c:pt>
                <c:pt idx="2562">
                  <c:v>345956</c:v>
                </c:pt>
                <c:pt idx="2563">
                  <c:v>346149</c:v>
                </c:pt>
                <c:pt idx="2564">
                  <c:v>346343</c:v>
                </c:pt>
                <c:pt idx="2565">
                  <c:v>346467</c:v>
                </c:pt>
                <c:pt idx="2566">
                  <c:v>346587</c:v>
                </c:pt>
                <c:pt idx="2567">
                  <c:v>346816</c:v>
                </c:pt>
                <c:pt idx="2568">
                  <c:v>347024</c:v>
                </c:pt>
                <c:pt idx="2569">
                  <c:v>347263</c:v>
                </c:pt>
                <c:pt idx="2570">
                  <c:v>347501</c:v>
                </c:pt>
                <c:pt idx="2571">
                  <c:v>347709</c:v>
                </c:pt>
                <c:pt idx="2572">
                  <c:v>347833</c:v>
                </c:pt>
                <c:pt idx="2573">
                  <c:v>347960</c:v>
                </c:pt>
                <c:pt idx="2574">
                  <c:v>348125</c:v>
                </c:pt>
                <c:pt idx="2575">
                  <c:v>348301</c:v>
                </c:pt>
                <c:pt idx="2576">
                  <c:v>348515</c:v>
                </c:pt>
                <c:pt idx="2577">
                  <c:v>348752</c:v>
                </c:pt>
                <c:pt idx="2578">
                  <c:v>348921</c:v>
                </c:pt>
                <c:pt idx="2579">
                  <c:v>349054</c:v>
                </c:pt>
                <c:pt idx="2580">
                  <c:v>349201</c:v>
                </c:pt>
                <c:pt idx="2581">
                  <c:v>349374</c:v>
                </c:pt>
                <c:pt idx="2582">
                  <c:v>349604</c:v>
                </c:pt>
                <c:pt idx="2583">
                  <c:v>349803</c:v>
                </c:pt>
                <c:pt idx="2584">
                  <c:v>350025</c:v>
                </c:pt>
                <c:pt idx="2585">
                  <c:v>350218</c:v>
                </c:pt>
                <c:pt idx="2586">
                  <c:v>350342</c:v>
                </c:pt>
                <c:pt idx="2587">
                  <c:v>350488</c:v>
                </c:pt>
                <c:pt idx="2588">
                  <c:v>350670</c:v>
                </c:pt>
                <c:pt idx="2589">
                  <c:v>350891</c:v>
                </c:pt>
                <c:pt idx="2590">
                  <c:v>351107</c:v>
                </c:pt>
                <c:pt idx="2591">
                  <c:v>351370</c:v>
                </c:pt>
                <c:pt idx="2592">
                  <c:v>351577</c:v>
                </c:pt>
                <c:pt idx="2593">
                  <c:v>351718</c:v>
                </c:pt>
                <c:pt idx="2594">
                  <c:v>351829</c:v>
                </c:pt>
                <c:pt idx="2595">
                  <c:v>352024</c:v>
                </c:pt>
                <c:pt idx="2596">
                  <c:v>352242</c:v>
                </c:pt>
                <c:pt idx="2597">
                  <c:v>352456</c:v>
                </c:pt>
                <c:pt idx="2598">
                  <c:v>352673</c:v>
                </c:pt>
                <c:pt idx="2599">
                  <c:v>352898</c:v>
                </c:pt>
                <c:pt idx="2600">
                  <c:v>353028</c:v>
                </c:pt>
                <c:pt idx="2601">
                  <c:v>353126</c:v>
                </c:pt>
                <c:pt idx="2602">
                  <c:v>353340</c:v>
                </c:pt>
                <c:pt idx="2603">
                  <c:v>353554</c:v>
                </c:pt>
                <c:pt idx="2604">
                  <c:v>353747</c:v>
                </c:pt>
                <c:pt idx="2605">
                  <c:v>353946</c:v>
                </c:pt>
                <c:pt idx="2606">
                  <c:v>354169</c:v>
                </c:pt>
                <c:pt idx="2607">
                  <c:v>354309</c:v>
                </c:pt>
                <c:pt idx="2608">
                  <c:v>354437</c:v>
                </c:pt>
                <c:pt idx="2609">
                  <c:v>354671</c:v>
                </c:pt>
                <c:pt idx="2610">
                  <c:v>354899</c:v>
                </c:pt>
                <c:pt idx="2611">
                  <c:v>355123</c:v>
                </c:pt>
                <c:pt idx="2612">
                  <c:v>355344</c:v>
                </c:pt>
                <c:pt idx="2613">
                  <c:v>355566</c:v>
                </c:pt>
                <c:pt idx="2614">
                  <c:v>355689</c:v>
                </c:pt>
                <c:pt idx="2615">
                  <c:v>355813</c:v>
                </c:pt>
                <c:pt idx="2616">
                  <c:v>356045</c:v>
                </c:pt>
                <c:pt idx="2617">
                  <c:v>356238</c:v>
                </c:pt>
                <c:pt idx="2618">
                  <c:v>356468</c:v>
                </c:pt>
                <c:pt idx="2619">
                  <c:v>356659</c:v>
                </c:pt>
                <c:pt idx="2620">
                  <c:v>356849</c:v>
                </c:pt>
                <c:pt idx="2621">
                  <c:v>356954</c:v>
                </c:pt>
                <c:pt idx="2622">
                  <c:v>357040</c:v>
                </c:pt>
                <c:pt idx="2623">
                  <c:v>357223</c:v>
                </c:pt>
                <c:pt idx="2624">
                  <c:v>357432</c:v>
                </c:pt>
                <c:pt idx="2625">
                  <c:v>357678</c:v>
                </c:pt>
                <c:pt idx="2626">
                  <c:v>357918</c:v>
                </c:pt>
                <c:pt idx="2627">
                  <c:v>358140</c:v>
                </c:pt>
                <c:pt idx="2628">
                  <c:v>358268</c:v>
                </c:pt>
                <c:pt idx="2629">
                  <c:v>358373</c:v>
                </c:pt>
                <c:pt idx="2630">
                  <c:v>358562</c:v>
                </c:pt>
                <c:pt idx="2631">
                  <c:v>358775</c:v>
                </c:pt>
                <c:pt idx="2632">
                  <c:v>358980</c:v>
                </c:pt>
                <c:pt idx="2633">
                  <c:v>359177</c:v>
                </c:pt>
                <c:pt idx="2634">
                  <c:v>359371</c:v>
                </c:pt>
                <c:pt idx="2635">
                  <c:v>359508</c:v>
                </c:pt>
                <c:pt idx="2636">
                  <c:v>359662</c:v>
                </c:pt>
                <c:pt idx="2637">
                  <c:v>359868</c:v>
                </c:pt>
                <c:pt idx="2638">
                  <c:v>360077</c:v>
                </c:pt>
                <c:pt idx="2639">
                  <c:v>360378</c:v>
                </c:pt>
                <c:pt idx="2640">
                  <c:v>360596</c:v>
                </c:pt>
                <c:pt idx="2641">
                  <c:v>360789</c:v>
                </c:pt>
                <c:pt idx="2642">
                  <c:v>360944</c:v>
                </c:pt>
                <c:pt idx="2643">
                  <c:v>361063</c:v>
                </c:pt>
                <c:pt idx="2644">
                  <c:v>361293</c:v>
                </c:pt>
                <c:pt idx="2645">
                  <c:v>361516</c:v>
                </c:pt>
                <c:pt idx="2646">
                  <c:v>361773</c:v>
                </c:pt>
                <c:pt idx="2647">
                  <c:v>361975</c:v>
                </c:pt>
                <c:pt idx="2648">
                  <c:v>362188</c:v>
                </c:pt>
                <c:pt idx="2649">
                  <c:v>362326</c:v>
                </c:pt>
                <c:pt idx="2650">
                  <c:v>362459</c:v>
                </c:pt>
                <c:pt idx="2651">
                  <c:v>362671</c:v>
                </c:pt>
                <c:pt idx="2652">
                  <c:v>362875</c:v>
                </c:pt>
                <c:pt idx="2653">
                  <c:v>363136</c:v>
                </c:pt>
                <c:pt idx="2654">
                  <c:v>363382</c:v>
                </c:pt>
                <c:pt idx="2655">
                  <c:v>363584</c:v>
                </c:pt>
                <c:pt idx="2656">
                  <c:v>363727</c:v>
                </c:pt>
                <c:pt idx="2657">
                  <c:v>363858</c:v>
                </c:pt>
                <c:pt idx="2658">
                  <c:v>364087</c:v>
                </c:pt>
                <c:pt idx="2659">
                  <c:v>364303</c:v>
                </c:pt>
                <c:pt idx="2660">
                  <c:v>364537</c:v>
                </c:pt>
                <c:pt idx="2661">
                  <c:v>364752</c:v>
                </c:pt>
                <c:pt idx="2662">
                  <c:v>364946</c:v>
                </c:pt>
                <c:pt idx="2663">
                  <c:v>365125</c:v>
                </c:pt>
                <c:pt idx="2664">
                  <c:v>365238</c:v>
                </c:pt>
                <c:pt idx="2665">
                  <c:v>365447</c:v>
                </c:pt>
                <c:pt idx="2666">
                  <c:v>365702</c:v>
                </c:pt>
                <c:pt idx="2667">
                  <c:v>365945</c:v>
                </c:pt>
                <c:pt idx="2668">
                  <c:v>366187</c:v>
                </c:pt>
                <c:pt idx="2669">
                  <c:v>366401</c:v>
                </c:pt>
                <c:pt idx="2670">
                  <c:v>366541</c:v>
                </c:pt>
                <c:pt idx="2671">
                  <c:v>366653</c:v>
                </c:pt>
                <c:pt idx="2672">
                  <c:v>366824</c:v>
                </c:pt>
                <c:pt idx="2673">
                  <c:v>367053</c:v>
                </c:pt>
                <c:pt idx="2674">
                  <c:v>367307</c:v>
                </c:pt>
                <c:pt idx="2675">
                  <c:v>367550</c:v>
                </c:pt>
                <c:pt idx="2676">
                  <c:v>367774</c:v>
                </c:pt>
                <c:pt idx="2677">
                  <c:v>367901</c:v>
                </c:pt>
                <c:pt idx="2678">
                  <c:v>368018</c:v>
                </c:pt>
                <c:pt idx="2679">
                  <c:v>368220</c:v>
                </c:pt>
                <c:pt idx="2680">
                  <c:v>368454</c:v>
                </c:pt>
                <c:pt idx="2681">
                  <c:v>368672</c:v>
                </c:pt>
                <c:pt idx="2682">
                  <c:v>368901</c:v>
                </c:pt>
                <c:pt idx="2683">
                  <c:v>369118</c:v>
                </c:pt>
                <c:pt idx="2684">
                  <c:v>369260</c:v>
                </c:pt>
                <c:pt idx="2685">
                  <c:v>369377</c:v>
                </c:pt>
                <c:pt idx="2686">
                  <c:v>369595</c:v>
                </c:pt>
                <c:pt idx="2687">
                  <c:v>369857</c:v>
                </c:pt>
                <c:pt idx="2688">
                  <c:v>370086</c:v>
                </c:pt>
                <c:pt idx="2689">
                  <c:v>370315</c:v>
                </c:pt>
                <c:pt idx="2690">
                  <c:v>370522</c:v>
                </c:pt>
                <c:pt idx="2691">
                  <c:v>370642</c:v>
                </c:pt>
                <c:pt idx="2692">
                  <c:v>370744</c:v>
                </c:pt>
                <c:pt idx="2693">
                  <c:v>370977</c:v>
                </c:pt>
                <c:pt idx="2694">
                  <c:v>371196</c:v>
                </c:pt>
                <c:pt idx="2695">
                  <c:v>371445</c:v>
                </c:pt>
                <c:pt idx="2696">
                  <c:v>371678</c:v>
                </c:pt>
                <c:pt idx="2697">
                  <c:v>371879</c:v>
                </c:pt>
                <c:pt idx="2698">
                  <c:v>372046</c:v>
                </c:pt>
                <c:pt idx="2699">
                  <c:v>372167</c:v>
                </c:pt>
                <c:pt idx="2700">
                  <c:v>372365</c:v>
                </c:pt>
                <c:pt idx="2701">
                  <c:v>372604</c:v>
                </c:pt>
                <c:pt idx="2702">
                  <c:v>372874</c:v>
                </c:pt>
                <c:pt idx="2703">
                  <c:v>373160</c:v>
                </c:pt>
                <c:pt idx="2704">
                  <c:v>373356</c:v>
                </c:pt>
                <c:pt idx="2705">
                  <c:v>373503</c:v>
                </c:pt>
                <c:pt idx="2706">
                  <c:v>373645</c:v>
                </c:pt>
                <c:pt idx="2707">
                  <c:v>373867</c:v>
                </c:pt>
                <c:pt idx="2708">
                  <c:v>374058</c:v>
                </c:pt>
                <c:pt idx="2709">
                  <c:v>374269</c:v>
                </c:pt>
                <c:pt idx="2710">
                  <c:v>374462</c:v>
                </c:pt>
                <c:pt idx="2711">
                  <c:v>374629</c:v>
                </c:pt>
                <c:pt idx="2712">
                  <c:v>374745</c:v>
                </c:pt>
                <c:pt idx="2713">
                  <c:v>374885</c:v>
                </c:pt>
                <c:pt idx="2714">
                  <c:v>375070</c:v>
                </c:pt>
                <c:pt idx="2715">
                  <c:v>375257</c:v>
                </c:pt>
                <c:pt idx="2716">
                  <c:v>375474</c:v>
                </c:pt>
                <c:pt idx="2717">
                  <c:v>375692</c:v>
                </c:pt>
                <c:pt idx="2718">
                  <c:v>375906</c:v>
                </c:pt>
                <c:pt idx="2719">
                  <c:v>376061</c:v>
                </c:pt>
                <c:pt idx="2720">
                  <c:v>376216</c:v>
                </c:pt>
                <c:pt idx="2721">
                  <c:v>376459</c:v>
                </c:pt>
                <c:pt idx="2722">
                  <c:v>376693</c:v>
                </c:pt>
                <c:pt idx="2723">
                  <c:v>376898</c:v>
                </c:pt>
                <c:pt idx="2724">
                  <c:v>377121</c:v>
                </c:pt>
                <c:pt idx="2725">
                  <c:v>377352</c:v>
                </c:pt>
                <c:pt idx="2726">
                  <c:v>377512</c:v>
                </c:pt>
                <c:pt idx="2727">
                  <c:v>377663</c:v>
                </c:pt>
                <c:pt idx="2728">
                  <c:v>377887</c:v>
                </c:pt>
                <c:pt idx="2729">
                  <c:v>378109</c:v>
                </c:pt>
                <c:pt idx="2730">
                  <c:v>378342</c:v>
                </c:pt>
                <c:pt idx="2731">
                  <c:v>378553</c:v>
                </c:pt>
                <c:pt idx="2732">
                  <c:v>378720</c:v>
                </c:pt>
                <c:pt idx="2733">
                  <c:v>378869</c:v>
                </c:pt>
                <c:pt idx="2734">
                  <c:v>378987</c:v>
                </c:pt>
                <c:pt idx="2735">
                  <c:v>379201</c:v>
                </c:pt>
                <c:pt idx="2736">
                  <c:v>379412</c:v>
                </c:pt>
                <c:pt idx="2737">
                  <c:v>379641</c:v>
                </c:pt>
                <c:pt idx="2738">
                  <c:v>379841</c:v>
                </c:pt>
                <c:pt idx="2739">
                  <c:v>380055</c:v>
                </c:pt>
                <c:pt idx="2740">
                  <c:v>380173</c:v>
                </c:pt>
                <c:pt idx="2741">
                  <c:v>380307</c:v>
                </c:pt>
                <c:pt idx="2742">
                  <c:v>380510</c:v>
                </c:pt>
                <c:pt idx="2743">
                  <c:v>380724</c:v>
                </c:pt>
                <c:pt idx="2744">
                  <c:v>380940</c:v>
                </c:pt>
                <c:pt idx="2745">
                  <c:v>381143</c:v>
                </c:pt>
                <c:pt idx="2746">
                  <c:v>381327</c:v>
                </c:pt>
                <c:pt idx="2747">
                  <c:v>381469</c:v>
                </c:pt>
                <c:pt idx="2748">
                  <c:v>381603</c:v>
                </c:pt>
                <c:pt idx="2749">
                  <c:v>381806</c:v>
                </c:pt>
                <c:pt idx="2750">
                  <c:v>382041</c:v>
                </c:pt>
                <c:pt idx="2751">
                  <c:v>382273</c:v>
                </c:pt>
                <c:pt idx="2752">
                  <c:v>382497</c:v>
                </c:pt>
                <c:pt idx="2753">
                  <c:v>382741</c:v>
                </c:pt>
                <c:pt idx="2754">
                  <c:v>382860</c:v>
                </c:pt>
                <c:pt idx="2755">
                  <c:v>382960</c:v>
                </c:pt>
                <c:pt idx="2756">
                  <c:v>383168</c:v>
                </c:pt>
                <c:pt idx="2757">
                  <c:v>383399</c:v>
                </c:pt>
                <c:pt idx="2758">
                  <c:v>383605</c:v>
                </c:pt>
                <c:pt idx="2759">
                  <c:v>383840</c:v>
                </c:pt>
                <c:pt idx="2760">
                  <c:v>384102</c:v>
                </c:pt>
                <c:pt idx="2761">
                  <c:v>384241</c:v>
                </c:pt>
                <c:pt idx="2762">
                  <c:v>384375</c:v>
                </c:pt>
                <c:pt idx="2763">
                  <c:v>384568</c:v>
                </c:pt>
                <c:pt idx="2764">
                  <c:v>384836</c:v>
                </c:pt>
                <c:pt idx="2765">
                  <c:v>385034</c:v>
                </c:pt>
                <c:pt idx="2766">
                  <c:v>385257</c:v>
                </c:pt>
                <c:pt idx="2767">
                  <c:v>385457</c:v>
                </c:pt>
                <c:pt idx="2768">
                  <c:v>385574</c:v>
                </c:pt>
                <c:pt idx="2769">
                  <c:v>385710</c:v>
                </c:pt>
                <c:pt idx="2770">
                  <c:v>385920</c:v>
                </c:pt>
                <c:pt idx="2771">
                  <c:v>386144</c:v>
                </c:pt>
                <c:pt idx="2772">
                  <c:v>386371</c:v>
                </c:pt>
                <c:pt idx="2773">
                  <c:v>386607</c:v>
                </c:pt>
                <c:pt idx="2774">
                  <c:v>386796</c:v>
                </c:pt>
                <c:pt idx="2775">
                  <c:v>386918</c:v>
                </c:pt>
                <c:pt idx="2776">
                  <c:v>387034</c:v>
                </c:pt>
                <c:pt idx="2777">
                  <c:v>387172</c:v>
                </c:pt>
                <c:pt idx="2778">
                  <c:v>387362</c:v>
                </c:pt>
                <c:pt idx="2779">
                  <c:v>387597</c:v>
                </c:pt>
                <c:pt idx="2780">
                  <c:v>387807</c:v>
                </c:pt>
                <c:pt idx="2781">
                  <c:v>387994</c:v>
                </c:pt>
                <c:pt idx="2782">
                  <c:v>388114</c:v>
                </c:pt>
                <c:pt idx="2783">
                  <c:v>388233</c:v>
                </c:pt>
                <c:pt idx="2784">
                  <c:v>388459</c:v>
                </c:pt>
                <c:pt idx="2785">
                  <c:v>388711</c:v>
                </c:pt>
                <c:pt idx="2786">
                  <c:v>388959</c:v>
                </c:pt>
                <c:pt idx="2787">
                  <c:v>389200</c:v>
                </c:pt>
                <c:pt idx="2788">
                  <c:v>389431</c:v>
                </c:pt>
                <c:pt idx="2789">
                  <c:v>389564</c:v>
                </c:pt>
                <c:pt idx="2790">
                  <c:v>389663</c:v>
                </c:pt>
                <c:pt idx="2791">
                  <c:v>389849</c:v>
                </c:pt>
                <c:pt idx="2792">
                  <c:v>390091</c:v>
                </c:pt>
                <c:pt idx="2793">
                  <c:v>390290</c:v>
                </c:pt>
                <c:pt idx="2794">
                  <c:v>390490</c:v>
                </c:pt>
                <c:pt idx="2795">
                  <c:v>390681</c:v>
                </c:pt>
                <c:pt idx="2796">
                  <c:v>390805</c:v>
                </c:pt>
                <c:pt idx="2797">
                  <c:v>390962</c:v>
                </c:pt>
                <c:pt idx="2798">
                  <c:v>391174</c:v>
                </c:pt>
                <c:pt idx="2799">
                  <c:v>391451</c:v>
                </c:pt>
                <c:pt idx="2800">
                  <c:v>391680</c:v>
                </c:pt>
                <c:pt idx="2801">
                  <c:v>391885</c:v>
                </c:pt>
                <c:pt idx="2802">
                  <c:v>392089</c:v>
                </c:pt>
                <c:pt idx="2803">
                  <c:v>392207</c:v>
                </c:pt>
                <c:pt idx="2804">
                  <c:v>392321</c:v>
                </c:pt>
                <c:pt idx="2805">
                  <c:v>392542</c:v>
                </c:pt>
                <c:pt idx="2806">
                  <c:v>392758</c:v>
                </c:pt>
                <c:pt idx="2807">
                  <c:v>393002</c:v>
                </c:pt>
                <c:pt idx="2808">
                  <c:v>393206</c:v>
                </c:pt>
                <c:pt idx="2809">
                  <c:v>393430</c:v>
                </c:pt>
                <c:pt idx="2810">
                  <c:v>393558</c:v>
                </c:pt>
                <c:pt idx="2811">
                  <c:v>393673</c:v>
                </c:pt>
                <c:pt idx="2812">
                  <c:v>393858</c:v>
                </c:pt>
                <c:pt idx="2813">
                  <c:v>394094</c:v>
                </c:pt>
                <c:pt idx="2814">
                  <c:v>394326</c:v>
                </c:pt>
                <c:pt idx="2815">
                  <c:v>394549</c:v>
                </c:pt>
                <c:pt idx="2816">
                  <c:v>394762</c:v>
                </c:pt>
                <c:pt idx="2817">
                  <c:v>394892</c:v>
                </c:pt>
                <c:pt idx="2818">
                  <c:v>395005</c:v>
                </c:pt>
                <c:pt idx="2819">
                  <c:v>395245</c:v>
                </c:pt>
                <c:pt idx="2820">
                  <c:v>395481</c:v>
                </c:pt>
                <c:pt idx="2821">
                  <c:v>395738</c:v>
                </c:pt>
                <c:pt idx="2822">
                  <c:v>395959</c:v>
                </c:pt>
                <c:pt idx="2823">
                  <c:v>396185</c:v>
                </c:pt>
                <c:pt idx="2824">
                  <c:v>396321</c:v>
                </c:pt>
                <c:pt idx="2825">
                  <c:v>396463</c:v>
                </c:pt>
                <c:pt idx="2826">
                  <c:v>396675</c:v>
                </c:pt>
                <c:pt idx="2827">
                  <c:v>396897</c:v>
                </c:pt>
                <c:pt idx="2828">
                  <c:v>397152</c:v>
                </c:pt>
                <c:pt idx="2829">
                  <c:v>397367</c:v>
                </c:pt>
                <c:pt idx="2830">
                  <c:v>397603</c:v>
                </c:pt>
                <c:pt idx="2831">
                  <c:v>397723</c:v>
                </c:pt>
                <c:pt idx="2832">
                  <c:v>397876</c:v>
                </c:pt>
                <c:pt idx="2833">
                  <c:v>398112</c:v>
                </c:pt>
                <c:pt idx="2834">
                  <c:v>398359</c:v>
                </c:pt>
                <c:pt idx="2835">
                  <c:v>398646</c:v>
                </c:pt>
                <c:pt idx="2836">
                  <c:v>398869</c:v>
                </c:pt>
                <c:pt idx="2837">
                  <c:v>399118</c:v>
                </c:pt>
                <c:pt idx="2838">
                  <c:v>399248</c:v>
                </c:pt>
                <c:pt idx="2839">
                  <c:v>399382</c:v>
                </c:pt>
                <c:pt idx="2840">
                  <c:v>399622</c:v>
                </c:pt>
                <c:pt idx="2841">
                  <c:v>399813</c:v>
                </c:pt>
                <c:pt idx="2842">
                  <c:v>400019</c:v>
                </c:pt>
                <c:pt idx="2843">
                  <c:v>400243</c:v>
                </c:pt>
                <c:pt idx="2844">
                  <c:v>400447</c:v>
                </c:pt>
                <c:pt idx="2845">
                  <c:v>400541</c:v>
                </c:pt>
                <c:pt idx="2846">
                  <c:v>400689</c:v>
                </c:pt>
                <c:pt idx="2847">
                  <c:v>400917</c:v>
                </c:pt>
                <c:pt idx="2848">
                  <c:v>401163</c:v>
                </c:pt>
                <c:pt idx="2849">
                  <c:v>401398</c:v>
                </c:pt>
                <c:pt idx="2850">
                  <c:v>401607</c:v>
                </c:pt>
                <c:pt idx="2851">
                  <c:v>401793</c:v>
                </c:pt>
                <c:pt idx="2852">
                  <c:v>401933</c:v>
                </c:pt>
                <c:pt idx="2853">
                  <c:v>402065</c:v>
                </c:pt>
                <c:pt idx="2854">
                  <c:v>402252</c:v>
                </c:pt>
                <c:pt idx="2855">
                  <c:v>402488</c:v>
                </c:pt>
                <c:pt idx="2856">
                  <c:v>402710</c:v>
                </c:pt>
                <c:pt idx="2857">
                  <c:v>402900</c:v>
                </c:pt>
                <c:pt idx="2858">
                  <c:v>403087</c:v>
                </c:pt>
                <c:pt idx="2859">
                  <c:v>403267</c:v>
                </c:pt>
                <c:pt idx="2860">
                  <c:v>403455</c:v>
                </c:pt>
                <c:pt idx="2861">
                  <c:v>403778</c:v>
                </c:pt>
                <c:pt idx="2862">
                  <c:v>404082</c:v>
                </c:pt>
                <c:pt idx="2863">
                  <c:v>404367</c:v>
                </c:pt>
                <c:pt idx="2864">
                  <c:v>404648</c:v>
                </c:pt>
                <c:pt idx="2865">
                  <c:v>404869</c:v>
                </c:pt>
                <c:pt idx="2866">
                  <c:v>405029</c:v>
                </c:pt>
                <c:pt idx="2867">
                  <c:v>405145</c:v>
                </c:pt>
                <c:pt idx="2868">
                  <c:v>405381</c:v>
                </c:pt>
                <c:pt idx="2869">
                  <c:v>405626</c:v>
                </c:pt>
                <c:pt idx="2870">
                  <c:v>405891</c:v>
                </c:pt>
                <c:pt idx="2871">
                  <c:v>406193</c:v>
                </c:pt>
                <c:pt idx="2872">
                  <c:v>406437</c:v>
                </c:pt>
                <c:pt idx="2873">
                  <c:v>406629</c:v>
                </c:pt>
                <c:pt idx="2874">
                  <c:v>406780</c:v>
                </c:pt>
                <c:pt idx="2875">
                  <c:v>407015</c:v>
                </c:pt>
                <c:pt idx="2876">
                  <c:v>407270</c:v>
                </c:pt>
                <c:pt idx="2877">
                  <c:v>407519</c:v>
                </c:pt>
                <c:pt idx="2878">
                  <c:v>407761</c:v>
                </c:pt>
                <c:pt idx="2879">
                  <c:v>407987</c:v>
                </c:pt>
                <c:pt idx="2880">
                  <c:v>408149</c:v>
                </c:pt>
                <c:pt idx="2881">
                  <c:v>408295</c:v>
                </c:pt>
                <c:pt idx="2882">
                  <c:v>408501</c:v>
                </c:pt>
                <c:pt idx="2883">
                  <c:v>408704</c:v>
                </c:pt>
                <c:pt idx="2884">
                  <c:v>408892</c:v>
                </c:pt>
                <c:pt idx="2885">
                  <c:v>409050</c:v>
                </c:pt>
                <c:pt idx="2886">
                  <c:v>409165</c:v>
                </c:pt>
                <c:pt idx="2887">
                  <c:v>409287</c:v>
                </c:pt>
                <c:pt idx="2888">
                  <c:v>409441</c:v>
                </c:pt>
                <c:pt idx="2889">
                  <c:v>409627</c:v>
                </c:pt>
                <c:pt idx="2890">
                  <c:v>409817</c:v>
                </c:pt>
                <c:pt idx="2891">
                  <c:v>410020</c:v>
                </c:pt>
                <c:pt idx="2892">
                  <c:v>410162</c:v>
                </c:pt>
                <c:pt idx="2893">
                  <c:v>410276</c:v>
                </c:pt>
                <c:pt idx="2894">
                  <c:v>410381</c:v>
                </c:pt>
                <c:pt idx="2895">
                  <c:v>410520</c:v>
                </c:pt>
                <c:pt idx="2896">
                  <c:v>410710</c:v>
                </c:pt>
                <c:pt idx="2897">
                  <c:v>410905</c:v>
                </c:pt>
                <c:pt idx="2898">
                  <c:v>411158</c:v>
                </c:pt>
                <c:pt idx="2899">
                  <c:v>411415</c:v>
                </c:pt>
                <c:pt idx="2900">
                  <c:v>411626</c:v>
                </c:pt>
                <c:pt idx="2901">
                  <c:v>411758</c:v>
                </c:pt>
                <c:pt idx="2902">
                  <c:v>411886</c:v>
                </c:pt>
                <c:pt idx="2903">
                  <c:v>412111</c:v>
                </c:pt>
                <c:pt idx="2904">
                  <c:v>412313</c:v>
                </c:pt>
                <c:pt idx="2905">
                  <c:v>412563</c:v>
                </c:pt>
                <c:pt idx="2906">
                  <c:v>412805</c:v>
                </c:pt>
                <c:pt idx="2907">
                  <c:v>413059</c:v>
                </c:pt>
                <c:pt idx="2908">
                  <c:v>413173</c:v>
                </c:pt>
                <c:pt idx="2909">
                  <c:v>413301</c:v>
                </c:pt>
                <c:pt idx="2910">
                  <c:v>413537</c:v>
                </c:pt>
                <c:pt idx="2911">
                  <c:v>413779</c:v>
                </c:pt>
                <c:pt idx="2912">
                  <c:v>414073</c:v>
                </c:pt>
                <c:pt idx="2913">
                  <c:v>414367</c:v>
                </c:pt>
                <c:pt idx="2914">
                  <c:v>414624</c:v>
                </c:pt>
                <c:pt idx="2915">
                  <c:v>414819</c:v>
                </c:pt>
                <c:pt idx="2916">
                  <c:v>414969</c:v>
                </c:pt>
                <c:pt idx="2917">
                  <c:v>415206</c:v>
                </c:pt>
                <c:pt idx="2918">
                  <c:v>415476</c:v>
                </c:pt>
                <c:pt idx="2919">
                  <c:v>415687</c:v>
                </c:pt>
                <c:pt idx="2920">
                  <c:v>415914</c:v>
                </c:pt>
                <c:pt idx="2921">
                  <c:v>416135</c:v>
                </c:pt>
                <c:pt idx="2922">
                  <c:v>416298</c:v>
                </c:pt>
                <c:pt idx="2923">
                  <c:v>416478</c:v>
                </c:pt>
                <c:pt idx="2924">
                  <c:v>416699</c:v>
                </c:pt>
                <c:pt idx="2925">
                  <c:v>416942</c:v>
                </c:pt>
                <c:pt idx="2926">
                  <c:v>417168</c:v>
                </c:pt>
                <c:pt idx="2927">
                  <c:v>417407</c:v>
                </c:pt>
                <c:pt idx="2928">
                  <c:v>417633</c:v>
                </c:pt>
                <c:pt idx="2929">
                  <c:v>417772</c:v>
                </c:pt>
                <c:pt idx="2930">
                  <c:v>417900</c:v>
                </c:pt>
                <c:pt idx="2931">
                  <c:v>418130</c:v>
                </c:pt>
                <c:pt idx="2932">
                  <c:v>418367</c:v>
                </c:pt>
                <c:pt idx="2933">
                  <c:v>418600</c:v>
                </c:pt>
                <c:pt idx="2934">
                  <c:v>418818</c:v>
                </c:pt>
                <c:pt idx="2935">
                  <c:v>419066</c:v>
                </c:pt>
                <c:pt idx="2936">
                  <c:v>419244</c:v>
                </c:pt>
                <c:pt idx="2937">
                  <c:v>419437</c:v>
                </c:pt>
                <c:pt idx="2938">
                  <c:v>419672</c:v>
                </c:pt>
                <c:pt idx="2939">
                  <c:v>419903</c:v>
                </c:pt>
                <c:pt idx="2940">
                  <c:v>420178</c:v>
                </c:pt>
                <c:pt idx="2941">
                  <c:v>420393</c:v>
                </c:pt>
                <c:pt idx="2942">
                  <c:v>420609</c:v>
                </c:pt>
                <c:pt idx="2943">
                  <c:v>420742</c:v>
                </c:pt>
                <c:pt idx="2944">
                  <c:v>420865</c:v>
                </c:pt>
                <c:pt idx="2945">
                  <c:v>421080</c:v>
                </c:pt>
                <c:pt idx="2946">
                  <c:v>421362</c:v>
                </c:pt>
                <c:pt idx="2947">
                  <c:v>421651</c:v>
                </c:pt>
                <c:pt idx="2948">
                  <c:v>421931</c:v>
                </c:pt>
                <c:pt idx="2949">
                  <c:v>422172</c:v>
                </c:pt>
                <c:pt idx="2950">
                  <c:v>422423</c:v>
                </c:pt>
                <c:pt idx="2951">
                  <c:v>422714</c:v>
                </c:pt>
                <c:pt idx="2952">
                  <c:v>422937</c:v>
                </c:pt>
                <c:pt idx="2953">
                  <c:v>423176</c:v>
                </c:pt>
                <c:pt idx="2954">
                  <c:v>423410</c:v>
                </c:pt>
                <c:pt idx="2955">
                  <c:v>423671</c:v>
                </c:pt>
                <c:pt idx="2956">
                  <c:v>423877</c:v>
                </c:pt>
                <c:pt idx="2957">
                  <c:v>424022</c:v>
                </c:pt>
                <c:pt idx="2958">
                  <c:v>424159</c:v>
                </c:pt>
                <c:pt idx="2959">
                  <c:v>424358</c:v>
                </c:pt>
                <c:pt idx="2960">
                  <c:v>424595</c:v>
                </c:pt>
                <c:pt idx="2961">
                  <c:v>424821</c:v>
                </c:pt>
                <c:pt idx="2962">
                  <c:v>425056</c:v>
                </c:pt>
                <c:pt idx="2963">
                  <c:v>425259</c:v>
                </c:pt>
                <c:pt idx="2964">
                  <c:v>425386</c:v>
                </c:pt>
                <c:pt idx="2965">
                  <c:v>425507</c:v>
                </c:pt>
                <c:pt idx="2966">
                  <c:v>425718</c:v>
                </c:pt>
                <c:pt idx="2967">
                  <c:v>425930</c:v>
                </c:pt>
                <c:pt idx="2968">
                  <c:v>426186</c:v>
                </c:pt>
                <c:pt idx="2969">
                  <c:v>426445</c:v>
                </c:pt>
                <c:pt idx="2970">
                  <c:v>426648</c:v>
                </c:pt>
                <c:pt idx="2971">
                  <c:v>426819</c:v>
                </c:pt>
                <c:pt idx="2972">
                  <c:v>426938</c:v>
                </c:pt>
                <c:pt idx="2973">
                  <c:v>427191</c:v>
                </c:pt>
                <c:pt idx="2974">
                  <c:v>427404</c:v>
                </c:pt>
                <c:pt idx="2975">
                  <c:v>427642</c:v>
                </c:pt>
                <c:pt idx="2976">
                  <c:v>427844</c:v>
                </c:pt>
                <c:pt idx="2977">
                  <c:v>428020</c:v>
                </c:pt>
                <c:pt idx="2978">
                  <c:v>428139</c:v>
                </c:pt>
                <c:pt idx="2979">
                  <c:v>428242</c:v>
                </c:pt>
                <c:pt idx="2980">
                  <c:v>428403</c:v>
                </c:pt>
                <c:pt idx="2981">
                  <c:v>428595</c:v>
                </c:pt>
                <c:pt idx="2982">
                  <c:v>428839</c:v>
                </c:pt>
                <c:pt idx="2983">
                  <c:v>429109</c:v>
                </c:pt>
                <c:pt idx="2984">
                  <c:v>429317</c:v>
                </c:pt>
                <c:pt idx="2985">
                  <c:v>429455</c:v>
                </c:pt>
                <c:pt idx="2986">
                  <c:v>429588</c:v>
                </c:pt>
                <c:pt idx="2987">
                  <c:v>429776</c:v>
                </c:pt>
                <c:pt idx="2988">
                  <c:v>429970</c:v>
                </c:pt>
                <c:pt idx="2989">
                  <c:v>430186</c:v>
                </c:pt>
                <c:pt idx="2990">
                  <c:v>430394</c:v>
                </c:pt>
                <c:pt idx="2991">
                  <c:v>430601</c:v>
                </c:pt>
                <c:pt idx="2992">
                  <c:v>430755</c:v>
                </c:pt>
                <c:pt idx="2993">
                  <c:v>430879</c:v>
                </c:pt>
                <c:pt idx="2994">
                  <c:v>431106</c:v>
                </c:pt>
                <c:pt idx="2995">
                  <c:v>431340</c:v>
                </c:pt>
                <c:pt idx="2996">
                  <c:v>431616</c:v>
                </c:pt>
                <c:pt idx="2997">
                  <c:v>431851</c:v>
                </c:pt>
                <c:pt idx="2998">
                  <c:v>432054</c:v>
                </c:pt>
                <c:pt idx="2999">
                  <c:v>432194</c:v>
                </c:pt>
                <c:pt idx="3000">
                  <c:v>432320</c:v>
                </c:pt>
                <c:pt idx="3001">
                  <c:v>432540</c:v>
                </c:pt>
                <c:pt idx="3002">
                  <c:v>432768</c:v>
                </c:pt>
                <c:pt idx="3003">
                  <c:v>433019</c:v>
                </c:pt>
                <c:pt idx="3004">
                  <c:v>433247</c:v>
                </c:pt>
                <c:pt idx="3005">
                  <c:v>433495</c:v>
                </c:pt>
                <c:pt idx="3006">
                  <c:v>433636</c:v>
                </c:pt>
                <c:pt idx="3007">
                  <c:v>433795</c:v>
                </c:pt>
                <c:pt idx="3008">
                  <c:v>434020</c:v>
                </c:pt>
                <c:pt idx="3009">
                  <c:v>434244</c:v>
                </c:pt>
                <c:pt idx="3010">
                  <c:v>434482</c:v>
                </c:pt>
                <c:pt idx="3011">
                  <c:v>434741</c:v>
                </c:pt>
                <c:pt idx="3012">
                  <c:v>434949</c:v>
                </c:pt>
                <c:pt idx="3013">
                  <c:v>435098</c:v>
                </c:pt>
                <c:pt idx="3014">
                  <c:v>435232</c:v>
                </c:pt>
                <c:pt idx="3015">
                  <c:v>435452</c:v>
                </c:pt>
                <c:pt idx="3016">
                  <c:v>435671</c:v>
                </c:pt>
                <c:pt idx="3017">
                  <c:v>435898</c:v>
                </c:pt>
                <c:pt idx="3018">
                  <c:v>436111</c:v>
                </c:pt>
                <c:pt idx="3019">
                  <c:v>436327</c:v>
                </c:pt>
                <c:pt idx="3020">
                  <c:v>436455</c:v>
                </c:pt>
                <c:pt idx="3021">
                  <c:v>436600</c:v>
                </c:pt>
                <c:pt idx="3022">
                  <c:v>436830</c:v>
                </c:pt>
                <c:pt idx="3023">
                  <c:v>437109</c:v>
                </c:pt>
                <c:pt idx="3024">
                  <c:v>437331</c:v>
                </c:pt>
                <c:pt idx="3025">
                  <c:v>437545</c:v>
                </c:pt>
                <c:pt idx="3026">
                  <c:v>437755</c:v>
                </c:pt>
                <c:pt idx="3027">
                  <c:v>437908</c:v>
                </c:pt>
                <c:pt idx="3028">
                  <c:v>438061</c:v>
                </c:pt>
                <c:pt idx="3029">
                  <c:v>438292</c:v>
                </c:pt>
                <c:pt idx="3030">
                  <c:v>438513</c:v>
                </c:pt>
                <c:pt idx="3031">
                  <c:v>438728</c:v>
                </c:pt>
                <c:pt idx="3032">
                  <c:v>438976</c:v>
                </c:pt>
                <c:pt idx="3033">
                  <c:v>439199</c:v>
                </c:pt>
                <c:pt idx="3034">
                  <c:v>439342</c:v>
                </c:pt>
                <c:pt idx="3035">
                  <c:v>439458</c:v>
                </c:pt>
                <c:pt idx="3036">
                  <c:v>439668</c:v>
                </c:pt>
                <c:pt idx="3037">
                  <c:v>439922</c:v>
                </c:pt>
                <c:pt idx="3038">
                  <c:v>440171</c:v>
                </c:pt>
                <c:pt idx="3039">
                  <c:v>440437</c:v>
                </c:pt>
                <c:pt idx="3040">
                  <c:v>440666</c:v>
                </c:pt>
                <c:pt idx="3041">
                  <c:v>440790</c:v>
                </c:pt>
                <c:pt idx="3042">
                  <c:v>440914</c:v>
                </c:pt>
                <c:pt idx="3043">
                  <c:v>441076</c:v>
                </c:pt>
                <c:pt idx="3044">
                  <c:v>441278</c:v>
                </c:pt>
                <c:pt idx="3045">
                  <c:v>441538</c:v>
                </c:pt>
                <c:pt idx="3046">
                  <c:v>441762</c:v>
                </c:pt>
                <c:pt idx="3047">
                  <c:v>441967</c:v>
                </c:pt>
                <c:pt idx="3048">
                  <c:v>442117</c:v>
                </c:pt>
                <c:pt idx="3049">
                  <c:v>442249</c:v>
                </c:pt>
                <c:pt idx="3050">
                  <c:v>442457</c:v>
                </c:pt>
                <c:pt idx="3051">
                  <c:v>442666</c:v>
                </c:pt>
                <c:pt idx="3052">
                  <c:v>442894</c:v>
                </c:pt>
                <c:pt idx="3053">
                  <c:v>443117</c:v>
                </c:pt>
                <c:pt idx="3054">
                  <c:v>443312</c:v>
                </c:pt>
                <c:pt idx="3055">
                  <c:v>443448</c:v>
                </c:pt>
                <c:pt idx="3056">
                  <c:v>443575</c:v>
                </c:pt>
                <c:pt idx="3057">
                  <c:v>443761</c:v>
                </c:pt>
                <c:pt idx="3058">
                  <c:v>443959</c:v>
                </c:pt>
                <c:pt idx="3059">
                  <c:v>444195</c:v>
                </c:pt>
                <c:pt idx="3060">
                  <c:v>444397</c:v>
                </c:pt>
                <c:pt idx="3061">
                  <c:v>444623</c:v>
                </c:pt>
                <c:pt idx="3062">
                  <c:v>444745</c:v>
                </c:pt>
                <c:pt idx="3063">
                  <c:v>444880</c:v>
                </c:pt>
                <c:pt idx="3064">
                  <c:v>445098</c:v>
                </c:pt>
                <c:pt idx="3065">
                  <c:v>445327</c:v>
                </c:pt>
                <c:pt idx="3066">
                  <c:v>445543</c:v>
                </c:pt>
                <c:pt idx="3067">
                  <c:v>445770</c:v>
                </c:pt>
                <c:pt idx="3068">
                  <c:v>445967</c:v>
                </c:pt>
                <c:pt idx="3069">
                  <c:v>446114</c:v>
                </c:pt>
                <c:pt idx="3070">
                  <c:v>446226</c:v>
                </c:pt>
                <c:pt idx="3071">
                  <c:v>446417</c:v>
                </c:pt>
                <c:pt idx="3072">
                  <c:v>446624</c:v>
                </c:pt>
                <c:pt idx="3073">
                  <c:v>446821</c:v>
                </c:pt>
                <c:pt idx="3074">
                  <c:v>447028</c:v>
                </c:pt>
                <c:pt idx="3075">
                  <c:v>447237</c:v>
                </c:pt>
                <c:pt idx="3076">
                  <c:v>447358</c:v>
                </c:pt>
                <c:pt idx="3077">
                  <c:v>447496</c:v>
                </c:pt>
                <c:pt idx="3078">
                  <c:v>447652</c:v>
                </c:pt>
                <c:pt idx="3079">
                  <c:v>447859</c:v>
                </c:pt>
                <c:pt idx="3080">
                  <c:v>448099</c:v>
                </c:pt>
                <c:pt idx="3081">
                  <c:v>448311</c:v>
                </c:pt>
                <c:pt idx="3082">
                  <c:v>448480</c:v>
                </c:pt>
                <c:pt idx="3083">
                  <c:v>448595</c:v>
                </c:pt>
                <c:pt idx="3084">
                  <c:v>448696</c:v>
                </c:pt>
                <c:pt idx="3085">
                  <c:v>448902</c:v>
                </c:pt>
                <c:pt idx="3086">
                  <c:v>449097</c:v>
                </c:pt>
                <c:pt idx="3087">
                  <c:v>449311</c:v>
                </c:pt>
                <c:pt idx="3088">
                  <c:v>449521</c:v>
                </c:pt>
                <c:pt idx="3089">
                  <c:v>449709</c:v>
                </c:pt>
                <c:pt idx="3090">
                  <c:v>449845</c:v>
                </c:pt>
                <c:pt idx="3091">
                  <c:v>449938</c:v>
                </c:pt>
                <c:pt idx="3092">
                  <c:v>450110</c:v>
                </c:pt>
                <c:pt idx="3093">
                  <c:v>450339</c:v>
                </c:pt>
                <c:pt idx="3094">
                  <c:v>450597</c:v>
                </c:pt>
                <c:pt idx="3095">
                  <c:v>450821</c:v>
                </c:pt>
                <c:pt idx="3096">
                  <c:v>451007</c:v>
                </c:pt>
                <c:pt idx="3097">
                  <c:v>451123</c:v>
                </c:pt>
                <c:pt idx="3098">
                  <c:v>451276</c:v>
                </c:pt>
                <c:pt idx="3099">
                  <c:v>451500</c:v>
                </c:pt>
                <c:pt idx="3100">
                  <c:v>451703</c:v>
                </c:pt>
                <c:pt idx="3101">
                  <c:v>451964</c:v>
                </c:pt>
                <c:pt idx="3102">
                  <c:v>452177</c:v>
                </c:pt>
                <c:pt idx="3103">
                  <c:v>452425</c:v>
                </c:pt>
                <c:pt idx="3104">
                  <c:v>452602</c:v>
                </c:pt>
                <c:pt idx="3105">
                  <c:v>452731</c:v>
                </c:pt>
                <c:pt idx="3106">
                  <c:v>452960</c:v>
                </c:pt>
                <c:pt idx="3107">
                  <c:v>453152</c:v>
                </c:pt>
                <c:pt idx="3108">
                  <c:v>453387</c:v>
                </c:pt>
                <c:pt idx="3109">
                  <c:v>453584</c:v>
                </c:pt>
                <c:pt idx="3110">
                  <c:v>453782</c:v>
                </c:pt>
                <c:pt idx="3111">
                  <c:v>453928</c:v>
                </c:pt>
                <c:pt idx="3112">
                  <c:v>454062</c:v>
                </c:pt>
                <c:pt idx="3113">
                  <c:v>454296</c:v>
                </c:pt>
                <c:pt idx="3114">
                  <c:v>454501</c:v>
                </c:pt>
                <c:pt idx="3115">
                  <c:v>454740</c:v>
                </c:pt>
                <c:pt idx="3116">
                  <c:v>454946</c:v>
                </c:pt>
                <c:pt idx="3117">
                  <c:v>455136</c:v>
                </c:pt>
                <c:pt idx="3118">
                  <c:v>455289</c:v>
                </c:pt>
                <c:pt idx="3119">
                  <c:v>455428</c:v>
                </c:pt>
                <c:pt idx="3120">
                  <c:v>455606</c:v>
                </c:pt>
                <c:pt idx="3121">
                  <c:v>455863</c:v>
                </c:pt>
                <c:pt idx="3122">
                  <c:v>456120</c:v>
                </c:pt>
                <c:pt idx="3123">
                  <c:v>456352</c:v>
                </c:pt>
                <c:pt idx="3124">
                  <c:v>456551</c:v>
                </c:pt>
                <c:pt idx="3125">
                  <c:v>456683</c:v>
                </c:pt>
                <c:pt idx="3126">
                  <c:v>456837</c:v>
                </c:pt>
                <c:pt idx="3127">
                  <c:v>457045</c:v>
                </c:pt>
                <c:pt idx="3128">
                  <c:v>457297</c:v>
                </c:pt>
                <c:pt idx="3129">
                  <c:v>457544</c:v>
                </c:pt>
                <c:pt idx="3130">
                  <c:v>457808</c:v>
                </c:pt>
                <c:pt idx="3131">
                  <c:v>458043</c:v>
                </c:pt>
                <c:pt idx="3132">
                  <c:v>458208</c:v>
                </c:pt>
                <c:pt idx="3133">
                  <c:v>458363</c:v>
                </c:pt>
                <c:pt idx="3134">
                  <c:v>458611</c:v>
                </c:pt>
                <c:pt idx="3135">
                  <c:v>458828</c:v>
                </c:pt>
                <c:pt idx="3136">
                  <c:v>459057</c:v>
                </c:pt>
                <c:pt idx="3137">
                  <c:v>459305</c:v>
                </c:pt>
                <c:pt idx="3138">
                  <c:v>459540</c:v>
                </c:pt>
                <c:pt idx="3139">
                  <c:v>459701</c:v>
                </c:pt>
                <c:pt idx="3140">
                  <c:v>459854</c:v>
                </c:pt>
                <c:pt idx="3141">
                  <c:v>460033</c:v>
                </c:pt>
                <c:pt idx="3142">
                  <c:v>460250</c:v>
                </c:pt>
                <c:pt idx="3143">
                  <c:v>460490</c:v>
                </c:pt>
                <c:pt idx="3144">
                  <c:v>460704</c:v>
                </c:pt>
                <c:pt idx="3145">
                  <c:v>460898</c:v>
                </c:pt>
                <c:pt idx="3146">
                  <c:v>461029</c:v>
                </c:pt>
                <c:pt idx="3147">
                  <c:v>461145</c:v>
                </c:pt>
                <c:pt idx="3148">
                  <c:v>461329</c:v>
                </c:pt>
                <c:pt idx="3149">
                  <c:v>461546</c:v>
                </c:pt>
                <c:pt idx="3150">
                  <c:v>461807</c:v>
                </c:pt>
                <c:pt idx="3151">
                  <c:v>462060</c:v>
                </c:pt>
                <c:pt idx="3152">
                  <c:v>462244</c:v>
                </c:pt>
                <c:pt idx="3153">
                  <c:v>462360</c:v>
                </c:pt>
                <c:pt idx="3154">
                  <c:v>462482</c:v>
                </c:pt>
                <c:pt idx="3155">
                  <c:v>462701</c:v>
                </c:pt>
                <c:pt idx="3156">
                  <c:v>462916</c:v>
                </c:pt>
                <c:pt idx="3157">
                  <c:v>463171</c:v>
                </c:pt>
                <c:pt idx="3158">
                  <c:v>463359</c:v>
                </c:pt>
                <c:pt idx="3159">
                  <c:v>463556</c:v>
                </c:pt>
                <c:pt idx="3160">
                  <c:v>463679</c:v>
                </c:pt>
                <c:pt idx="3161">
                  <c:v>463788</c:v>
                </c:pt>
                <c:pt idx="3162">
                  <c:v>464016</c:v>
                </c:pt>
                <c:pt idx="3163">
                  <c:v>464200</c:v>
                </c:pt>
                <c:pt idx="3164">
                  <c:v>464438</c:v>
                </c:pt>
                <c:pt idx="3165">
                  <c:v>464672</c:v>
                </c:pt>
                <c:pt idx="3166">
                  <c:v>464882</c:v>
                </c:pt>
                <c:pt idx="3167">
                  <c:v>465040</c:v>
                </c:pt>
                <c:pt idx="3168">
                  <c:v>465196</c:v>
                </c:pt>
                <c:pt idx="3169">
                  <c:v>465403</c:v>
                </c:pt>
                <c:pt idx="3170">
                  <c:v>465638</c:v>
                </c:pt>
                <c:pt idx="3171">
                  <c:v>465892</c:v>
                </c:pt>
                <c:pt idx="3172">
                  <c:v>466230</c:v>
                </c:pt>
                <c:pt idx="3173">
                  <c:v>466545</c:v>
                </c:pt>
                <c:pt idx="3174">
                  <c:v>466720</c:v>
                </c:pt>
                <c:pt idx="3175">
                  <c:v>466880</c:v>
                </c:pt>
                <c:pt idx="3176">
                  <c:v>467085</c:v>
                </c:pt>
                <c:pt idx="3177">
                  <c:v>467322</c:v>
                </c:pt>
                <c:pt idx="3178">
                  <c:v>467562</c:v>
                </c:pt>
                <c:pt idx="3179">
                  <c:v>467767</c:v>
                </c:pt>
                <c:pt idx="3180">
                  <c:v>467995</c:v>
                </c:pt>
                <c:pt idx="3181">
                  <c:v>468153</c:v>
                </c:pt>
                <c:pt idx="3182">
                  <c:v>468302</c:v>
                </c:pt>
                <c:pt idx="3183">
                  <c:v>468518</c:v>
                </c:pt>
                <c:pt idx="3184">
                  <c:v>468763</c:v>
                </c:pt>
                <c:pt idx="3185">
                  <c:v>468990</c:v>
                </c:pt>
                <c:pt idx="3186">
                  <c:v>469188</c:v>
                </c:pt>
                <c:pt idx="3187">
                  <c:v>469383</c:v>
                </c:pt>
                <c:pt idx="3188">
                  <c:v>469519</c:v>
                </c:pt>
                <c:pt idx="3189">
                  <c:v>469649</c:v>
                </c:pt>
                <c:pt idx="3190">
                  <c:v>469855</c:v>
                </c:pt>
                <c:pt idx="3191">
                  <c:v>470067</c:v>
                </c:pt>
                <c:pt idx="3192">
                  <c:v>470300</c:v>
                </c:pt>
                <c:pt idx="3193">
                  <c:v>470519</c:v>
                </c:pt>
                <c:pt idx="3194">
                  <c:v>470737</c:v>
                </c:pt>
                <c:pt idx="3195">
                  <c:v>470889</c:v>
                </c:pt>
                <c:pt idx="3196">
                  <c:v>471031</c:v>
                </c:pt>
                <c:pt idx="3197">
                  <c:v>471229</c:v>
                </c:pt>
                <c:pt idx="3198">
                  <c:v>471431</c:v>
                </c:pt>
                <c:pt idx="3199">
                  <c:v>471654</c:v>
                </c:pt>
                <c:pt idx="3200">
                  <c:v>471878</c:v>
                </c:pt>
                <c:pt idx="3201">
                  <c:v>472090</c:v>
                </c:pt>
                <c:pt idx="3202">
                  <c:v>472261</c:v>
                </c:pt>
                <c:pt idx="3203">
                  <c:v>472402</c:v>
                </c:pt>
                <c:pt idx="3204">
                  <c:v>472604</c:v>
                </c:pt>
                <c:pt idx="3205">
                  <c:v>472821</c:v>
                </c:pt>
                <c:pt idx="3206">
                  <c:v>473043</c:v>
                </c:pt>
                <c:pt idx="3207">
                  <c:v>473322</c:v>
                </c:pt>
                <c:pt idx="3208">
                  <c:v>473621</c:v>
                </c:pt>
                <c:pt idx="3209">
                  <c:v>473795</c:v>
                </c:pt>
                <c:pt idx="3210">
                  <c:v>473953</c:v>
                </c:pt>
                <c:pt idx="3211">
                  <c:v>474204</c:v>
                </c:pt>
                <c:pt idx="3212">
                  <c:v>474495</c:v>
                </c:pt>
                <c:pt idx="3213">
                  <c:v>474740</c:v>
                </c:pt>
                <c:pt idx="3214">
                  <c:v>475002</c:v>
                </c:pt>
                <c:pt idx="3215">
                  <c:v>475245</c:v>
                </c:pt>
                <c:pt idx="3216">
                  <c:v>475433</c:v>
                </c:pt>
                <c:pt idx="3217">
                  <c:v>475573</c:v>
                </c:pt>
                <c:pt idx="3218">
                  <c:v>475825</c:v>
                </c:pt>
                <c:pt idx="3219">
                  <c:v>476071</c:v>
                </c:pt>
                <c:pt idx="3220">
                  <c:v>476321</c:v>
                </c:pt>
                <c:pt idx="3221">
                  <c:v>476541</c:v>
                </c:pt>
                <c:pt idx="3222">
                  <c:v>476738</c:v>
                </c:pt>
                <c:pt idx="3223">
                  <c:v>476880</c:v>
                </c:pt>
                <c:pt idx="3224">
                  <c:v>477017</c:v>
                </c:pt>
                <c:pt idx="3225">
                  <c:v>477244</c:v>
                </c:pt>
                <c:pt idx="3226">
                  <c:v>477519</c:v>
                </c:pt>
                <c:pt idx="3227">
                  <c:v>477783</c:v>
                </c:pt>
                <c:pt idx="3228">
                  <c:v>478054</c:v>
                </c:pt>
                <c:pt idx="3229">
                  <c:v>478308</c:v>
                </c:pt>
                <c:pt idx="3230">
                  <c:v>478497</c:v>
                </c:pt>
                <c:pt idx="3231">
                  <c:v>478679</c:v>
                </c:pt>
                <c:pt idx="3232">
                  <c:v>478950</c:v>
                </c:pt>
                <c:pt idx="3233">
                  <c:v>479192</c:v>
                </c:pt>
                <c:pt idx="3234">
                  <c:v>479474</c:v>
                </c:pt>
                <c:pt idx="3235">
                  <c:v>479730</c:v>
                </c:pt>
                <c:pt idx="3236">
                  <c:v>479973</c:v>
                </c:pt>
                <c:pt idx="3237">
                  <c:v>480137</c:v>
                </c:pt>
                <c:pt idx="3238">
                  <c:v>480292</c:v>
                </c:pt>
                <c:pt idx="3239">
                  <c:v>480543</c:v>
                </c:pt>
                <c:pt idx="3240">
                  <c:v>480846</c:v>
                </c:pt>
                <c:pt idx="3241">
                  <c:v>481094</c:v>
                </c:pt>
                <c:pt idx="3242">
                  <c:v>481349</c:v>
                </c:pt>
                <c:pt idx="3243">
                  <c:v>481584</c:v>
                </c:pt>
                <c:pt idx="3244">
                  <c:v>481744</c:v>
                </c:pt>
                <c:pt idx="3245">
                  <c:v>481882</c:v>
                </c:pt>
                <c:pt idx="3246">
                  <c:v>482115</c:v>
                </c:pt>
                <c:pt idx="3247">
                  <c:v>482325</c:v>
                </c:pt>
                <c:pt idx="3248">
                  <c:v>482524</c:v>
                </c:pt>
                <c:pt idx="3249">
                  <c:v>482707</c:v>
                </c:pt>
                <c:pt idx="3250">
                  <c:v>482881</c:v>
                </c:pt>
                <c:pt idx="3251">
                  <c:v>483004</c:v>
                </c:pt>
                <c:pt idx="3252">
                  <c:v>483108</c:v>
                </c:pt>
                <c:pt idx="3253">
                  <c:v>483241</c:v>
                </c:pt>
                <c:pt idx="3254">
                  <c:v>483393</c:v>
                </c:pt>
                <c:pt idx="3255">
                  <c:v>483578</c:v>
                </c:pt>
                <c:pt idx="3256">
                  <c:v>483760</c:v>
                </c:pt>
                <c:pt idx="3257">
                  <c:v>483916</c:v>
                </c:pt>
                <c:pt idx="3258">
                  <c:v>484031</c:v>
                </c:pt>
                <c:pt idx="3259">
                  <c:v>484117</c:v>
                </c:pt>
                <c:pt idx="3260">
                  <c:v>484269</c:v>
                </c:pt>
                <c:pt idx="3261">
                  <c:v>484534</c:v>
                </c:pt>
                <c:pt idx="3262">
                  <c:v>484800</c:v>
                </c:pt>
                <c:pt idx="3263">
                  <c:v>485079</c:v>
                </c:pt>
                <c:pt idx="3264">
                  <c:v>485287</c:v>
                </c:pt>
                <c:pt idx="3265">
                  <c:v>485472</c:v>
                </c:pt>
                <c:pt idx="3266">
                  <c:v>485647</c:v>
                </c:pt>
                <c:pt idx="3267">
                  <c:v>485913</c:v>
                </c:pt>
                <c:pt idx="3268">
                  <c:v>486207</c:v>
                </c:pt>
                <c:pt idx="3269">
                  <c:v>486438</c:v>
                </c:pt>
                <c:pt idx="3270">
                  <c:v>486680</c:v>
                </c:pt>
                <c:pt idx="3271">
                  <c:v>486900</c:v>
                </c:pt>
                <c:pt idx="3272">
                  <c:v>487086</c:v>
                </c:pt>
                <c:pt idx="3273">
                  <c:v>487253</c:v>
                </c:pt>
                <c:pt idx="3274">
                  <c:v>487467</c:v>
                </c:pt>
                <c:pt idx="3275">
                  <c:v>487714</c:v>
                </c:pt>
                <c:pt idx="3276">
                  <c:v>487973</c:v>
                </c:pt>
                <c:pt idx="3277">
                  <c:v>488225</c:v>
                </c:pt>
                <c:pt idx="3278">
                  <c:v>488435</c:v>
                </c:pt>
                <c:pt idx="3279">
                  <c:v>488582</c:v>
                </c:pt>
                <c:pt idx="3280">
                  <c:v>488742</c:v>
                </c:pt>
                <c:pt idx="3281">
                  <c:v>488977</c:v>
                </c:pt>
                <c:pt idx="3282">
                  <c:v>489242</c:v>
                </c:pt>
                <c:pt idx="3283">
                  <c:v>489526</c:v>
                </c:pt>
                <c:pt idx="3284">
                  <c:v>489776</c:v>
                </c:pt>
                <c:pt idx="3285">
                  <c:v>489978</c:v>
                </c:pt>
                <c:pt idx="3286">
                  <c:v>490171</c:v>
                </c:pt>
                <c:pt idx="3287">
                  <c:v>490316</c:v>
                </c:pt>
                <c:pt idx="3288">
                  <c:v>490519</c:v>
                </c:pt>
                <c:pt idx="3289">
                  <c:v>490763</c:v>
                </c:pt>
                <c:pt idx="3290">
                  <c:v>491004</c:v>
                </c:pt>
                <c:pt idx="3291">
                  <c:v>491215</c:v>
                </c:pt>
                <c:pt idx="3292">
                  <c:v>491455</c:v>
                </c:pt>
                <c:pt idx="3293">
                  <c:v>491620</c:v>
                </c:pt>
                <c:pt idx="3294">
                  <c:v>491791</c:v>
                </c:pt>
                <c:pt idx="3295">
                  <c:v>492013</c:v>
                </c:pt>
                <c:pt idx="3296">
                  <c:v>492270</c:v>
                </c:pt>
                <c:pt idx="3297">
                  <c:v>492544</c:v>
                </c:pt>
                <c:pt idx="3298">
                  <c:v>492792</c:v>
                </c:pt>
                <c:pt idx="3299">
                  <c:v>493086</c:v>
                </c:pt>
                <c:pt idx="3300">
                  <c:v>493281</c:v>
                </c:pt>
                <c:pt idx="3301">
                  <c:v>493459</c:v>
                </c:pt>
                <c:pt idx="3302">
                  <c:v>493720</c:v>
                </c:pt>
                <c:pt idx="3303">
                  <c:v>493963</c:v>
                </c:pt>
                <c:pt idx="3304">
                  <c:v>494193</c:v>
                </c:pt>
                <c:pt idx="3305">
                  <c:v>494472</c:v>
                </c:pt>
                <c:pt idx="3306">
                  <c:v>494728</c:v>
                </c:pt>
                <c:pt idx="3307">
                  <c:v>494871</c:v>
                </c:pt>
                <c:pt idx="3308">
                  <c:v>495017</c:v>
                </c:pt>
                <c:pt idx="3309">
                  <c:v>495240</c:v>
                </c:pt>
                <c:pt idx="3310">
                  <c:v>495453</c:v>
                </c:pt>
                <c:pt idx="3311">
                  <c:v>495645</c:v>
                </c:pt>
                <c:pt idx="3312">
                  <c:v>495877</c:v>
                </c:pt>
                <c:pt idx="3313">
                  <c:v>496103</c:v>
                </c:pt>
                <c:pt idx="3314">
                  <c:v>496256</c:v>
                </c:pt>
                <c:pt idx="3315">
                  <c:v>496390</c:v>
                </c:pt>
                <c:pt idx="3316">
                  <c:v>496585</c:v>
                </c:pt>
                <c:pt idx="3317">
                  <c:v>496827</c:v>
                </c:pt>
                <c:pt idx="3318">
                  <c:v>497065</c:v>
                </c:pt>
                <c:pt idx="3319">
                  <c:v>497319</c:v>
                </c:pt>
                <c:pt idx="3320">
                  <c:v>497553</c:v>
                </c:pt>
                <c:pt idx="3321">
                  <c:v>497685</c:v>
                </c:pt>
                <c:pt idx="3322">
                  <c:v>497823</c:v>
                </c:pt>
                <c:pt idx="3323">
                  <c:v>498026</c:v>
                </c:pt>
                <c:pt idx="3324">
                  <c:v>498243</c:v>
                </c:pt>
                <c:pt idx="3325">
                  <c:v>498451</c:v>
                </c:pt>
                <c:pt idx="3326">
                  <c:v>498678</c:v>
                </c:pt>
                <c:pt idx="3327">
                  <c:v>498906</c:v>
                </c:pt>
                <c:pt idx="3328">
                  <c:v>499043</c:v>
                </c:pt>
                <c:pt idx="3329">
                  <c:v>499202</c:v>
                </c:pt>
                <c:pt idx="3330">
                  <c:v>499409</c:v>
                </c:pt>
                <c:pt idx="3331">
                  <c:v>499653</c:v>
                </c:pt>
                <c:pt idx="3332">
                  <c:v>499936</c:v>
                </c:pt>
                <c:pt idx="3333">
                  <c:v>500151</c:v>
                </c:pt>
                <c:pt idx="3334">
                  <c:v>500337</c:v>
                </c:pt>
                <c:pt idx="3335">
                  <c:v>500493</c:v>
                </c:pt>
                <c:pt idx="3336">
                  <c:v>500618</c:v>
                </c:pt>
                <c:pt idx="3337">
                  <c:v>500817</c:v>
                </c:pt>
                <c:pt idx="3338">
                  <c:v>501054</c:v>
                </c:pt>
                <c:pt idx="3339">
                  <c:v>501245</c:v>
                </c:pt>
                <c:pt idx="3340">
                  <c:v>501452</c:v>
                </c:pt>
                <c:pt idx="3341">
                  <c:v>501685</c:v>
                </c:pt>
                <c:pt idx="3342">
                  <c:v>501854</c:v>
                </c:pt>
                <c:pt idx="3343">
                  <c:v>502012</c:v>
                </c:pt>
                <c:pt idx="3344">
                  <c:v>502233</c:v>
                </c:pt>
                <c:pt idx="3345">
                  <c:v>502473</c:v>
                </c:pt>
                <c:pt idx="3346">
                  <c:v>502735</c:v>
                </c:pt>
                <c:pt idx="3347">
                  <c:v>502949</c:v>
                </c:pt>
                <c:pt idx="3348">
                  <c:v>503136</c:v>
                </c:pt>
                <c:pt idx="3349">
                  <c:v>503279</c:v>
                </c:pt>
                <c:pt idx="3350">
                  <c:v>503433</c:v>
                </c:pt>
                <c:pt idx="3351">
                  <c:v>503650</c:v>
                </c:pt>
                <c:pt idx="3352">
                  <c:v>503843</c:v>
                </c:pt>
                <c:pt idx="3353">
                  <c:v>504091</c:v>
                </c:pt>
                <c:pt idx="3354">
                  <c:v>504332</c:v>
                </c:pt>
                <c:pt idx="3355">
                  <c:v>504506</c:v>
                </c:pt>
                <c:pt idx="3356">
                  <c:v>504644</c:v>
                </c:pt>
                <c:pt idx="3357">
                  <c:v>504779</c:v>
                </c:pt>
                <c:pt idx="3358">
                  <c:v>504980</c:v>
                </c:pt>
                <c:pt idx="3359">
                  <c:v>505175</c:v>
                </c:pt>
                <c:pt idx="3360">
                  <c:v>505371</c:v>
                </c:pt>
                <c:pt idx="3361">
                  <c:v>505581</c:v>
                </c:pt>
                <c:pt idx="3362">
                  <c:v>505744</c:v>
                </c:pt>
                <c:pt idx="3363">
                  <c:v>505877</c:v>
                </c:pt>
                <c:pt idx="3364">
                  <c:v>505999</c:v>
                </c:pt>
                <c:pt idx="3365">
                  <c:v>506188</c:v>
                </c:pt>
                <c:pt idx="3366">
                  <c:v>506372</c:v>
                </c:pt>
                <c:pt idx="3367">
                  <c:v>506576</c:v>
                </c:pt>
                <c:pt idx="3368">
                  <c:v>506805</c:v>
                </c:pt>
                <c:pt idx="3369">
                  <c:v>507003</c:v>
                </c:pt>
                <c:pt idx="3370">
                  <c:v>507192</c:v>
                </c:pt>
                <c:pt idx="3371">
                  <c:v>507336</c:v>
                </c:pt>
                <c:pt idx="3372">
                  <c:v>507568</c:v>
                </c:pt>
                <c:pt idx="3373">
                  <c:v>507790</c:v>
                </c:pt>
                <c:pt idx="3374">
                  <c:v>508025</c:v>
                </c:pt>
                <c:pt idx="3375">
                  <c:v>508231</c:v>
                </c:pt>
                <c:pt idx="3376">
                  <c:v>508409</c:v>
                </c:pt>
                <c:pt idx="3377">
                  <c:v>508571</c:v>
                </c:pt>
                <c:pt idx="3378">
                  <c:v>508707</c:v>
                </c:pt>
                <c:pt idx="3379">
                  <c:v>508895</c:v>
                </c:pt>
                <c:pt idx="3380">
                  <c:v>509087</c:v>
                </c:pt>
                <c:pt idx="3381">
                  <c:v>509286</c:v>
                </c:pt>
                <c:pt idx="3382">
                  <c:v>509505</c:v>
                </c:pt>
                <c:pt idx="3383">
                  <c:v>509715</c:v>
                </c:pt>
                <c:pt idx="3384">
                  <c:v>509842</c:v>
                </c:pt>
                <c:pt idx="3385">
                  <c:v>509952</c:v>
                </c:pt>
                <c:pt idx="3386">
                  <c:v>510116</c:v>
                </c:pt>
                <c:pt idx="3387">
                  <c:v>510333</c:v>
                </c:pt>
                <c:pt idx="3388">
                  <c:v>510520</c:v>
                </c:pt>
                <c:pt idx="3389">
                  <c:v>510700</c:v>
                </c:pt>
                <c:pt idx="3390">
                  <c:v>510876</c:v>
                </c:pt>
                <c:pt idx="3391">
                  <c:v>510987</c:v>
                </c:pt>
                <c:pt idx="3392">
                  <c:v>511093</c:v>
                </c:pt>
                <c:pt idx="3393">
                  <c:v>511258</c:v>
                </c:pt>
                <c:pt idx="3394">
                  <c:v>511462</c:v>
                </c:pt>
                <c:pt idx="3395">
                  <c:v>511635</c:v>
                </c:pt>
                <c:pt idx="3396">
                  <c:v>511855</c:v>
                </c:pt>
                <c:pt idx="3397">
                  <c:v>512078</c:v>
                </c:pt>
                <c:pt idx="3398">
                  <c:v>512200</c:v>
                </c:pt>
                <c:pt idx="3399">
                  <c:v>512335</c:v>
                </c:pt>
                <c:pt idx="3400">
                  <c:v>512513</c:v>
                </c:pt>
                <c:pt idx="3401">
                  <c:v>512709</c:v>
                </c:pt>
                <c:pt idx="3402">
                  <c:v>512892</c:v>
                </c:pt>
                <c:pt idx="3403">
                  <c:v>513082</c:v>
                </c:pt>
                <c:pt idx="3404">
                  <c:v>513255</c:v>
                </c:pt>
                <c:pt idx="3405">
                  <c:v>513377</c:v>
                </c:pt>
                <c:pt idx="3406">
                  <c:v>513504</c:v>
                </c:pt>
                <c:pt idx="3407">
                  <c:v>513670</c:v>
                </c:pt>
                <c:pt idx="3408">
                  <c:v>513885</c:v>
                </c:pt>
                <c:pt idx="3409">
                  <c:v>514144</c:v>
                </c:pt>
                <c:pt idx="3410">
                  <c:v>514435</c:v>
                </c:pt>
                <c:pt idx="3411">
                  <c:v>514783</c:v>
                </c:pt>
                <c:pt idx="3412">
                  <c:v>515002</c:v>
                </c:pt>
                <c:pt idx="3413">
                  <c:v>515168</c:v>
                </c:pt>
                <c:pt idx="3414">
                  <c:v>515411</c:v>
                </c:pt>
                <c:pt idx="3415">
                  <c:v>515632</c:v>
                </c:pt>
                <c:pt idx="3416">
                  <c:v>515883</c:v>
                </c:pt>
                <c:pt idx="3417">
                  <c:v>516109</c:v>
                </c:pt>
                <c:pt idx="3418">
                  <c:v>516304</c:v>
                </c:pt>
                <c:pt idx="3419">
                  <c:v>516448</c:v>
                </c:pt>
                <c:pt idx="3420">
                  <c:v>516596</c:v>
                </c:pt>
                <c:pt idx="3421">
                  <c:v>516819</c:v>
                </c:pt>
                <c:pt idx="3422">
                  <c:v>517028</c:v>
                </c:pt>
                <c:pt idx="3423">
                  <c:v>517247</c:v>
                </c:pt>
                <c:pt idx="3424">
                  <c:v>517484</c:v>
                </c:pt>
                <c:pt idx="3425">
                  <c:v>517688</c:v>
                </c:pt>
                <c:pt idx="3426">
                  <c:v>517835</c:v>
                </c:pt>
                <c:pt idx="3427">
                  <c:v>517986</c:v>
                </c:pt>
                <c:pt idx="3428">
                  <c:v>518195</c:v>
                </c:pt>
                <c:pt idx="3429">
                  <c:v>518474</c:v>
                </c:pt>
                <c:pt idx="3430">
                  <c:v>518732</c:v>
                </c:pt>
                <c:pt idx="3431">
                  <c:v>518945</c:v>
                </c:pt>
                <c:pt idx="3432">
                  <c:v>519161</c:v>
                </c:pt>
                <c:pt idx="3433">
                  <c:v>519302</c:v>
                </c:pt>
                <c:pt idx="3434">
                  <c:v>519447</c:v>
                </c:pt>
                <c:pt idx="3435">
                  <c:v>519641</c:v>
                </c:pt>
                <c:pt idx="3436">
                  <c:v>519866</c:v>
                </c:pt>
                <c:pt idx="3437">
                  <c:v>520118</c:v>
                </c:pt>
                <c:pt idx="3438">
                  <c:v>520369</c:v>
                </c:pt>
                <c:pt idx="3439">
                  <c:v>520567</c:v>
                </c:pt>
                <c:pt idx="3440">
                  <c:v>520705</c:v>
                </c:pt>
                <c:pt idx="3441">
                  <c:v>520865</c:v>
                </c:pt>
                <c:pt idx="3442">
                  <c:v>521053</c:v>
                </c:pt>
                <c:pt idx="3443">
                  <c:v>521254</c:v>
                </c:pt>
                <c:pt idx="3444">
                  <c:v>521470</c:v>
                </c:pt>
                <c:pt idx="3445">
                  <c:v>521706</c:v>
                </c:pt>
                <c:pt idx="3446">
                  <c:v>521895</c:v>
                </c:pt>
                <c:pt idx="3447">
                  <c:v>522054</c:v>
                </c:pt>
                <c:pt idx="3448">
                  <c:v>522192</c:v>
                </c:pt>
                <c:pt idx="3449">
                  <c:v>522418</c:v>
                </c:pt>
                <c:pt idx="3450">
                  <c:v>522664</c:v>
                </c:pt>
                <c:pt idx="3451">
                  <c:v>522928</c:v>
                </c:pt>
                <c:pt idx="3452">
                  <c:v>523199</c:v>
                </c:pt>
                <c:pt idx="3453">
                  <c:v>523418</c:v>
                </c:pt>
                <c:pt idx="3454">
                  <c:v>523603</c:v>
                </c:pt>
                <c:pt idx="3455">
                  <c:v>523732</c:v>
                </c:pt>
                <c:pt idx="3456">
                  <c:v>523952</c:v>
                </c:pt>
                <c:pt idx="3457">
                  <c:v>524198</c:v>
                </c:pt>
                <c:pt idx="3458">
                  <c:v>524451</c:v>
                </c:pt>
                <c:pt idx="3459">
                  <c:v>524688</c:v>
                </c:pt>
                <c:pt idx="3460">
                  <c:v>524910</c:v>
                </c:pt>
                <c:pt idx="3461">
                  <c:v>525073</c:v>
                </c:pt>
                <c:pt idx="3462">
                  <c:v>525219</c:v>
                </c:pt>
                <c:pt idx="3463">
                  <c:v>525444</c:v>
                </c:pt>
                <c:pt idx="3464">
                  <c:v>525637</c:v>
                </c:pt>
                <c:pt idx="3465">
                  <c:v>525872</c:v>
                </c:pt>
                <c:pt idx="3466">
                  <c:v>526051</c:v>
                </c:pt>
                <c:pt idx="3467">
                  <c:v>526247</c:v>
                </c:pt>
                <c:pt idx="3468">
                  <c:v>526392</c:v>
                </c:pt>
                <c:pt idx="3469">
                  <c:v>526539</c:v>
                </c:pt>
                <c:pt idx="3470">
                  <c:v>526793</c:v>
                </c:pt>
                <c:pt idx="3471">
                  <c:v>527025</c:v>
                </c:pt>
                <c:pt idx="3472">
                  <c:v>527254</c:v>
                </c:pt>
                <c:pt idx="3473">
                  <c:v>527498</c:v>
                </c:pt>
                <c:pt idx="3474">
                  <c:v>527737</c:v>
                </c:pt>
                <c:pt idx="3475">
                  <c:v>527869</c:v>
                </c:pt>
                <c:pt idx="3476">
                  <c:v>528029</c:v>
                </c:pt>
                <c:pt idx="3477">
                  <c:v>528250</c:v>
                </c:pt>
                <c:pt idx="3478">
                  <c:v>528488</c:v>
                </c:pt>
                <c:pt idx="3479">
                  <c:v>528715</c:v>
                </c:pt>
                <c:pt idx="3480">
                  <c:v>528946</c:v>
                </c:pt>
                <c:pt idx="3481">
                  <c:v>529183</c:v>
                </c:pt>
                <c:pt idx="3482">
                  <c:v>529346</c:v>
                </c:pt>
                <c:pt idx="3483">
                  <c:v>529464</c:v>
                </c:pt>
                <c:pt idx="3484">
                  <c:v>529656</c:v>
                </c:pt>
                <c:pt idx="3485">
                  <c:v>529861</c:v>
                </c:pt>
                <c:pt idx="3486">
                  <c:v>530089</c:v>
                </c:pt>
                <c:pt idx="3487">
                  <c:v>530291</c:v>
                </c:pt>
                <c:pt idx="3488">
                  <c:v>530481</c:v>
                </c:pt>
                <c:pt idx="3489">
                  <c:v>530650</c:v>
                </c:pt>
                <c:pt idx="3490">
                  <c:v>530800</c:v>
                </c:pt>
                <c:pt idx="3491">
                  <c:v>531000</c:v>
                </c:pt>
                <c:pt idx="3492">
                  <c:v>531203</c:v>
                </c:pt>
                <c:pt idx="3493">
                  <c:v>531421</c:v>
                </c:pt>
                <c:pt idx="3494">
                  <c:v>531681</c:v>
                </c:pt>
                <c:pt idx="3495">
                  <c:v>531962</c:v>
                </c:pt>
                <c:pt idx="3496">
                  <c:v>532248</c:v>
                </c:pt>
                <c:pt idx="3497">
                  <c:v>532459</c:v>
                </c:pt>
                <c:pt idx="3498">
                  <c:v>532702</c:v>
                </c:pt>
                <c:pt idx="3499">
                  <c:v>532982</c:v>
                </c:pt>
                <c:pt idx="3500">
                  <c:v>533259</c:v>
                </c:pt>
                <c:pt idx="3501">
                  <c:v>533546</c:v>
                </c:pt>
                <c:pt idx="3502">
                  <c:v>533783</c:v>
                </c:pt>
                <c:pt idx="3503">
                  <c:v>533946</c:v>
                </c:pt>
                <c:pt idx="3504">
                  <c:v>534103</c:v>
                </c:pt>
                <c:pt idx="3505">
                  <c:v>534346</c:v>
                </c:pt>
                <c:pt idx="3506">
                  <c:v>534743</c:v>
                </c:pt>
                <c:pt idx="3507">
                  <c:v>535222</c:v>
                </c:pt>
                <c:pt idx="3508">
                  <c:v>535657</c:v>
                </c:pt>
                <c:pt idx="3509">
                  <c:v>536208</c:v>
                </c:pt>
                <c:pt idx="3510">
                  <c:v>536940</c:v>
                </c:pt>
                <c:pt idx="3511">
                  <c:v>537669</c:v>
                </c:pt>
                <c:pt idx="3512">
                  <c:v>538186</c:v>
                </c:pt>
                <c:pt idx="3513">
                  <c:v>538530</c:v>
                </c:pt>
                <c:pt idx="3514">
                  <c:v>538843</c:v>
                </c:pt>
                <c:pt idx="3515">
                  <c:v>539099</c:v>
                </c:pt>
                <c:pt idx="3516">
                  <c:v>539338</c:v>
                </c:pt>
                <c:pt idx="3517">
                  <c:v>539504</c:v>
                </c:pt>
                <c:pt idx="3518">
                  <c:v>539693</c:v>
                </c:pt>
                <c:pt idx="3519">
                  <c:v>539944</c:v>
                </c:pt>
                <c:pt idx="3520">
                  <c:v>540259</c:v>
                </c:pt>
                <c:pt idx="3521">
                  <c:v>540568</c:v>
                </c:pt>
                <c:pt idx="3522">
                  <c:v>540832</c:v>
                </c:pt>
                <c:pt idx="3523">
                  <c:v>541055</c:v>
                </c:pt>
                <c:pt idx="3524">
                  <c:v>541220</c:v>
                </c:pt>
                <c:pt idx="3525">
                  <c:v>541392</c:v>
                </c:pt>
                <c:pt idx="3526">
                  <c:v>541605</c:v>
                </c:pt>
                <c:pt idx="3527">
                  <c:v>541811</c:v>
                </c:pt>
                <c:pt idx="3528">
                  <c:v>542072</c:v>
                </c:pt>
                <c:pt idx="3529">
                  <c:v>542319</c:v>
                </c:pt>
                <c:pt idx="3530">
                  <c:v>542563</c:v>
                </c:pt>
                <c:pt idx="3531">
                  <c:v>542732</c:v>
                </c:pt>
                <c:pt idx="3532">
                  <c:v>542856</c:v>
                </c:pt>
                <c:pt idx="3533">
                  <c:v>543028</c:v>
                </c:pt>
                <c:pt idx="3534">
                  <c:v>543221</c:v>
                </c:pt>
                <c:pt idx="3535">
                  <c:v>543437</c:v>
                </c:pt>
                <c:pt idx="3536">
                  <c:v>543668</c:v>
                </c:pt>
                <c:pt idx="3537">
                  <c:v>543871</c:v>
                </c:pt>
                <c:pt idx="3538">
                  <c:v>544025</c:v>
                </c:pt>
                <c:pt idx="3539">
                  <c:v>544186</c:v>
                </c:pt>
                <c:pt idx="3540">
                  <c:v>544416</c:v>
                </c:pt>
                <c:pt idx="3541">
                  <c:v>544649</c:v>
                </c:pt>
                <c:pt idx="3542">
                  <c:v>544888</c:v>
                </c:pt>
                <c:pt idx="3543">
                  <c:v>545131</c:v>
                </c:pt>
                <c:pt idx="3544">
                  <c:v>545354</c:v>
                </c:pt>
                <c:pt idx="3545">
                  <c:v>545505</c:v>
                </c:pt>
                <c:pt idx="3546">
                  <c:v>545646</c:v>
                </c:pt>
                <c:pt idx="3547">
                  <c:v>545858</c:v>
                </c:pt>
                <c:pt idx="3548">
                  <c:v>546089</c:v>
                </c:pt>
                <c:pt idx="3549">
                  <c:v>546331</c:v>
                </c:pt>
                <c:pt idx="3550">
                  <c:v>546586</c:v>
                </c:pt>
                <c:pt idx="3551">
                  <c:v>546809</c:v>
                </c:pt>
                <c:pt idx="3552">
                  <c:v>546966</c:v>
                </c:pt>
                <c:pt idx="3553">
                  <c:v>547116</c:v>
                </c:pt>
                <c:pt idx="3554">
                  <c:v>547329</c:v>
                </c:pt>
                <c:pt idx="3555">
                  <c:v>547554</c:v>
                </c:pt>
                <c:pt idx="3556">
                  <c:v>547775</c:v>
                </c:pt>
                <c:pt idx="3557">
                  <c:v>547999</c:v>
                </c:pt>
                <c:pt idx="3558">
                  <c:v>548211</c:v>
                </c:pt>
                <c:pt idx="3559">
                  <c:v>548350</c:v>
                </c:pt>
                <c:pt idx="3560">
                  <c:v>548478</c:v>
                </c:pt>
                <c:pt idx="3561">
                  <c:v>548683</c:v>
                </c:pt>
                <c:pt idx="3562">
                  <c:v>548871</c:v>
                </c:pt>
                <c:pt idx="3563">
                  <c:v>549069</c:v>
                </c:pt>
                <c:pt idx="3564">
                  <c:v>549288</c:v>
                </c:pt>
                <c:pt idx="3565">
                  <c:v>549512</c:v>
                </c:pt>
                <c:pt idx="3566">
                  <c:v>549668</c:v>
                </c:pt>
                <c:pt idx="3567">
                  <c:v>549837</c:v>
                </c:pt>
                <c:pt idx="3568">
                  <c:v>550075</c:v>
                </c:pt>
                <c:pt idx="3569">
                  <c:v>550307</c:v>
                </c:pt>
                <c:pt idx="3570">
                  <c:v>550525</c:v>
                </c:pt>
                <c:pt idx="3571">
                  <c:v>550749</c:v>
                </c:pt>
                <c:pt idx="3572">
                  <c:v>550966</c:v>
                </c:pt>
                <c:pt idx="3573">
                  <c:v>551112</c:v>
                </c:pt>
                <c:pt idx="3574">
                  <c:v>551269</c:v>
                </c:pt>
                <c:pt idx="3575">
                  <c:v>551516</c:v>
                </c:pt>
                <c:pt idx="3576">
                  <c:v>551743</c:v>
                </c:pt>
                <c:pt idx="3577">
                  <c:v>551946</c:v>
                </c:pt>
                <c:pt idx="3578">
                  <c:v>552227</c:v>
                </c:pt>
                <c:pt idx="3579">
                  <c:v>552495</c:v>
                </c:pt>
                <c:pt idx="3580">
                  <c:v>552688</c:v>
                </c:pt>
                <c:pt idx="3581">
                  <c:v>552848</c:v>
                </c:pt>
                <c:pt idx="3582">
                  <c:v>553062</c:v>
                </c:pt>
                <c:pt idx="3583">
                  <c:v>553259</c:v>
                </c:pt>
                <c:pt idx="3584">
                  <c:v>553482</c:v>
                </c:pt>
                <c:pt idx="3585">
                  <c:v>553636</c:v>
                </c:pt>
                <c:pt idx="3586">
                  <c:v>553811</c:v>
                </c:pt>
                <c:pt idx="3587">
                  <c:v>553944</c:v>
                </c:pt>
                <c:pt idx="3588">
                  <c:v>554108</c:v>
                </c:pt>
                <c:pt idx="3589">
                  <c:v>554345</c:v>
                </c:pt>
                <c:pt idx="3590">
                  <c:v>554524</c:v>
                </c:pt>
                <c:pt idx="3591">
                  <c:v>554739</c:v>
                </c:pt>
                <c:pt idx="3592">
                  <c:v>554938</c:v>
                </c:pt>
                <c:pt idx="3593">
                  <c:v>555161</c:v>
                </c:pt>
                <c:pt idx="3594">
                  <c:v>555294</c:v>
                </c:pt>
                <c:pt idx="3595">
                  <c:v>555424</c:v>
                </c:pt>
                <c:pt idx="3596">
                  <c:v>555632</c:v>
                </c:pt>
                <c:pt idx="3597">
                  <c:v>555878</c:v>
                </c:pt>
                <c:pt idx="3598">
                  <c:v>556134</c:v>
                </c:pt>
                <c:pt idx="3599">
                  <c:v>556380</c:v>
                </c:pt>
                <c:pt idx="3600">
                  <c:v>556595</c:v>
                </c:pt>
                <c:pt idx="3601">
                  <c:v>556754</c:v>
                </c:pt>
                <c:pt idx="3602">
                  <c:v>556906</c:v>
                </c:pt>
                <c:pt idx="3603">
                  <c:v>557125</c:v>
                </c:pt>
                <c:pt idx="3604">
                  <c:v>557336</c:v>
                </c:pt>
                <c:pt idx="3605">
                  <c:v>557538</c:v>
                </c:pt>
                <c:pt idx="3606">
                  <c:v>557739</c:v>
                </c:pt>
                <c:pt idx="3607">
                  <c:v>557912</c:v>
                </c:pt>
                <c:pt idx="3608">
                  <c:v>558060</c:v>
                </c:pt>
                <c:pt idx="3609">
                  <c:v>558214</c:v>
                </c:pt>
                <c:pt idx="3610">
                  <c:v>558395</c:v>
                </c:pt>
                <c:pt idx="3611">
                  <c:v>558599</c:v>
                </c:pt>
                <c:pt idx="3612">
                  <c:v>558814</c:v>
                </c:pt>
                <c:pt idx="3613">
                  <c:v>559031</c:v>
                </c:pt>
                <c:pt idx="3614">
                  <c:v>559244</c:v>
                </c:pt>
                <c:pt idx="3615">
                  <c:v>559409</c:v>
                </c:pt>
                <c:pt idx="3616">
                  <c:v>559541</c:v>
                </c:pt>
                <c:pt idx="3617">
                  <c:v>559656</c:v>
                </c:pt>
                <c:pt idx="3618">
                  <c:v>559790</c:v>
                </c:pt>
                <c:pt idx="3619">
                  <c:v>559960</c:v>
                </c:pt>
                <c:pt idx="3620">
                  <c:v>560165</c:v>
                </c:pt>
                <c:pt idx="3621">
                  <c:v>560331</c:v>
                </c:pt>
                <c:pt idx="3622">
                  <c:v>560474</c:v>
                </c:pt>
                <c:pt idx="3623">
                  <c:v>560612</c:v>
                </c:pt>
                <c:pt idx="3624">
                  <c:v>560752</c:v>
                </c:pt>
                <c:pt idx="3625">
                  <c:v>560935</c:v>
                </c:pt>
                <c:pt idx="3626">
                  <c:v>561145</c:v>
                </c:pt>
                <c:pt idx="3627">
                  <c:v>561415</c:v>
                </c:pt>
                <c:pt idx="3628">
                  <c:v>561634</c:v>
                </c:pt>
                <c:pt idx="3629">
                  <c:v>561802</c:v>
                </c:pt>
                <c:pt idx="3630">
                  <c:v>561960</c:v>
                </c:pt>
                <c:pt idx="3631">
                  <c:v>562195</c:v>
                </c:pt>
                <c:pt idx="3632">
                  <c:v>562422</c:v>
                </c:pt>
                <c:pt idx="3633">
                  <c:v>562677</c:v>
                </c:pt>
                <c:pt idx="3634">
                  <c:v>562931</c:v>
                </c:pt>
                <c:pt idx="3635">
                  <c:v>563131</c:v>
                </c:pt>
                <c:pt idx="3636">
                  <c:v>563304</c:v>
                </c:pt>
                <c:pt idx="3637">
                  <c:v>563445</c:v>
                </c:pt>
                <c:pt idx="3638">
                  <c:v>563666</c:v>
                </c:pt>
                <c:pt idx="3639">
                  <c:v>563902</c:v>
                </c:pt>
                <c:pt idx="3640">
                  <c:v>564161</c:v>
                </c:pt>
                <c:pt idx="3641">
                  <c:v>564465</c:v>
                </c:pt>
                <c:pt idx="3642">
                  <c:v>564681</c:v>
                </c:pt>
                <c:pt idx="3643">
                  <c:v>564838</c:v>
                </c:pt>
                <c:pt idx="3644">
                  <c:v>564997</c:v>
                </c:pt>
                <c:pt idx="3645">
                  <c:v>565183</c:v>
                </c:pt>
                <c:pt idx="3646">
                  <c:v>565392</c:v>
                </c:pt>
                <c:pt idx="3647">
                  <c:v>565615</c:v>
                </c:pt>
                <c:pt idx="3648">
                  <c:v>565828</c:v>
                </c:pt>
                <c:pt idx="3649">
                  <c:v>566035</c:v>
                </c:pt>
                <c:pt idx="3650">
                  <c:v>566202</c:v>
                </c:pt>
                <c:pt idx="3651">
                  <c:v>566348</c:v>
                </c:pt>
                <c:pt idx="3652">
                  <c:v>566595</c:v>
                </c:pt>
                <c:pt idx="3653">
                  <c:v>566856</c:v>
                </c:pt>
                <c:pt idx="3654">
                  <c:v>567100</c:v>
                </c:pt>
                <c:pt idx="3655">
                  <c:v>567354</c:v>
                </c:pt>
                <c:pt idx="3656">
                  <c:v>567595</c:v>
                </c:pt>
                <c:pt idx="3657">
                  <c:v>567782</c:v>
                </c:pt>
                <c:pt idx="3658">
                  <c:v>567957</c:v>
                </c:pt>
                <c:pt idx="3659">
                  <c:v>568163</c:v>
                </c:pt>
                <c:pt idx="3660">
                  <c:v>568383</c:v>
                </c:pt>
                <c:pt idx="3661">
                  <c:v>568580</c:v>
                </c:pt>
                <c:pt idx="3662">
                  <c:v>568749</c:v>
                </c:pt>
                <c:pt idx="3663">
                  <c:v>568950</c:v>
                </c:pt>
                <c:pt idx="3664">
                  <c:v>569093</c:v>
                </c:pt>
                <c:pt idx="3665">
                  <c:v>569248</c:v>
                </c:pt>
                <c:pt idx="3666">
                  <c:v>569448</c:v>
                </c:pt>
                <c:pt idx="3667">
                  <c:v>569654</c:v>
                </c:pt>
                <c:pt idx="3668">
                  <c:v>569881</c:v>
                </c:pt>
                <c:pt idx="3669">
                  <c:v>570065</c:v>
                </c:pt>
                <c:pt idx="3670">
                  <c:v>570272</c:v>
                </c:pt>
                <c:pt idx="3671">
                  <c:v>570424</c:v>
                </c:pt>
                <c:pt idx="3672">
                  <c:v>570550</c:v>
                </c:pt>
                <c:pt idx="3673">
                  <c:v>570739</c:v>
                </c:pt>
                <c:pt idx="3674">
                  <c:v>570949</c:v>
                </c:pt>
                <c:pt idx="3675">
                  <c:v>571167</c:v>
                </c:pt>
                <c:pt idx="3676">
                  <c:v>571386</c:v>
                </c:pt>
                <c:pt idx="3677">
                  <c:v>571580</c:v>
                </c:pt>
                <c:pt idx="3678">
                  <c:v>571729</c:v>
                </c:pt>
                <c:pt idx="3679">
                  <c:v>571871</c:v>
                </c:pt>
                <c:pt idx="3680">
                  <c:v>572080</c:v>
                </c:pt>
                <c:pt idx="3681">
                  <c:v>572284</c:v>
                </c:pt>
                <c:pt idx="3682">
                  <c:v>572540</c:v>
                </c:pt>
                <c:pt idx="3683">
                  <c:v>572749</c:v>
                </c:pt>
                <c:pt idx="3684">
                  <c:v>572966</c:v>
                </c:pt>
                <c:pt idx="3685">
                  <c:v>573147</c:v>
                </c:pt>
                <c:pt idx="3686">
                  <c:v>573291</c:v>
                </c:pt>
                <c:pt idx="3687">
                  <c:v>573498</c:v>
                </c:pt>
                <c:pt idx="3688">
                  <c:v>573748</c:v>
                </c:pt>
                <c:pt idx="3689">
                  <c:v>574001</c:v>
                </c:pt>
                <c:pt idx="3690">
                  <c:v>574222</c:v>
                </c:pt>
                <c:pt idx="3691">
                  <c:v>574466</c:v>
                </c:pt>
                <c:pt idx="3692">
                  <c:v>574620</c:v>
                </c:pt>
                <c:pt idx="3693">
                  <c:v>574770</c:v>
                </c:pt>
                <c:pt idx="3694">
                  <c:v>574986</c:v>
                </c:pt>
                <c:pt idx="3695">
                  <c:v>575229</c:v>
                </c:pt>
                <c:pt idx="3696">
                  <c:v>575440</c:v>
                </c:pt>
                <c:pt idx="3697">
                  <c:v>575672</c:v>
                </c:pt>
                <c:pt idx="3698">
                  <c:v>575863</c:v>
                </c:pt>
                <c:pt idx="3699">
                  <c:v>576018</c:v>
                </c:pt>
                <c:pt idx="3700">
                  <c:v>576169</c:v>
                </c:pt>
                <c:pt idx="3701">
                  <c:v>576416</c:v>
                </c:pt>
                <c:pt idx="3702">
                  <c:v>576661</c:v>
                </c:pt>
                <c:pt idx="3703">
                  <c:v>576924</c:v>
                </c:pt>
                <c:pt idx="3704">
                  <c:v>577185</c:v>
                </c:pt>
                <c:pt idx="3705">
                  <c:v>577470</c:v>
                </c:pt>
                <c:pt idx="3706">
                  <c:v>577620</c:v>
                </c:pt>
                <c:pt idx="3707">
                  <c:v>577774</c:v>
                </c:pt>
                <c:pt idx="3708">
                  <c:v>577964</c:v>
                </c:pt>
                <c:pt idx="3709">
                  <c:v>578199</c:v>
                </c:pt>
                <c:pt idx="3710">
                  <c:v>578416</c:v>
                </c:pt>
                <c:pt idx="3711">
                  <c:v>578626</c:v>
                </c:pt>
                <c:pt idx="3712">
                  <c:v>578788</c:v>
                </c:pt>
                <c:pt idx="3713">
                  <c:v>578960</c:v>
                </c:pt>
                <c:pt idx="3714">
                  <c:v>579125</c:v>
                </c:pt>
                <c:pt idx="3715">
                  <c:v>579345</c:v>
                </c:pt>
                <c:pt idx="3716">
                  <c:v>579604</c:v>
                </c:pt>
                <c:pt idx="3717">
                  <c:v>579867</c:v>
                </c:pt>
                <c:pt idx="3718">
                  <c:v>580105</c:v>
                </c:pt>
                <c:pt idx="3719">
                  <c:v>580328</c:v>
                </c:pt>
                <c:pt idx="3720">
                  <c:v>580524</c:v>
                </c:pt>
                <c:pt idx="3721">
                  <c:v>580702</c:v>
                </c:pt>
                <c:pt idx="3722">
                  <c:v>580941</c:v>
                </c:pt>
                <c:pt idx="3723">
                  <c:v>581202</c:v>
                </c:pt>
                <c:pt idx="3724">
                  <c:v>581495</c:v>
                </c:pt>
                <c:pt idx="3725">
                  <c:v>581747</c:v>
                </c:pt>
                <c:pt idx="3726">
                  <c:v>581984</c:v>
                </c:pt>
                <c:pt idx="3727">
                  <c:v>582156</c:v>
                </c:pt>
                <c:pt idx="3728">
                  <c:v>582374</c:v>
                </c:pt>
                <c:pt idx="3729">
                  <c:v>582602</c:v>
                </c:pt>
                <c:pt idx="3730">
                  <c:v>582854</c:v>
                </c:pt>
                <c:pt idx="3731">
                  <c:v>583087</c:v>
                </c:pt>
                <c:pt idx="3732">
                  <c:v>583340</c:v>
                </c:pt>
                <c:pt idx="3733">
                  <c:v>583567</c:v>
                </c:pt>
                <c:pt idx="3734">
                  <c:v>583721</c:v>
                </c:pt>
                <c:pt idx="3735">
                  <c:v>583942</c:v>
                </c:pt>
                <c:pt idx="3736">
                  <c:v>584232</c:v>
                </c:pt>
                <c:pt idx="3737">
                  <c:v>584492</c:v>
                </c:pt>
                <c:pt idx="3738">
                  <c:v>584741</c:v>
                </c:pt>
                <c:pt idx="3739">
                  <c:v>585011</c:v>
                </c:pt>
                <c:pt idx="3740">
                  <c:v>585263</c:v>
                </c:pt>
                <c:pt idx="3741">
                  <c:v>585410</c:v>
                </c:pt>
                <c:pt idx="3742">
                  <c:v>585570</c:v>
                </c:pt>
                <c:pt idx="3743">
                  <c:v>585814</c:v>
                </c:pt>
                <c:pt idx="3744">
                  <c:v>586054</c:v>
                </c:pt>
                <c:pt idx="3745">
                  <c:v>586333</c:v>
                </c:pt>
                <c:pt idx="3746">
                  <c:v>586579</c:v>
                </c:pt>
                <c:pt idx="3747">
                  <c:v>586814</c:v>
                </c:pt>
                <c:pt idx="3748">
                  <c:v>586983</c:v>
                </c:pt>
                <c:pt idx="3749">
                  <c:v>587116</c:v>
                </c:pt>
                <c:pt idx="3750">
                  <c:v>587390</c:v>
                </c:pt>
                <c:pt idx="3751">
                  <c:v>587624</c:v>
                </c:pt>
                <c:pt idx="3752">
                  <c:v>587871</c:v>
                </c:pt>
                <c:pt idx="3753">
                  <c:v>588130</c:v>
                </c:pt>
                <c:pt idx="3754">
                  <c:v>588346</c:v>
                </c:pt>
                <c:pt idx="3755">
                  <c:v>588507</c:v>
                </c:pt>
                <c:pt idx="3756">
                  <c:v>588668</c:v>
                </c:pt>
                <c:pt idx="3757">
                  <c:v>588885</c:v>
                </c:pt>
                <c:pt idx="3758">
                  <c:v>589138</c:v>
                </c:pt>
                <c:pt idx="3759">
                  <c:v>589394</c:v>
                </c:pt>
                <c:pt idx="3760">
                  <c:v>589673</c:v>
                </c:pt>
                <c:pt idx="3761">
                  <c:v>589899</c:v>
                </c:pt>
                <c:pt idx="3762">
                  <c:v>590071</c:v>
                </c:pt>
                <c:pt idx="3763">
                  <c:v>590202</c:v>
                </c:pt>
                <c:pt idx="3764">
                  <c:v>590420</c:v>
                </c:pt>
                <c:pt idx="3765">
                  <c:v>590684</c:v>
                </c:pt>
                <c:pt idx="3766">
                  <c:v>590925</c:v>
                </c:pt>
                <c:pt idx="3767">
                  <c:v>591146</c:v>
                </c:pt>
                <c:pt idx="3768">
                  <c:v>591379</c:v>
                </c:pt>
                <c:pt idx="3769">
                  <c:v>591556</c:v>
                </c:pt>
                <c:pt idx="3770">
                  <c:v>591692</c:v>
                </c:pt>
                <c:pt idx="3771">
                  <c:v>591911</c:v>
                </c:pt>
                <c:pt idx="3772">
                  <c:v>592131</c:v>
                </c:pt>
                <c:pt idx="3773">
                  <c:v>592394</c:v>
                </c:pt>
                <c:pt idx="3774">
                  <c:v>592629</c:v>
                </c:pt>
                <c:pt idx="3775">
                  <c:v>592889</c:v>
                </c:pt>
                <c:pt idx="3776">
                  <c:v>593060</c:v>
                </c:pt>
                <c:pt idx="3777">
                  <c:v>593219</c:v>
                </c:pt>
                <c:pt idx="3778">
                  <c:v>593446</c:v>
                </c:pt>
                <c:pt idx="3779">
                  <c:v>593704</c:v>
                </c:pt>
                <c:pt idx="3780">
                  <c:v>593943</c:v>
                </c:pt>
                <c:pt idx="3781">
                  <c:v>594185</c:v>
                </c:pt>
                <c:pt idx="3782">
                  <c:v>594429</c:v>
                </c:pt>
                <c:pt idx="3783">
                  <c:v>594618</c:v>
                </c:pt>
                <c:pt idx="3784">
                  <c:v>594780</c:v>
                </c:pt>
                <c:pt idx="3785">
                  <c:v>595003</c:v>
                </c:pt>
                <c:pt idx="3786">
                  <c:v>595238</c:v>
                </c:pt>
                <c:pt idx="3787">
                  <c:v>595460</c:v>
                </c:pt>
                <c:pt idx="3788">
                  <c:v>595722</c:v>
                </c:pt>
                <c:pt idx="3789">
                  <c:v>595964</c:v>
                </c:pt>
                <c:pt idx="3790">
                  <c:v>596103</c:v>
                </c:pt>
                <c:pt idx="3791">
                  <c:v>596275</c:v>
                </c:pt>
                <c:pt idx="3792">
                  <c:v>596496</c:v>
                </c:pt>
                <c:pt idx="3793">
                  <c:v>596741</c:v>
                </c:pt>
                <c:pt idx="3794">
                  <c:v>596994</c:v>
                </c:pt>
                <c:pt idx="3795">
                  <c:v>597248</c:v>
                </c:pt>
                <c:pt idx="3796">
                  <c:v>597469</c:v>
                </c:pt>
                <c:pt idx="3797">
                  <c:v>597669</c:v>
                </c:pt>
                <c:pt idx="3798">
                  <c:v>597802</c:v>
                </c:pt>
                <c:pt idx="3799">
                  <c:v>598038</c:v>
                </c:pt>
                <c:pt idx="3800">
                  <c:v>598252</c:v>
                </c:pt>
                <c:pt idx="3801">
                  <c:v>598489</c:v>
                </c:pt>
                <c:pt idx="3802">
                  <c:v>598729</c:v>
                </c:pt>
                <c:pt idx="3803">
                  <c:v>598971</c:v>
                </c:pt>
                <c:pt idx="3804">
                  <c:v>599173</c:v>
                </c:pt>
                <c:pt idx="3805">
                  <c:v>599379</c:v>
                </c:pt>
                <c:pt idx="3806">
                  <c:v>599636</c:v>
                </c:pt>
                <c:pt idx="3807">
                  <c:v>599908</c:v>
                </c:pt>
                <c:pt idx="3808">
                  <c:v>600114</c:v>
                </c:pt>
                <c:pt idx="3809">
                  <c:v>600395</c:v>
                </c:pt>
                <c:pt idx="3810">
                  <c:v>600665</c:v>
                </c:pt>
                <c:pt idx="3811">
                  <c:v>600882</c:v>
                </c:pt>
                <c:pt idx="3812">
                  <c:v>601080</c:v>
                </c:pt>
                <c:pt idx="3813">
                  <c:v>601368</c:v>
                </c:pt>
                <c:pt idx="3814">
                  <c:v>601638</c:v>
                </c:pt>
                <c:pt idx="3815">
                  <c:v>601925</c:v>
                </c:pt>
                <c:pt idx="3816">
                  <c:v>602180</c:v>
                </c:pt>
                <c:pt idx="3817">
                  <c:v>602403</c:v>
                </c:pt>
                <c:pt idx="3818">
                  <c:v>602549</c:v>
                </c:pt>
                <c:pt idx="3819">
                  <c:v>602724</c:v>
                </c:pt>
                <c:pt idx="3820">
                  <c:v>603000</c:v>
                </c:pt>
                <c:pt idx="3821">
                  <c:v>603284</c:v>
                </c:pt>
                <c:pt idx="3822">
                  <c:v>603592</c:v>
                </c:pt>
                <c:pt idx="3823">
                  <c:v>603879</c:v>
                </c:pt>
                <c:pt idx="3824">
                  <c:v>604262</c:v>
                </c:pt>
                <c:pt idx="3825">
                  <c:v>604476</c:v>
                </c:pt>
                <c:pt idx="3826">
                  <c:v>604781</c:v>
                </c:pt>
                <c:pt idx="3827">
                  <c:v>605145</c:v>
                </c:pt>
                <c:pt idx="3828">
                  <c:v>605501</c:v>
                </c:pt>
                <c:pt idx="3829">
                  <c:v>605812</c:v>
                </c:pt>
                <c:pt idx="3830">
                  <c:v>606116</c:v>
                </c:pt>
                <c:pt idx="3831">
                  <c:v>606448</c:v>
                </c:pt>
                <c:pt idx="3832">
                  <c:v>606644</c:v>
                </c:pt>
                <c:pt idx="3833">
                  <c:v>606842</c:v>
                </c:pt>
                <c:pt idx="3834">
                  <c:v>607138</c:v>
                </c:pt>
                <c:pt idx="3835">
                  <c:v>607379</c:v>
                </c:pt>
                <c:pt idx="3836">
                  <c:v>607702</c:v>
                </c:pt>
                <c:pt idx="3837">
                  <c:v>608038</c:v>
                </c:pt>
                <c:pt idx="3838">
                  <c:v>608361</c:v>
                </c:pt>
                <c:pt idx="3839">
                  <c:v>608573</c:v>
                </c:pt>
                <c:pt idx="3840">
                  <c:v>608784</c:v>
                </c:pt>
                <c:pt idx="3841">
                  <c:v>609082</c:v>
                </c:pt>
                <c:pt idx="3842">
                  <c:v>609513</c:v>
                </c:pt>
                <c:pt idx="3843">
                  <c:v>609842</c:v>
                </c:pt>
                <c:pt idx="3844">
                  <c:v>610187</c:v>
                </c:pt>
                <c:pt idx="3845">
                  <c:v>610488</c:v>
                </c:pt>
                <c:pt idx="3846">
                  <c:v>610731</c:v>
                </c:pt>
                <c:pt idx="3847">
                  <c:v>610991</c:v>
                </c:pt>
                <c:pt idx="3848">
                  <c:v>611306</c:v>
                </c:pt>
                <c:pt idx="3849">
                  <c:v>611621</c:v>
                </c:pt>
                <c:pt idx="3850">
                  <c:v>611964</c:v>
                </c:pt>
                <c:pt idx="3851">
                  <c:v>612270</c:v>
                </c:pt>
                <c:pt idx="3852">
                  <c:v>612596</c:v>
                </c:pt>
                <c:pt idx="3853">
                  <c:v>612865</c:v>
                </c:pt>
                <c:pt idx="3854">
                  <c:v>613095</c:v>
                </c:pt>
                <c:pt idx="3855">
                  <c:v>613413</c:v>
                </c:pt>
                <c:pt idx="3856">
                  <c:v>613757</c:v>
                </c:pt>
                <c:pt idx="3857">
                  <c:v>614056</c:v>
                </c:pt>
                <c:pt idx="3858">
                  <c:v>614379</c:v>
                </c:pt>
                <c:pt idx="3859">
                  <c:v>614677</c:v>
                </c:pt>
                <c:pt idx="3860">
                  <c:v>614883</c:v>
                </c:pt>
                <c:pt idx="3861">
                  <c:v>615084</c:v>
                </c:pt>
                <c:pt idx="3862">
                  <c:v>615343</c:v>
                </c:pt>
                <c:pt idx="3863">
                  <c:v>615638</c:v>
                </c:pt>
                <c:pt idx="3864">
                  <c:v>615952</c:v>
                </c:pt>
                <c:pt idx="3865">
                  <c:v>616273</c:v>
                </c:pt>
                <c:pt idx="3866">
                  <c:v>616537</c:v>
                </c:pt>
                <c:pt idx="3867">
                  <c:v>616729</c:v>
                </c:pt>
                <c:pt idx="3868">
                  <c:v>616944</c:v>
                </c:pt>
                <c:pt idx="3869">
                  <c:v>617247</c:v>
                </c:pt>
                <c:pt idx="3870">
                  <c:v>617530</c:v>
                </c:pt>
                <c:pt idx="3871">
                  <c:v>617799</c:v>
                </c:pt>
                <c:pt idx="3872">
                  <c:v>618083</c:v>
                </c:pt>
                <c:pt idx="3873">
                  <c:v>618410</c:v>
                </c:pt>
                <c:pt idx="3874">
                  <c:v>618657</c:v>
                </c:pt>
                <c:pt idx="3875">
                  <c:v>618907</c:v>
                </c:pt>
                <c:pt idx="3876">
                  <c:v>619323</c:v>
                </c:pt>
                <c:pt idx="3877">
                  <c:v>619839</c:v>
                </c:pt>
                <c:pt idx="3878">
                  <c:v>620385</c:v>
                </c:pt>
                <c:pt idx="3879">
                  <c:v>620929</c:v>
                </c:pt>
                <c:pt idx="3880">
                  <c:v>621404</c:v>
                </c:pt>
                <c:pt idx="3881">
                  <c:v>621653</c:v>
                </c:pt>
                <c:pt idx="3882">
                  <c:v>621907</c:v>
                </c:pt>
                <c:pt idx="3883">
                  <c:v>622202</c:v>
                </c:pt>
                <c:pt idx="3884">
                  <c:v>622512</c:v>
                </c:pt>
                <c:pt idx="3885">
                  <c:v>622860</c:v>
                </c:pt>
                <c:pt idx="3886">
                  <c:v>623187</c:v>
                </c:pt>
                <c:pt idx="3887">
                  <c:v>623521</c:v>
                </c:pt>
                <c:pt idx="3888">
                  <c:v>623718</c:v>
                </c:pt>
                <c:pt idx="3889">
                  <c:v>623903</c:v>
                </c:pt>
                <c:pt idx="3890">
                  <c:v>624174</c:v>
                </c:pt>
                <c:pt idx="3891">
                  <c:v>624476</c:v>
                </c:pt>
                <c:pt idx="3892">
                  <c:v>624769</c:v>
                </c:pt>
                <c:pt idx="3893">
                  <c:v>625040</c:v>
                </c:pt>
                <c:pt idx="3894">
                  <c:v>625300</c:v>
                </c:pt>
                <c:pt idx="3895">
                  <c:v>625516</c:v>
                </c:pt>
                <c:pt idx="3896">
                  <c:v>625675</c:v>
                </c:pt>
                <c:pt idx="3897">
                  <c:v>625920</c:v>
                </c:pt>
                <c:pt idx="3898">
                  <c:v>626202</c:v>
                </c:pt>
                <c:pt idx="3899">
                  <c:v>626497</c:v>
                </c:pt>
                <c:pt idx="3900">
                  <c:v>626772</c:v>
                </c:pt>
                <c:pt idx="3901">
                  <c:v>627030</c:v>
                </c:pt>
                <c:pt idx="3902">
                  <c:v>627235</c:v>
                </c:pt>
                <c:pt idx="3903">
                  <c:v>627455</c:v>
                </c:pt>
                <c:pt idx="3904">
                  <c:v>627883</c:v>
                </c:pt>
                <c:pt idx="3905">
                  <c:v>628324</c:v>
                </c:pt>
                <c:pt idx="3906">
                  <c:v>628935</c:v>
                </c:pt>
                <c:pt idx="3907">
                  <c:v>629341</c:v>
                </c:pt>
                <c:pt idx="3908">
                  <c:v>629620</c:v>
                </c:pt>
                <c:pt idx="3909">
                  <c:v>629878</c:v>
                </c:pt>
                <c:pt idx="3910">
                  <c:v>630087</c:v>
                </c:pt>
                <c:pt idx="3911">
                  <c:v>630376</c:v>
                </c:pt>
                <c:pt idx="3912">
                  <c:v>630714</c:v>
                </c:pt>
                <c:pt idx="3913">
                  <c:v>630967</c:v>
                </c:pt>
                <c:pt idx="3914">
                  <c:v>631270</c:v>
                </c:pt>
                <c:pt idx="3915">
                  <c:v>631538</c:v>
                </c:pt>
                <c:pt idx="3916">
                  <c:v>631739</c:v>
                </c:pt>
                <c:pt idx="3917">
                  <c:v>631922</c:v>
                </c:pt>
                <c:pt idx="3918">
                  <c:v>632193</c:v>
                </c:pt>
                <c:pt idx="3919">
                  <c:v>632480</c:v>
                </c:pt>
                <c:pt idx="3920">
                  <c:v>632764</c:v>
                </c:pt>
                <c:pt idx="3921">
                  <c:v>633092</c:v>
                </c:pt>
                <c:pt idx="3922">
                  <c:v>633381</c:v>
                </c:pt>
                <c:pt idx="3923">
                  <c:v>633582</c:v>
                </c:pt>
                <c:pt idx="3924">
                  <c:v>633776</c:v>
                </c:pt>
                <c:pt idx="3925">
                  <c:v>634086</c:v>
                </c:pt>
                <c:pt idx="3926">
                  <c:v>634454</c:v>
                </c:pt>
                <c:pt idx="3927">
                  <c:v>634784</c:v>
                </c:pt>
                <c:pt idx="3928">
                  <c:v>635102</c:v>
                </c:pt>
                <c:pt idx="3929">
                  <c:v>635424</c:v>
                </c:pt>
                <c:pt idx="3930">
                  <c:v>635682</c:v>
                </c:pt>
                <c:pt idx="3931">
                  <c:v>635907</c:v>
                </c:pt>
                <c:pt idx="3932">
                  <c:v>636212</c:v>
                </c:pt>
                <c:pt idx="3933">
                  <c:v>636523</c:v>
                </c:pt>
                <c:pt idx="3934">
                  <c:v>636778</c:v>
                </c:pt>
                <c:pt idx="3935">
                  <c:v>637058</c:v>
                </c:pt>
                <c:pt idx="3936">
                  <c:v>637379</c:v>
                </c:pt>
                <c:pt idx="3937">
                  <c:v>637605</c:v>
                </c:pt>
                <c:pt idx="3938">
                  <c:v>637868</c:v>
                </c:pt>
                <c:pt idx="3939">
                  <c:v>638257</c:v>
                </c:pt>
                <c:pt idx="3940">
                  <c:v>638633</c:v>
                </c:pt>
                <c:pt idx="3941">
                  <c:v>638987</c:v>
                </c:pt>
                <c:pt idx="3942">
                  <c:v>639335</c:v>
                </c:pt>
                <c:pt idx="3943">
                  <c:v>639690</c:v>
                </c:pt>
                <c:pt idx="3944">
                  <c:v>639968</c:v>
                </c:pt>
                <c:pt idx="3945">
                  <c:v>640218</c:v>
                </c:pt>
                <c:pt idx="3946">
                  <c:v>640521</c:v>
                </c:pt>
                <c:pt idx="3947">
                  <c:v>640797</c:v>
                </c:pt>
                <c:pt idx="3948">
                  <c:v>641111</c:v>
                </c:pt>
                <c:pt idx="3949">
                  <c:v>641401</c:v>
                </c:pt>
                <c:pt idx="3950">
                  <c:v>641680</c:v>
                </c:pt>
                <c:pt idx="3951">
                  <c:v>641940</c:v>
                </c:pt>
                <c:pt idx="3952">
                  <c:v>642174</c:v>
                </c:pt>
                <c:pt idx="3953">
                  <c:v>642522</c:v>
                </c:pt>
                <c:pt idx="3954">
                  <c:v>642902</c:v>
                </c:pt>
                <c:pt idx="3955">
                  <c:v>643215</c:v>
                </c:pt>
                <c:pt idx="3956">
                  <c:v>643536</c:v>
                </c:pt>
                <c:pt idx="3957">
                  <c:v>643853</c:v>
                </c:pt>
                <c:pt idx="3958">
                  <c:v>644074</c:v>
                </c:pt>
                <c:pt idx="3959">
                  <c:v>644352</c:v>
                </c:pt>
                <c:pt idx="3960">
                  <c:v>644722</c:v>
                </c:pt>
                <c:pt idx="3961">
                  <c:v>645071</c:v>
                </c:pt>
                <c:pt idx="3962">
                  <c:v>645454</c:v>
                </c:pt>
                <c:pt idx="3963">
                  <c:v>645807</c:v>
                </c:pt>
                <c:pt idx="3964">
                  <c:v>646147</c:v>
                </c:pt>
                <c:pt idx="3965">
                  <c:v>646412</c:v>
                </c:pt>
                <c:pt idx="3966">
                  <c:v>646685</c:v>
                </c:pt>
                <c:pt idx="3967">
                  <c:v>647054</c:v>
                </c:pt>
                <c:pt idx="3968">
                  <c:v>647396</c:v>
                </c:pt>
                <c:pt idx="3969">
                  <c:v>647808</c:v>
                </c:pt>
                <c:pt idx="3970">
                  <c:v>648148</c:v>
                </c:pt>
                <c:pt idx="3971">
                  <c:v>648501</c:v>
                </c:pt>
                <c:pt idx="3972">
                  <c:v>648759</c:v>
                </c:pt>
                <c:pt idx="3973">
                  <c:v>648987</c:v>
                </c:pt>
                <c:pt idx="3974">
                  <c:v>649316</c:v>
                </c:pt>
                <c:pt idx="3975">
                  <c:v>649629</c:v>
                </c:pt>
                <c:pt idx="3976">
                  <c:v>649966</c:v>
                </c:pt>
                <c:pt idx="3977">
                  <c:v>650241</c:v>
                </c:pt>
                <c:pt idx="3978">
                  <c:v>650514</c:v>
                </c:pt>
                <c:pt idx="3979">
                  <c:v>650744</c:v>
                </c:pt>
                <c:pt idx="3980">
                  <c:v>650917</c:v>
                </c:pt>
                <c:pt idx="3981">
                  <c:v>651154</c:v>
                </c:pt>
                <c:pt idx="3982">
                  <c:v>651316</c:v>
                </c:pt>
                <c:pt idx="3983">
                  <c:v>651562</c:v>
                </c:pt>
                <c:pt idx="3984">
                  <c:v>651800</c:v>
                </c:pt>
                <c:pt idx="3985">
                  <c:v>652044</c:v>
                </c:pt>
                <c:pt idx="3986">
                  <c:v>652270</c:v>
                </c:pt>
                <c:pt idx="3987">
                  <c:v>652492</c:v>
                </c:pt>
                <c:pt idx="3988">
                  <c:v>652745</c:v>
                </c:pt>
                <c:pt idx="3989">
                  <c:v>652956</c:v>
                </c:pt>
                <c:pt idx="3990">
                  <c:v>653233</c:v>
                </c:pt>
                <c:pt idx="3991">
                  <c:v>653522</c:v>
                </c:pt>
                <c:pt idx="3992">
                  <c:v>653790</c:v>
                </c:pt>
                <c:pt idx="3993">
                  <c:v>653978</c:v>
                </c:pt>
                <c:pt idx="3994">
                  <c:v>654207</c:v>
                </c:pt>
                <c:pt idx="3995">
                  <c:v>654439</c:v>
                </c:pt>
                <c:pt idx="3996">
                  <c:v>654733</c:v>
                </c:pt>
                <c:pt idx="3997">
                  <c:v>655031</c:v>
                </c:pt>
                <c:pt idx="3998">
                  <c:v>655336</c:v>
                </c:pt>
                <c:pt idx="3999">
                  <c:v>655652</c:v>
                </c:pt>
                <c:pt idx="4000">
                  <c:v>655898</c:v>
                </c:pt>
                <c:pt idx="4001">
                  <c:v>656126</c:v>
                </c:pt>
                <c:pt idx="4002">
                  <c:v>656370</c:v>
                </c:pt>
                <c:pt idx="4003">
                  <c:v>656689</c:v>
                </c:pt>
                <c:pt idx="4004">
                  <c:v>657014</c:v>
                </c:pt>
                <c:pt idx="4005">
                  <c:v>657332</c:v>
                </c:pt>
                <c:pt idx="4006">
                  <c:v>657655</c:v>
                </c:pt>
                <c:pt idx="4007">
                  <c:v>657911</c:v>
                </c:pt>
                <c:pt idx="4008">
                  <c:v>658142</c:v>
                </c:pt>
                <c:pt idx="4009">
                  <c:v>658459</c:v>
                </c:pt>
                <c:pt idx="4010">
                  <c:v>658780</c:v>
                </c:pt>
                <c:pt idx="4011">
                  <c:v>659124</c:v>
                </c:pt>
                <c:pt idx="4012">
                  <c:v>659428</c:v>
                </c:pt>
                <c:pt idx="4013">
                  <c:v>659702</c:v>
                </c:pt>
                <c:pt idx="4014">
                  <c:v>659936</c:v>
                </c:pt>
                <c:pt idx="4015">
                  <c:v>660205</c:v>
                </c:pt>
                <c:pt idx="4016">
                  <c:v>660570</c:v>
                </c:pt>
                <c:pt idx="4017">
                  <c:v>660932</c:v>
                </c:pt>
                <c:pt idx="4018">
                  <c:v>661358</c:v>
                </c:pt>
                <c:pt idx="4019">
                  <c:v>661707</c:v>
                </c:pt>
                <c:pt idx="4020">
                  <c:v>662074</c:v>
                </c:pt>
                <c:pt idx="4021">
                  <c:v>662368</c:v>
                </c:pt>
                <c:pt idx="4022">
                  <c:v>662593</c:v>
                </c:pt>
                <c:pt idx="4023">
                  <c:v>662927</c:v>
                </c:pt>
                <c:pt idx="4024">
                  <c:v>663259</c:v>
                </c:pt>
                <c:pt idx="4025">
                  <c:v>663572</c:v>
                </c:pt>
                <c:pt idx="4026">
                  <c:v>663955</c:v>
                </c:pt>
                <c:pt idx="4027">
                  <c:v>664317</c:v>
                </c:pt>
                <c:pt idx="4028">
                  <c:v>664570</c:v>
                </c:pt>
                <c:pt idx="4029">
                  <c:v>664801</c:v>
                </c:pt>
                <c:pt idx="4030">
                  <c:v>665114</c:v>
                </c:pt>
                <c:pt idx="4031">
                  <c:v>665450</c:v>
                </c:pt>
                <c:pt idx="4032">
                  <c:v>665877</c:v>
                </c:pt>
                <c:pt idx="4033">
                  <c:v>666212</c:v>
                </c:pt>
                <c:pt idx="4034">
                  <c:v>666550</c:v>
                </c:pt>
                <c:pt idx="4035">
                  <c:v>666834</c:v>
                </c:pt>
                <c:pt idx="4036">
                  <c:v>667100</c:v>
                </c:pt>
                <c:pt idx="4037">
                  <c:v>667406</c:v>
                </c:pt>
                <c:pt idx="4038">
                  <c:v>667746</c:v>
                </c:pt>
                <c:pt idx="4039">
                  <c:v>668137</c:v>
                </c:pt>
                <c:pt idx="4040">
                  <c:v>668504</c:v>
                </c:pt>
                <c:pt idx="4041">
                  <c:v>668838</c:v>
                </c:pt>
                <c:pt idx="4042">
                  <c:v>669158</c:v>
                </c:pt>
                <c:pt idx="4043">
                  <c:v>669396</c:v>
                </c:pt>
                <c:pt idx="4044">
                  <c:v>669819</c:v>
                </c:pt>
                <c:pt idx="4045">
                  <c:v>670202</c:v>
                </c:pt>
                <c:pt idx="4046">
                  <c:v>670557</c:v>
                </c:pt>
                <c:pt idx="4047">
                  <c:v>670917</c:v>
                </c:pt>
                <c:pt idx="4048">
                  <c:v>671265</c:v>
                </c:pt>
                <c:pt idx="4049">
                  <c:v>671524</c:v>
                </c:pt>
                <c:pt idx="4050">
                  <c:v>671811</c:v>
                </c:pt>
                <c:pt idx="4051">
                  <c:v>672185</c:v>
                </c:pt>
                <c:pt idx="4052">
                  <c:v>672549</c:v>
                </c:pt>
                <c:pt idx="4053">
                  <c:v>672881</c:v>
                </c:pt>
                <c:pt idx="4054">
                  <c:v>673223</c:v>
                </c:pt>
                <c:pt idx="4055">
                  <c:v>673513</c:v>
                </c:pt>
                <c:pt idx="4056">
                  <c:v>673809</c:v>
                </c:pt>
                <c:pt idx="4057">
                  <c:v>674091</c:v>
                </c:pt>
                <c:pt idx="4058">
                  <c:v>674442</c:v>
                </c:pt>
                <c:pt idx="4059">
                  <c:v>674841</c:v>
                </c:pt>
                <c:pt idx="4060">
                  <c:v>675249</c:v>
                </c:pt>
                <c:pt idx="4061">
                  <c:v>675645</c:v>
                </c:pt>
                <c:pt idx="4062">
                  <c:v>676048</c:v>
                </c:pt>
                <c:pt idx="4063">
                  <c:v>676356</c:v>
                </c:pt>
                <c:pt idx="4064">
                  <c:v>676628</c:v>
                </c:pt>
                <c:pt idx="4065">
                  <c:v>676968</c:v>
                </c:pt>
                <c:pt idx="4066">
                  <c:v>677391</c:v>
                </c:pt>
                <c:pt idx="4067">
                  <c:v>677764</c:v>
                </c:pt>
                <c:pt idx="4068">
                  <c:v>678141</c:v>
                </c:pt>
                <c:pt idx="4069">
                  <c:v>678448</c:v>
                </c:pt>
                <c:pt idx="4070">
                  <c:v>678684</c:v>
                </c:pt>
                <c:pt idx="4071">
                  <c:v>678947</c:v>
                </c:pt>
                <c:pt idx="4072">
                  <c:v>679263</c:v>
                </c:pt>
                <c:pt idx="4073">
                  <c:v>679597</c:v>
                </c:pt>
                <c:pt idx="4074">
                  <c:v>679973</c:v>
                </c:pt>
                <c:pt idx="4075">
                  <c:v>680301</c:v>
                </c:pt>
                <c:pt idx="4076">
                  <c:v>680601</c:v>
                </c:pt>
                <c:pt idx="4077">
                  <c:v>680847</c:v>
                </c:pt>
                <c:pt idx="4078">
                  <c:v>681118</c:v>
                </c:pt>
                <c:pt idx="4079">
                  <c:v>681469</c:v>
                </c:pt>
                <c:pt idx="4080">
                  <c:v>681810</c:v>
                </c:pt>
                <c:pt idx="4081">
                  <c:v>682202</c:v>
                </c:pt>
                <c:pt idx="4082">
                  <c:v>682564</c:v>
                </c:pt>
                <c:pt idx="4083">
                  <c:v>682941</c:v>
                </c:pt>
                <c:pt idx="4084">
                  <c:v>683167</c:v>
                </c:pt>
                <c:pt idx="4085">
                  <c:v>683446</c:v>
                </c:pt>
                <c:pt idx="4086">
                  <c:v>683772</c:v>
                </c:pt>
                <c:pt idx="4087">
                  <c:v>684175</c:v>
                </c:pt>
                <c:pt idx="4088">
                  <c:v>684538</c:v>
                </c:pt>
                <c:pt idx="4089">
                  <c:v>684896</c:v>
                </c:pt>
                <c:pt idx="4090">
                  <c:v>685283</c:v>
                </c:pt>
                <c:pt idx="4091">
                  <c:v>685576</c:v>
                </c:pt>
                <c:pt idx="4092">
                  <c:v>685929</c:v>
                </c:pt>
                <c:pt idx="4093">
                  <c:v>686269</c:v>
                </c:pt>
                <c:pt idx="4094">
                  <c:v>686607</c:v>
                </c:pt>
                <c:pt idx="4095">
                  <c:v>687018</c:v>
                </c:pt>
                <c:pt idx="4096">
                  <c:v>687381</c:v>
                </c:pt>
                <c:pt idx="4097">
                  <c:v>687793</c:v>
                </c:pt>
                <c:pt idx="4098">
                  <c:v>688077</c:v>
                </c:pt>
                <c:pt idx="4099">
                  <c:v>688360</c:v>
                </c:pt>
                <c:pt idx="4100">
                  <c:v>688782</c:v>
                </c:pt>
                <c:pt idx="4101">
                  <c:v>689223</c:v>
                </c:pt>
                <c:pt idx="4102">
                  <c:v>689596</c:v>
                </c:pt>
                <c:pt idx="4103">
                  <c:v>690014</c:v>
                </c:pt>
                <c:pt idx="4104">
                  <c:v>690379</c:v>
                </c:pt>
                <c:pt idx="4105">
                  <c:v>690661</c:v>
                </c:pt>
                <c:pt idx="4106">
                  <c:v>691013</c:v>
                </c:pt>
                <c:pt idx="4107">
                  <c:v>691365</c:v>
                </c:pt>
                <c:pt idx="4108">
                  <c:v>691743</c:v>
                </c:pt>
                <c:pt idx="4109">
                  <c:v>692141</c:v>
                </c:pt>
                <c:pt idx="4110">
                  <c:v>692562</c:v>
                </c:pt>
                <c:pt idx="4111">
                  <c:v>692958</c:v>
                </c:pt>
                <c:pt idx="4112">
                  <c:v>693262</c:v>
                </c:pt>
                <c:pt idx="4113">
                  <c:v>693545</c:v>
                </c:pt>
                <c:pt idx="4114">
                  <c:v>693923</c:v>
                </c:pt>
                <c:pt idx="4115">
                  <c:v>694325</c:v>
                </c:pt>
                <c:pt idx="4116">
                  <c:v>694702</c:v>
                </c:pt>
                <c:pt idx="4117">
                  <c:v>695127</c:v>
                </c:pt>
                <c:pt idx="4118">
                  <c:v>695556</c:v>
                </c:pt>
                <c:pt idx="4119">
                  <c:v>695876</c:v>
                </c:pt>
                <c:pt idx="4120">
                  <c:v>696176</c:v>
                </c:pt>
                <c:pt idx="4121">
                  <c:v>696591</c:v>
                </c:pt>
                <c:pt idx="4122">
                  <c:v>697081</c:v>
                </c:pt>
                <c:pt idx="4123">
                  <c:v>697526</c:v>
                </c:pt>
                <c:pt idx="4124">
                  <c:v>697935</c:v>
                </c:pt>
                <c:pt idx="4125">
                  <c:v>698374</c:v>
                </c:pt>
                <c:pt idx="4126">
                  <c:v>698628</c:v>
                </c:pt>
                <c:pt idx="4127">
                  <c:v>698913</c:v>
                </c:pt>
                <c:pt idx="4128">
                  <c:v>699333</c:v>
                </c:pt>
                <c:pt idx="4129">
                  <c:v>699730</c:v>
                </c:pt>
                <c:pt idx="4130">
                  <c:v>700172</c:v>
                </c:pt>
                <c:pt idx="4131">
                  <c:v>700633</c:v>
                </c:pt>
                <c:pt idx="4132">
                  <c:v>701070</c:v>
                </c:pt>
                <c:pt idx="4133">
                  <c:v>701387</c:v>
                </c:pt>
                <c:pt idx="4134">
                  <c:v>701716</c:v>
                </c:pt>
                <c:pt idx="4135">
                  <c:v>702032</c:v>
                </c:pt>
                <c:pt idx="4136">
                  <c:v>702541</c:v>
                </c:pt>
                <c:pt idx="4137">
                  <c:v>703051</c:v>
                </c:pt>
                <c:pt idx="4138">
                  <c:v>703511</c:v>
                </c:pt>
                <c:pt idx="4139">
                  <c:v>703924</c:v>
                </c:pt>
                <c:pt idx="4140">
                  <c:v>704229</c:v>
                </c:pt>
                <c:pt idx="4141">
                  <c:v>704552</c:v>
                </c:pt>
                <c:pt idx="4142">
                  <c:v>704937</c:v>
                </c:pt>
                <c:pt idx="4143">
                  <c:v>705362</c:v>
                </c:pt>
                <c:pt idx="4144">
                  <c:v>705899</c:v>
                </c:pt>
                <c:pt idx="4145">
                  <c:v>706348</c:v>
                </c:pt>
                <c:pt idx="4146">
                  <c:v>706813</c:v>
                </c:pt>
                <c:pt idx="4147">
                  <c:v>707090</c:v>
                </c:pt>
                <c:pt idx="4148">
                  <c:v>707403</c:v>
                </c:pt>
                <c:pt idx="4149">
                  <c:v>707826</c:v>
                </c:pt>
                <c:pt idx="4150">
                  <c:v>708292</c:v>
                </c:pt>
                <c:pt idx="4151">
                  <c:v>708723</c:v>
                </c:pt>
                <c:pt idx="4152">
                  <c:v>709169</c:v>
                </c:pt>
                <c:pt idx="4153">
                  <c:v>709538</c:v>
                </c:pt>
                <c:pt idx="4154">
                  <c:v>709885</c:v>
                </c:pt>
                <c:pt idx="4155">
                  <c:v>710231</c:v>
                </c:pt>
                <c:pt idx="4156">
                  <c:v>710643</c:v>
                </c:pt>
                <c:pt idx="4157">
                  <c:v>711111</c:v>
                </c:pt>
                <c:pt idx="4158">
                  <c:v>711564</c:v>
                </c:pt>
                <c:pt idx="4159">
                  <c:v>712012</c:v>
                </c:pt>
                <c:pt idx="4160">
                  <c:v>712449</c:v>
                </c:pt>
                <c:pt idx="4161">
                  <c:v>712790</c:v>
                </c:pt>
                <c:pt idx="4162">
                  <c:v>713115</c:v>
                </c:pt>
                <c:pt idx="4163">
                  <c:v>713611</c:v>
                </c:pt>
                <c:pt idx="4164">
                  <c:v>714043</c:v>
                </c:pt>
                <c:pt idx="4165">
                  <c:v>714510</c:v>
                </c:pt>
                <c:pt idx="4166">
                  <c:v>714969</c:v>
                </c:pt>
                <c:pt idx="4167">
                  <c:v>715443</c:v>
                </c:pt>
                <c:pt idx="4168">
                  <c:v>715829</c:v>
                </c:pt>
                <c:pt idx="4169">
                  <c:v>716186</c:v>
                </c:pt>
                <c:pt idx="4170">
                  <c:v>716634</c:v>
                </c:pt>
                <c:pt idx="4171">
                  <c:v>717110</c:v>
                </c:pt>
                <c:pt idx="4172">
                  <c:v>717589</c:v>
                </c:pt>
                <c:pt idx="4173">
                  <c:v>717982</c:v>
                </c:pt>
                <c:pt idx="4174">
                  <c:v>718404</c:v>
                </c:pt>
                <c:pt idx="4175">
                  <c:v>718729</c:v>
                </c:pt>
                <c:pt idx="4176">
                  <c:v>719051</c:v>
                </c:pt>
                <c:pt idx="4177">
                  <c:v>719505</c:v>
                </c:pt>
                <c:pt idx="4178">
                  <c:v>720015</c:v>
                </c:pt>
                <c:pt idx="4179">
                  <c:v>720536</c:v>
                </c:pt>
                <c:pt idx="4180">
                  <c:v>720991</c:v>
                </c:pt>
                <c:pt idx="4181">
                  <c:v>721498</c:v>
                </c:pt>
                <c:pt idx="4182">
                  <c:v>721902</c:v>
                </c:pt>
                <c:pt idx="4183">
                  <c:v>722216</c:v>
                </c:pt>
                <c:pt idx="4184">
                  <c:v>722634</c:v>
                </c:pt>
                <c:pt idx="4185">
                  <c:v>723106</c:v>
                </c:pt>
                <c:pt idx="4186">
                  <c:v>723600</c:v>
                </c:pt>
                <c:pt idx="4187">
                  <c:v>724047</c:v>
                </c:pt>
                <c:pt idx="4188">
                  <c:v>724538</c:v>
                </c:pt>
                <c:pt idx="4189">
                  <c:v>724928</c:v>
                </c:pt>
                <c:pt idx="4190">
                  <c:v>725280</c:v>
                </c:pt>
                <c:pt idx="4191">
                  <c:v>725795</c:v>
                </c:pt>
                <c:pt idx="4192">
                  <c:v>726195</c:v>
                </c:pt>
                <c:pt idx="4193">
                  <c:v>726720</c:v>
                </c:pt>
                <c:pt idx="4194">
                  <c:v>727269</c:v>
                </c:pt>
                <c:pt idx="4195">
                  <c:v>727747</c:v>
                </c:pt>
                <c:pt idx="4196">
                  <c:v>728106</c:v>
                </c:pt>
                <c:pt idx="4197">
                  <c:v>728455</c:v>
                </c:pt>
                <c:pt idx="4198">
                  <c:v>728969</c:v>
                </c:pt>
                <c:pt idx="4199">
                  <c:v>729445</c:v>
                </c:pt>
                <c:pt idx="4200">
                  <c:v>729946</c:v>
                </c:pt>
                <c:pt idx="4201">
                  <c:v>730373</c:v>
                </c:pt>
                <c:pt idx="4202">
                  <c:v>730892</c:v>
                </c:pt>
                <c:pt idx="4203">
                  <c:v>731258</c:v>
                </c:pt>
                <c:pt idx="4204">
                  <c:v>731575</c:v>
                </c:pt>
                <c:pt idx="4205">
                  <c:v>732035</c:v>
                </c:pt>
                <c:pt idx="4206">
                  <c:v>732484</c:v>
                </c:pt>
                <c:pt idx="4207">
                  <c:v>732948</c:v>
                </c:pt>
                <c:pt idx="4208">
                  <c:v>733446</c:v>
                </c:pt>
                <c:pt idx="4209">
                  <c:v>733920</c:v>
                </c:pt>
                <c:pt idx="4210">
                  <c:v>734251</c:v>
                </c:pt>
                <c:pt idx="4211">
                  <c:v>734547</c:v>
                </c:pt>
                <c:pt idx="4212">
                  <c:v>734993</c:v>
                </c:pt>
                <c:pt idx="4213">
                  <c:v>735510</c:v>
                </c:pt>
                <c:pt idx="4214">
                  <c:v>736010</c:v>
                </c:pt>
                <c:pt idx="4215">
                  <c:v>736435</c:v>
                </c:pt>
                <c:pt idx="4216">
                  <c:v>736837</c:v>
                </c:pt>
                <c:pt idx="4217">
                  <c:v>737181</c:v>
                </c:pt>
                <c:pt idx="4218">
                  <c:v>737534</c:v>
                </c:pt>
                <c:pt idx="4219">
                  <c:v>737965</c:v>
                </c:pt>
                <c:pt idx="4220">
                  <c:v>738437</c:v>
                </c:pt>
                <c:pt idx="4221">
                  <c:v>739005</c:v>
                </c:pt>
                <c:pt idx="4222">
                  <c:v>739636</c:v>
                </c:pt>
                <c:pt idx="4223">
                  <c:v>740276</c:v>
                </c:pt>
                <c:pt idx="4224">
                  <c:v>740726</c:v>
                </c:pt>
                <c:pt idx="4225">
                  <c:v>741131</c:v>
                </c:pt>
                <c:pt idx="4226">
                  <c:v>741684</c:v>
                </c:pt>
                <c:pt idx="4227">
                  <c:v>742255</c:v>
                </c:pt>
                <c:pt idx="4228">
                  <c:v>742813</c:v>
                </c:pt>
                <c:pt idx="4229">
                  <c:v>743393</c:v>
                </c:pt>
                <c:pt idx="4230">
                  <c:v>743989</c:v>
                </c:pt>
                <c:pt idx="4231">
                  <c:v>744421</c:v>
                </c:pt>
                <c:pt idx="4232">
                  <c:v>744898</c:v>
                </c:pt>
                <c:pt idx="4233">
                  <c:v>745414</c:v>
                </c:pt>
                <c:pt idx="4234">
                  <c:v>746014</c:v>
                </c:pt>
                <c:pt idx="4235">
                  <c:v>746540</c:v>
                </c:pt>
                <c:pt idx="4236">
                  <c:v>747074</c:v>
                </c:pt>
                <c:pt idx="4237">
                  <c:v>747584</c:v>
                </c:pt>
                <c:pt idx="4238">
                  <c:v>747950</c:v>
                </c:pt>
                <c:pt idx="4239">
                  <c:v>748301</c:v>
                </c:pt>
                <c:pt idx="4240">
                  <c:v>748696</c:v>
                </c:pt>
                <c:pt idx="4241">
                  <c:v>749152</c:v>
                </c:pt>
                <c:pt idx="4242">
                  <c:v>749549</c:v>
                </c:pt>
                <c:pt idx="4243">
                  <c:v>750004</c:v>
                </c:pt>
                <c:pt idx="4244">
                  <c:v>750425</c:v>
                </c:pt>
                <c:pt idx="4245">
                  <c:v>750775</c:v>
                </c:pt>
                <c:pt idx="4246">
                  <c:v>751141</c:v>
                </c:pt>
                <c:pt idx="4247">
                  <c:v>751555</c:v>
                </c:pt>
                <c:pt idx="4248">
                  <c:v>752080</c:v>
                </c:pt>
                <c:pt idx="4249">
                  <c:v>752567</c:v>
                </c:pt>
                <c:pt idx="4250">
                  <c:v>753128</c:v>
                </c:pt>
                <c:pt idx="4251">
                  <c:v>753862</c:v>
                </c:pt>
                <c:pt idx="4252">
                  <c:v>754332</c:v>
                </c:pt>
                <c:pt idx="4253">
                  <c:v>754783</c:v>
                </c:pt>
                <c:pt idx="4254">
                  <c:v>755409</c:v>
                </c:pt>
                <c:pt idx="4255">
                  <c:v>756149</c:v>
                </c:pt>
                <c:pt idx="4256">
                  <c:v>756746</c:v>
                </c:pt>
                <c:pt idx="4257">
                  <c:v>757338</c:v>
                </c:pt>
                <c:pt idx="4258">
                  <c:v>757943</c:v>
                </c:pt>
                <c:pt idx="4259">
                  <c:v>758409</c:v>
                </c:pt>
                <c:pt idx="4260">
                  <c:v>758859</c:v>
                </c:pt>
                <c:pt idx="4261">
                  <c:v>759349</c:v>
                </c:pt>
                <c:pt idx="4262">
                  <c:v>759787</c:v>
                </c:pt>
                <c:pt idx="4263">
                  <c:v>760225</c:v>
                </c:pt>
                <c:pt idx="4264">
                  <c:v>760689</c:v>
                </c:pt>
                <c:pt idx="4265">
                  <c:v>761133</c:v>
                </c:pt>
                <c:pt idx="4266">
                  <c:v>761491</c:v>
                </c:pt>
                <c:pt idx="4267">
                  <c:v>761895</c:v>
                </c:pt>
                <c:pt idx="4268">
                  <c:v>762386</c:v>
                </c:pt>
                <c:pt idx="4269">
                  <c:v>762829</c:v>
                </c:pt>
                <c:pt idx="4270">
                  <c:v>763311</c:v>
                </c:pt>
                <c:pt idx="4271">
                  <c:v>763832</c:v>
                </c:pt>
                <c:pt idx="4272">
                  <c:v>764286</c:v>
                </c:pt>
                <c:pt idx="4273">
                  <c:v>764604</c:v>
                </c:pt>
                <c:pt idx="4274">
                  <c:v>764963</c:v>
                </c:pt>
                <c:pt idx="4275">
                  <c:v>765359</c:v>
                </c:pt>
                <c:pt idx="4276">
                  <c:v>765807</c:v>
                </c:pt>
                <c:pt idx="4277">
                  <c:v>766236</c:v>
                </c:pt>
                <c:pt idx="4278">
                  <c:v>766706</c:v>
                </c:pt>
                <c:pt idx="4279">
                  <c:v>767160</c:v>
                </c:pt>
                <c:pt idx="4280">
                  <c:v>767501</c:v>
                </c:pt>
                <c:pt idx="4281">
                  <c:v>767864</c:v>
                </c:pt>
                <c:pt idx="4282">
                  <c:v>768336</c:v>
                </c:pt>
                <c:pt idx="4283">
                  <c:v>768787</c:v>
                </c:pt>
                <c:pt idx="4284">
                  <c:v>769248</c:v>
                </c:pt>
                <c:pt idx="4285">
                  <c:v>769663</c:v>
                </c:pt>
                <c:pt idx="4286">
                  <c:v>770119</c:v>
                </c:pt>
                <c:pt idx="4287">
                  <c:v>770471</c:v>
                </c:pt>
                <c:pt idx="4288">
                  <c:v>770793</c:v>
                </c:pt>
                <c:pt idx="4289">
                  <c:v>771179</c:v>
                </c:pt>
                <c:pt idx="4290">
                  <c:v>771584</c:v>
                </c:pt>
                <c:pt idx="4291">
                  <c:v>772033</c:v>
                </c:pt>
                <c:pt idx="4292">
                  <c:v>772482</c:v>
                </c:pt>
                <c:pt idx="4293">
                  <c:v>772857</c:v>
                </c:pt>
                <c:pt idx="4294">
                  <c:v>773209</c:v>
                </c:pt>
                <c:pt idx="4295">
                  <c:v>773530</c:v>
                </c:pt>
                <c:pt idx="4296">
                  <c:v>773905</c:v>
                </c:pt>
                <c:pt idx="4297">
                  <c:v>774360</c:v>
                </c:pt>
                <c:pt idx="4298">
                  <c:v>774806</c:v>
                </c:pt>
                <c:pt idx="4299">
                  <c:v>775225</c:v>
                </c:pt>
                <c:pt idx="4300">
                  <c:v>775634</c:v>
                </c:pt>
                <c:pt idx="4301">
                  <c:v>775983</c:v>
                </c:pt>
                <c:pt idx="4302">
                  <c:v>776272</c:v>
                </c:pt>
                <c:pt idx="4303">
                  <c:v>776671</c:v>
                </c:pt>
                <c:pt idx="4304">
                  <c:v>777086</c:v>
                </c:pt>
                <c:pt idx="4305">
                  <c:v>777513</c:v>
                </c:pt>
                <c:pt idx="4306">
                  <c:v>777931</c:v>
                </c:pt>
                <c:pt idx="4307">
                  <c:v>778353</c:v>
                </c:pt>
                <c:pt idx="4308">
                  <c:v>778644</c:v>
                </c:pt>
                <c:pt idx="4309">
                  <c:v>778942</c:v>
                </c:pt>
                <c:pt idx="4310">
                  <c:v>779351</c:v>
                </c:pt>
                <c:pt idx="4311">
                  <c:v>779785</c:v>
                </c:pt>
                <c:pt idx="4312">
                  <c:v>780230</c:v>
                </c:pt>
                <c:pt idx="4313">
                  <c:v>780670</c:v>
                </c:pt>
                <c:pt idx="4314">
                  <c:v>781069</c:v>
                </c:pt>
                <c:pt idx="4315">
                  <c:v>781424</c:v>
                </c:pt>
                <c:pt idx="4316">
                  <c:v>781733</c:v>
                </c:pt>
                <c:pt idx="4317">
                  <c:v>782182</c:v>
                </c:pt>
                <c:pt idx="4318">
                  <c:v>782635</c:v>
                </c:pt>
                <c:pt idx="4319">
                  <c:v>783025</c:v>
                </c:pt>
                <c:pt idx="4320">
                  <c:v>783387</c:v>
                </c:pt>
                <c:pt idx="4321">
                  <c:v>783744</c:v>
                </c:pt>
                <c:pt idx="4322">
                  <c:v>784080</c:v>
                </c:pt>
                <c:pt idx="4323">
                  <c:v>784416</c:v>
                </c:pt>
                <c:pt idx="4324">
                  <c:v>784885</c:v>
                </c:pt>
                <c:pt idx="4325">
                  <c:v>785338</c:v>
                </c:pt>
                <c:pt idx="4326">
                  <c:v>785769</c:v>
                </c:pt>
                <c:pt idx="4327">
                  <c:v>786223</c:v>
                </c:pt>
                <c:pt idx="4328">
                  <c:v>786663</c:v>
                </c:pt>
                <c:pt idx="4329">
                  <c:v>787026</c:v>
                </c:pt>
                <c:pt idx="4330">
                  <c:v>787498</c:v>
                </c:pt>
                <c:pt idx="4331">
                  <c:v>787902</c:v>
                </c:pt>
                <c:pt idx="4332">
                  <c:v>788409</c:v>
                </c:pt>
                <c:pt idx="4333">
                  <c:v>788947</c:v>
                </c:pt>
                <c:pt idx="4334">
                  <c:v>789389</c:v>
                </c:pt>
                <c:pt idx="4335">
                  <c:v>789847</c:v>
                </c:pt>
                <c:pt idx="4336">
                  <c:v>790184</c:v>
                </c:pt>
                <c:pt idx="4337">
                  <c:v>790545</c:v>
                </c:pt>
                <c:pt idx="4338">
                  <c:v>791059</c:v>
                </c:pt>
                <c:pt idx="4339">
                  <c:v>791470</c:v>
                </c:pt>
                <c:pt idx="4340">
                  <c:v>791861</c:v>
                </c:pt>
                <c:pt idx="4341">
                  <c:v>792244</c:v>
                </c:pt>
                <c:pt idx="4342">
                  <c:v>792638</c:v>
                </c:pt>
                <c:pt idx="4343">
                  <c:v>792989</c:v>
                </c:pt>
                <c:pt idx="4344">
                  <c:v>793302</c:v>
                </c:pt>
                <c:pt idx="4345">
                  <c:v>793682</c:v>
                </c:pt>
                <c:pt idx="4346">
                  <c:v>793995</c:v>
                </c:pt>
                <c:pt idx="4347">
                  <c:v>794247</c:v>
                </c:pt>
                <c:pt idx="4348">
                  <c:v>794551</c:v>
                </c:pt>
                <c:pt idx="4349">
                  <c:v>794939</c:v>
                </c:pt>
                <c:pt idx="4350">
                  <c:v>795270</c:v>
                </c:pt>
                <c:pt idx="4351">
                  <c:v>795591</c:v>
                </c:pt>
                <c:pt idx="4352">
                  <c:v>795975</c:v>
                </c:pt>
                <c:pt idx="4353">
                  <c:v>796430</c:v>
                </c:pt>
                <c:pt idx="4354">
                  <c:v>796811</c:v>
                </c:pt>
                <c:pt idx="4355">
                  <c:v>797281</c:v>
                </c:pt>
                <c:pt idx="4356">
                  <c:v>797795</c:v>
                </c:pt>
                <c:pt idx="4357">
                  <c:v>798222</c:v>
                </c:pt>
                <c:pt idx="4358">
                  <c:v>798657</c:v>
                </c:pt>
                <c:pt idx="4359">
                  <c:v>799106</c:v>
                </c:pt>
                <c:pt idx="4360">
                  <c:v>799584</c:v>
                </c:pt>
                <c:pt idx="4361">
                  <c:v>800041</c:v>
                </c:pt>
                <c:pt idx="4362">
                  <c:v>800548</c:v>
                </c:pt>
                <c:pt idx="4363">
                  <c:v>801054</c:v>
                </c:pt>
                <c:pt idx="4364">
                  <c:v>801449</c:v>
                </c:pt>
                <c:pt idx="4365">
                  <c:v>801880</c:v>
                </c:pt>
                <c:pt idx="4366">
                  <c:v>802334</c:v>
                </c:pt>
                <c:pt idx="4367">
                  <c:v>802803</c:v>
                </c:pt>
                <c:pt idx="4368">
                  <c:v>803222</c:v>
                </c:pt>
                <c:pt idx="4369">
                  <c:v>803726</c:v>
                </c:pt>
                <c:pt idx="4370">
                  <c:v>804191</c:v>
                </c:pt>
                <c:pt idx="4371">
                  <c:v>804524</c:v>
                </c:pt>
                <c:pt idx="4372">
                  <c:v>804879</c:v>
                </c:pt>
                <c:pt idx="4373">
                  <c:v>805329</c:v>
                </c:pt>
                <c:pt idx="4374">
                  <c:v>805826</c:v>
                </c:pt>
                <c:pt idx="4375">
                  <c:v>806291</c:v>
                </c:pt>
                <c:pt idx="4376">
                  <c:v>806776</c:v>
                </c:pt>
                <c:pt idx="4377">
                  <c:v>807246</c:v>
                </c:pt>
                <c:pt idx="4378">
                  <c:v>807582</c:v>
                </c:pt>
                <c:pt idx="4379">
                  <c:v>807951</c:v>
                </c:pt>
                <c:pt idx="4380">
                  <c:v>808353</c:v>
                </c:pt>
                <c:pt idx="4381">
                  <c:v>808778</c:v>
                </c:pt>
                <c:pt idx="4382">
                  <c:v>809213</c:v>
                </c:pt>
                <c:pt idx="4383">
                  <c:v>809663</c:v>
                </c:pt>
                <c:pt idx="4384">
                  <c:v>810052</c:v>
                </c:pt>
                <c:pt idx="4385">
                  <c:v>810392</c:v>
                </c:pt>
                <c:pt idx="4386">
                  <c:v>810720</c:v>
                </c:pt>
                <c:pt idx="4387">
                  <c:v>811063</c:v>
                </c:pt>
                <c:pt idx="4388">
                  <c:v>811504</c:v>
                </c:pt>
                <c:pt idx="4389">
                  <c:v>811926</c:v>
                </c:pt>
                <c:pt idx="4390">
                  <c:v>812356</c:v>
                </c:pt>
                <c:pt idx="4391">
                  <c:v>812820</c:v>
                </c:pt>
                <c:pt idx="4392">
                  <c:v>813201</c:v>
                </c:pt>
                <c:pt idx="4393">
                  <c:v>813608</c:v>
                </c:pt>
                <c:pt idx="4394">
                  <c:v>814071</c:v>
                </c:pt>
                <c:pt idx="4395">
                  <c:v>814522</c:v>
                </c:pt>
                <c:pt idx="4396">
                  <c:v>814998</c:v>
                </c:pt>
                <c:pt idx="4397">
                  <c:v>815413</c:v>
                </c:pt>
                <c:pt idx="4398">
                  <c:v>815860</c:v>
                </c:pt>
                <c:pt idx="4399">
                  <c:v>816174</c:v>
                </c:pt>
                <c:pt idx="4400">
                  <c:v>816507</c:v>
                </c:pt>
                <c:pt idx="4401">
                  <c:v>816948</c:v>
                </c:pt>
                <c:pt idx="4402">
                  <c:v>817406</c:v>
                </c:pt>
                <c:pt idx="4403">
                  <c:v>817839</c:v>
                </c:pt>
                <c:pt idx="4404">
                  <c:v>818228</c:v>
                </c:pt>
                <c:pt idx="4405">
                  <c:v>818653</c:v>
                </c:pt>
                <c:pt idx="4406">
                  <c:v>818991</c:v>
                </c:pt>
                <c:pt idx="4407">
                  <c:v>819297</c:v>
                </c:pt>
                <c:pt idx="4408">
                  <c:v>819734</c:v>
                </c:pt>
                <c:pt idx="4409">
                  <c:v>820140</c:v>
                </c:pt>
                <c:pt idx="4410">
                  <c:v>820512</c:v>
                </c:pt>
                <c:pt idx="4411">
                  <c:v>820935</c:v>
                </c:pt>
                <c:pt idx="4412">
                  <c:v>821320</c:v>
                </c:pt>
                <c:pt idx="4413">
                  <c:v>821642</c:v>
                </c:pt>
                <c:pt idx="4414">
                  <c:v>821981</c:v>
                </c:pt>
                <c:pt idx="4415">
                  <c:v>822421</c:v>
                </c:pt>
                <c:pt idx="4416">
                  <c:v>822801</c:v>
                </c:pt>
                <c:pt idx="4417">
                  <c:v>823174</c:v>
                </c:pt>
                <c:pt idx="4418">
                  <c:v>823591</c:v>
                </c:pt>
                <c:pt idx="4419">
                  <c:v>823953</c:v>
                </c:pt>
                <c:pt idx="4420">
                  <c:v>824254</c:v>
                </c:pt>
                <c:pt idx="4421">
                  <c:v>824603</c:v>
                </c:pt>
                <c:pt idx="4422">
                  <c:v>824993</c:v>
                </c:pt>
                <c:pt idx="4423">
                  <c:v>825352</c:v>
                </c:pt>
                <c:pt idx="4424">
                  <c:v>825709</c:v>
                </c:pt>
                <c:pt idx="4425">
                  <c:v>826134</c:v>
                </c:pt>
                <c:pt idx="4426">
                  <c:v>826493</c:v>
                </c:pt>
                <c:pt idx="4427">
                  <c:v>826837</c:v>
                </c:pt>
                <c:pt idx="4428">
                  <c:v>827161</c:v>
                </c:pt>
                <c:pt idx="4429">
                  <c:v>827554</c:v>
                </c:pt>
                <c:pt idx="4430">
                  <c:v>827938</c:v>
                </c:pt>
                <c:pt idx="4431">
                  <c:v>828324</c:v>
                </c:pt>
                <c:pt idx="4432">
                  <c:v>828709</c:v>
                </c:pt>
                <c:pt idx="4433">
                  <c:v>829090</c:v>
                </c:pt>
                <c:pt idx="4434">
                  <c:v>829433</c:v>
                </c:pt>
                <c:pt idx="4435">
                  <c:v>829746</c:v>
                </c:pt>
                <c:pt idx="4436">
                  <c:v>830108</c:v>
                </c:pt>
                <c:pt idx="4437">
                  <c:v>830449</c:v>
                </c:pt>
                <c:pt idx="4438">
                  <c:v>830829</c:v>
                </c:pt>
                <c:pt idx="4439">
                  <c:v>831217</c:v>
                </c:pt>
                <c:pt idx="4440">
                  <c:v>831626</c:v>
                </c:pt>
                <c:pt idx="4441">
                  <c:v>831981</c:v>
                </c:pt>
                <c:pt idx="4442">
                  <c:v>832287</c:v>
                </c:pt>
                <c:pt idx="4443">
                  <c:v>832670</c:v>
                </c:pt>
                <c:pt idx="4444">
                  <c:v>833116</c:v>
                </c:pt>
                <c:pt idx="4445">
                  <c:v>833515</c:v>
                </c:pt>
                <c:pt idx="4446">
                  <c:v>833946</c:v>
                </c:pt>
                <c:pt idx="4447">
                  <c:v>834373</c:v>
                </c:pt>
                <c:pt idx="4448">
                  <c:v>834657</c:v>
                </c:pt>
                <c:pt idx="4449">
                  <c:v>834959</c:v>
                </c:pt>
                <c:pt idx="4450">
                  <c:v>835299</c:v>
                </c:pt>
                <c:pt idx="4451">
                  <c:v>835695</c:v>
                </c:pt>
                <c:pt idx="4452">
                  <c:v>836120</c:v>
                </c:pt>
                <c:pt idx="4453">
                  <c:v>836507</c:v>
                </c:pt>
                <c:pt idx="4454">
                  <c:v>836897</c:v>
                </c:pt>
                <c:pt idx="4455">
                  <c:v>837219</c:v>
                </c:pt>
                <c:pt idx="4456">
                  <c:v>837613</c:v>
                </c:pt>
                <c:pt idx="4457">
                  <c:v>838038</c:v>
                </c:pt>
                <c:pt idx="4458">
                  <c:v>838459</c:v>
                </c:pt>
                <c:pt idx="4459">
                  <c:v>838883</c:v>
                </c:pt>
                <c:pt idx="4460">
                  <c:v>839251</c:v>
                </c:pt>
                <c:pt idx="4461">
                  <c:v>839685</c:v>
                </c:pt>
                <c:pt idx="4462">
                  <c:v>840012</c:v>
                </c:pt>
                <c:pt idx="4463">
                  <c:v>840342</c:v>
                </c:pt>
                <c:pt idx="4464">
                  <c:v>840801</c:v>
                </c:pt>
                <c:pt idx="4465">
                  <c:v>841248</c:v>
                </c:pt>
                <c:pt idx="4466">
                  <c:v>841869</c:v>
                </c:pt>
                <c:pt idx="4467">
                  <c:v>842376</c:v>
                </c:pt>
                <c:pt idx="4468">
                  <c:v>842757</c:v>
                </c:pt>
                <c:pt idx="4469">
                  <c:v>843113</c:v>
                </c:pt>
                <c:pt idx="4470">
                  <c:v>843447</c:v>
                </c:pt>
                <c:pt idx="4471">
                  <c:v>843822</c:v>
                </c:pt>
                <c:pt idx="4472">
                  <c:v>844213</c:v>
                </c:pt>
                <c:pt idx="4473">
                  <c:v>844607</c:v>
                </c:pt>
                <c:pt idx="4474">
                  <c:v>845057</c:v>
                </c:pt>
                <c:pt idx="4475">
                  <c:v>845437</c:v>
                </c:pt>
                <c:pt idx="4476">
                  <c:v>845804</c:v>
                </c:pt>
                <c:pt idx="4477">
                  <c:v>846138</c:v>
                </c:pt>
                <c:pt idx="4478">
                  <c:v>846555</c:v>
                </c:pt>
                <c:pt idx="4479">
                  <c:v>846922</c:v>
                </c:pt>
                <c:pt idx="4480">
                  <c:v>847273</c:v>
                </c:pt>
                <c:pt idx="4481">
                  <c:v>847657</c:v>
                </c:pt>
                <c:pt idx="4482">
                  <c:v>848038</c:v>
                </c:pt>
                <c:pt idx="4483">
                  <c:v>848318</c:v>
                </c:pt>
                <c:pt idx="4484">
                  <c:v>848588</c:v>
                </c:pt>
                <c:pt idx="4485">
                  <c:v>848990</c:v>
                </c:pt>
                <c:pt idx="4486">
                  <c:v>849346</c:v>
                </c:pt>
                <c:pt idx="4487">
                  <c:v>849703</c:v>
                </c:pt>
                <c:pt idx="4488">
                  <c:v>850096</c:v>
                </c:pt>
                <c:pt idx="4489">
                  <c:v>850453</c:v>
                </c:pt>
                <c:pt idx="4490">
                  <c:v>850796</c:v>
                </c:pt>
                <c:pt idx="4491">
                  <c:v>851088</c:v>
                </c:pt>
                <c:pt idx="4492">
                  <c:v>851455</c:v>
                </c:pt>
                <c:pt idx="4493">
                  <c:v>851856</c:v>
                </c:pt>
                <c:pt idx="4494">
                  <c:v>852224</c:v>
                </c:pt>
                <c:pt idx="4495">
                  <c:v>852623</c:v>
                </c:pt>
                <c:pt idx="4496">
                  <c:v>853047</c:v>
                </c:pt>
                <c:pt idx="4497">
                  <c:v>853359</c:v>
                </c:pt>
                <c:pt idx="4498">
                  <c:v>853664</c:v>
                </c:pt>
                <c:pt idx="4499">
                  <c:v>854003</c:v>
                </c:pt>
                <c:pt idx="4500">
                  <c:v>854356</c:v>
                </c:pt>
                <c:pt idx="4501">
                  <c:v>854776</c:v>
                </c:pt>
                <c:pt idx="4502">
                  <c:v>855188</c:v>
                </c:pt>
                <c:pt idx="4503">
                  <c:v>855604</c:v>
                </c:pt>
                <c:pt idx="4504">
                  <c:v>855959</c:v>
                </c:pt>
                <c:pt idx="4505">
                  <c:v>856308</c:v>
                </c:pt>
                <c:pt idx="4506">
                  <c:v>856686</c:v>
                </c:pt>
                <c:pt idx="4507">
                  <c:v>857111</c:v>
                </c:pt>
                <c:pt idx="4508">
                  <c:v>857573</c:v>
                </c:pt>
                <c:pt idx="4509">
                  <c:v>858011</c:v>
                </c:pt>
                <c:pt idx="4510">
                  <c:v>858513</c:v>
                </c:pt>
                <c:pt idx="4511">
                  <c:v>858846</c:v>
                </c:pt>
                <c:pt idx="4512">
                  <c:v>859168</c:v>
                </c:pt>
                <c:pt idx="4513">
                  <c:v>859480</c:v>
                </c:pt>
                <c:pt idx="4514">
                  <c:v>859866</c:v>
                </c:pt>
                <c:pt idx="4515">
                  <c:v>860263</c:v>
                </c:pt>
                <c:pt idx="4516">
                  <c:v>860596</c:v>
                </c:pt>
                <c:pt idx="4517">
                  <c:v>860973</c:v>
                </c:pt>
                <c:pt idx="4518">
                  <c:v>861287</c:v>
                </c:pt>
                <c:pt idx="4519">
                  <c:v>861584</c:v>
                </c:pt>
                <c:pt idx="4520">
                  <c:v>861942</c:v>
                </c:pt>
                <c:pt idx="4521">
                  <c:v>862313</c:v>
                </c:pt>
                <c:pt idx="4522">
                  <c:v>862659</c:v>
                </c:pt>
                <c:pt idx="4523">
                  <c:v>863052</c:v>
                </c:pt>
                <c:pt idx="4524">
                  <c:v>863374</c:v>
                </c:pt>
                <c:pt idx="4525">
                  <c:v>863677</c:v>
                </c:pt>
                <c:pt idx="4526">
                  <c:v>864012</c:v>
                </c:pt>
                <c:pt idx="4527">
                  <c:v>864474</c:v>
                </c:pt>
                <c:pt idx="4528">
                  <c:v>864879</c:v>
                </c:pt>
                <c:pt idx="4529">
                  <c:v>865295</c:v>
                </c:pt>
                <c:pt idx="4530">
                  <c:v>865786</c:v>
                </c:pt>
                <c:pt idx="4531">
                  <c:v>866203</c:v>
                </c:pt>
                <c:pt idx="4532">
                  <c:v>866494</c:v>
                </c:pt>
                <c:pt idx="4533">
                  <c:v>866784</c:v>
                </c:pt>
                <c:pt idx="4534">
                  <c:v>867163</c:v>
                </c:pt>
                <c:pt idx="4535">
                  <c:v>867562</c:v>
                </c:pt>
                <c:pt idx="4536">
                  <c:v>867946</c:v>
                </c:pt>
                <c:pt idx="4537">
                  <c:v>868256</c:v>
                </c:pt>
                <c:pt idx="4538">
                  <c:v>868577</c:v>
                </c:pt>
                <c:pt idx="4539">
                  <c:v>868840</c:v>
                </c:pt>
                <c:pt idx="4540">
                  <c:v>869088</c:v>
                </c:pt>
                <c:pt idx="4541">
                  <c:v>869490</c:v>
                </c:pt>
                <c:pt idx="4542">
                  <c:v>869851</c:v>
                </c:pt>
                <c:pt idx="4543">
                  <c:v>870211</c:v>
                </c:pt>
                <c:pt idx="4544">
                  <c:v>870616</c:v>
                </c:pt>
                <c:pt idx="4545">
                  <c:v>871019</c:v>
                </c:pt>
                <c:pt idx="4546">
                  <c:v>871363</c:v>
                </c:pt>
                <c:pt idx="4547">
                  <c:v>871672</c:v>
                </c:pt>
                <c:pt idx="4548">
                  <c:v>872063</c:v>
                </c:pt>
                <c:pt idx="4549">
                  <c:v>872454</c:v>
                </c:pt>
                <c:pt idx="4550">
                  <c:v>872827</c:v>
                </c:pt>
                <c:pt idx="4551">
                  <c:v>873187</c:v>
                </c:pt>
                <c:pt idx="4552">
                  <c:v>873591</c:v>
                </c:pt>
                <c:pt idx="4553">
                  <c:v>873857</c:v>
                </c:pt>
                <c:pt idx="4554">
                  <c:v>874164</c:v>
                </c:pt>
                <c:pt idx="4555">
                  <c:v>874504</c:v>
                </c:pt>
                <c:pt idx="4556">
                  <c:v>874864</c:v>
                </c:pt>
                <c:pt idx="4557">
                  <c:v>875258</c:v>
                </c:pt>
                <c:pt idx="4558">
                  <c:v>875637</c:v>
                </c:pt>
                <c:pt idx="4559">
                  <c:v>876016</c:v>
                </c:pt>
                <c:pt idx="4560">
                  <c:v>876316</c:v>
                </c:pt>
                <c:pt idx="4561">
                  <c:v>876579</c:v>
                </c:pt>
                <c:pt idx="4562">
                  <c:v>876959</c:v>
                </c:pt>
                <c:pt idx="4563">
                  <c:v>877367</c:v>
                </c:pt>
                <c:pt idx="4564">
                  <c:v>877761</c:v>
                </c:pt>
                <c:pt idx="4565">
                  <c:v>878162</c:v>
                </c:pt>
                <c:pt idx="4566">
                  <c:v>878538</c:v>
                </c:pt>
                <c:pt idx="4567">
                  <c:v>878804</c:v>
                </c:pt>
                <c:pt idx="4568">
                  <c:v>879095</c:v>
                </c:pt>
                <c:pt idx="4569">
                  <c:v>879468</c:v>
                </c:pt>
                <c:pt idx="4570">
                  <c:v>879915</c:v>
                </c:pt>
                <c:pt idx="4571">
                  <c:v>880259</c:v>
                </c:pt>
                <c:pt idx="4572">
                  <c:v>880636</c:v>
                </c:pt>
                <c:pt idx="4573">
                  <c:v>881037</c:v>
                </c:pt>
                <c:pt idx="4574">
                  <c:v>881352</c:v>
                </c:pt>
                <c:pt idx="4575">
                  <c:v>881656</c:v>
                </c:pt>
                <c:pt idx="4576">
                  <c:v>882034</c:v>
                </c:pt>
                <c:pt idx="4577">
                  <c:v>882441</c:v>
                </c:pt>
                <c:pt idx="4578">
                  <c:v>882818</c:v>
                </c:pt>
                <c:pt idx="4579">
                  <c:v>883270</c:v>
                </c:pt>
                <c:pt idx="4580">
                  <c:v>883651</c:v>
                </c:pt>
                <c:pt idx="4581">
                  <c:v>884012</c:v>
                </c:pt>
                <c:pt idx="4582">
                  <c:v>884364</c:v>
                </c:pt>
                <c:pt idx="4583">
                  <c:v>884784</c:v>
                </c:pt>
                <c:pt idx="4584">
                  <c:v>885220</c:v>
                </c:pt>
                <c:pt idx="4585">
                  <c:v>885613</c:v>
                </c:pt>
                <c:pt idx="4586">
                  <c:v>886005</c:v>
                </c:pt>
                <c:pt idx="4587">
                  <c:v>886430</c:v>
                </c:pt>
                <c:pt idx="4588">
                  <c:v>886819</c:v>
                </c:pt>
                <c:pt idx="4589">
                  <c:v>887163</c:v>
                </c:pt>
                <c:pt idx="4590">
                  <c:v>887579</c:v>
                </c:pt>
                <c:pt idx="4591">
                  <c:v>887973</c:v>
                </c:pt>
                <c:pt idx="4592">
                  <c:v>888499</c:v>
                </c:pt>
                <c:pt idx="4593">
                  <c:v>888976</c:v>
                </c:pt>
                <c:pt idx="4594">
                  <c:v>889377</c:v>
                </c:pt>
                <c:pt idx="4595">
                  <c:v>889693</c:v>
                </c:pt>
                <c:pt idx="4596">
                  <c:v>889957</c:v>
                </c:pt>
                <c:pt idx="4597">
                  <c:v>890308</c:v>
                </c:pt>
                <c:pt idx="4598">
                  <c:v>890723</c:v>
                </c:pt>
                <c:pt idx="4599">
                  <c:v>891116</c:v>
                </c:pt>
                <c:pt idx="4600">
                  <c:v>891505</c:v>
                </c:pt>
                <c:pt idx="4601">
                  <c:v>891878</c:v>
                </c:pt>
                <c:pt idx="4602">
                  <c:v>892182</c:v>
                </c:pt>
                <c:pt idx="4603">
                  <c:v>892454</c:v>
                </c:pt>
                <c:pt idx="4604">
                  <c:v>892792</c:v>
                </c:pt>
                <c:pt idx="4605">
                  <c:v>893231</c:v>
                </c:pt>
                <c:pt idx="4606">
                  <c:v>893675</c:v>
                </c:pt>
                <c:pt idx="4607">
                  <c:v>894158</c:v>
                </c:pt>
                <c:pt idx="4608">
                  <c:v>894601</c:v>
                </c:pt>
                <c:pt idx="4609">
                  <c:v>894961</c:v>
                </c:pt>
                <c:pt idx="4610">
                  <c:v>895347</c:v>
                </c:pt>
                <c:pt idx="4611">
                  <c:v>895864</c:v>
                </c:pt>
                <c:pt idx="4612">
                  <c:v>896421</c:v>
                </c:pt>
                <c:pt idx="4613">
                  <c:v>896898</c:v>
                </c:pt>
                <c:pt idx="4614">
                  <c:v>897330</c:v>
                </c:pt>
                <c:pt idx="4615">
                  <c:v>897653</c:v>
                </c:pt>
                <c:pt idx="4616">
                  <c:v>897955</c:v>
                </c:pt>
                <c:pt idx="4617">
                  <c:v>898278</c:v>
                </c:pt>
                <c:pt idx="4618">
                  <c:v>898684</c:v>
                </c:pt>
                <c:pt idx="4619">
                  <c:v>898917</c:v>
                </c:pt>
                <c:pt idx="4620">
                  <c:v>899303</c:v>
                </c:pt>
                <c:pt idx="4621">
                  <c:v>899727</c:v>
                </c:pt>
                <c:pt idx="4622">
                  <c:v>900047</c:v>
                </c:pt>
                <c:pt idx="4623">
                  <c:v>900368</c:v>
                </c:pt>
                <c:pt idx="4624">
                  <c:v>900686</c:v>
                </c:pt>
                <c:pt idx="4625">
                  <c:v>901047</c:v>
                </c:pt>
                <c:pt idx="4626">
                  <c:v>901442</c:v>
                </c:pt>
                <c:pt idx="4627">
                  <c:v>901878</c:v>
                </c:pt>
                <c:pt idx="4628">
                  <c:v>902265</c:v>
                </c:pt>
                <c:pt idx="4629">
                  <c:v>902614</c:v>
                </c:pt>
                <c:pt idx="4630">
                  <c:v>902851</c:v>
                </c:pt>
                <c:pt idx="4631">
                  <c:v>903120</c:v>
                </c:pt>
                <c:pt idx="4632">
                  <c:v>903523</c:v>
                </c:pt>
                <c:pt idx="4633">
                  <c:v>903997</c:v>
                </c:pt>
                <c:pt idx="4634">
                  <c:v>904455</c:v>
                </c:pt>
                <c:pt idx="4635">
                  <c:v>904875</c:v>
                </c:pt>
                <c:pt idx="4636">
                  <c:v>905236</c:v>
                </c:pt>
                <c:pt idx="4637">
                  <c:v>905550</c:v>
                </c:pt>
                <c:pt idx="4638">
                  <c:v>905840</c:v>
                </c:pt>
                <c:pt idx="4639">
                  <c:v>906190</c:v>
                </c:pt>
                <c:pt idx="4640">
                  <c:v>906541</c:v>
                </c:pt>
                <c:pt idx="4641">
                  <c:v>906943</c:v>
                </c:pt>
                <c:pt idx="4642">
                  <c:v>907334</c:v>
                </c:pt>
                <c:pt idx="4643">
                  <c:v>907750</c:v>
                </c:pt>
                <c:pt idx="4644">
                  <c:v>908054</c:v>
                </c:pt>
                <c:pt idx="4645">
                  <c:v>908307</c:v>
                </c:pt>
                <c:pt idx="4646">
                  <c:v>908528</c:v>
                </c:pt>
                <c:pt idx="4647">
                  <c:v>908830</c:v>
                </c:pt>
                <c:pt idx="4648">
                  <c:v>909231</c:v>
                </c:pt>
                <c:pt idx="4649">
                  <c:v>909635</c:v>
                </c:pt>
                <c:pt idx="4650">
                  <c:v>910062</c:v>
                </c:pt>
                <c:pt idx="4651">
                  <c:v>910343</c:v>
                </c:pt>
                <c:pt idx="4652">
                  <c:v>910684</c:v>
                </c:pt>
                <c:pt idx="4653">
                  <c:v>911105</c:v>
                </c:pt>
                <c:pt idx="4654">
                  <c:v>911525</c:v>
                </c:pt>
                <c:pt idx="4655">
                  <c:v>911913</c:v>
                </c:pt>
                <c:pt idx="4656">
                  <c:v>912360</c:v>
                </c:pt>
                <c:pt idx="4657">
                  <c:v>912812</c:v>
                </c:pt>
                <c:pt idx="4658">
                  <c:v>913137</c:v>
                </c:pt>
                <c:pt idx="4659">
                  <c:v>913428</c:v>
                </c:pt>
                <c:pt idx="4660">
                  <c:v>913877</c:v>
                </c:pt>
                <c:pt idx="4661">
                  <c:v>914258</c:v>
                </c:pt>
                <c:pt idx="4662">
                  <c:v>914564</c:v>
                </c:pt>
                <c:pt idx="4663">
                  <c:v>914586</c:v>
                </c:pt>
                <c:pt idx="4664">
                  <c:v>914684</c:v>
                </c:pt>
                <c:pt idx="4665">
                  <c:v>914956</c:v>
                </c:pt>
                <c:pt idx="4666">
                  <c:v>915211</c:v>
                </c:pt>
                <c:pt idx="4667">
                  <c:v>915570</c:v>
                </c:pt>
                <c:pt idx="4668">
                  <c:v>915945</c:v>
                </c:pt>
                <c:pt idx="4669">
                  <c:v>916304</c:v>
                </c:pt>
                <c:pt idx="4670">
                  <c:v>916717</c:v>
                </c:pt>
                <c:pt idx="4671">
                  <c:v>917133</c:v>
                </c:pt>
                <c:pt idx="4672">
                  <c:v>917418</c:v>
                </c:pt>
                <c:pt idx="4673">
                  <c:v>917708</c:v>
                </c:pt>
                <c:pt idx="4674">
                  <c:v>918099</c:v>
                </c:pt>
                <c:pt idx="4675">
                  <c:v>918522</c:v>
                </c:pt>
                <c:pt idx="4676">
                  <c:v>918917</c:v>
                </c:pt>
                <c:pt idx="4677">
                  <c:v>919319</c:v>
                </c:pt>
                <c:pt idx="4678">
                  <c:v>919711</c:v>
                </c:pt>
                <c:pt idx="4679">
                  <c:v>920055</c:v>
                </c:pt>
                <c:pt idx="4680">
                  <c:v>920409</c:v>
                </c:pt>
                <c:pt idx="4681">
                  <c:v>920766</c:v>
                </c:pt>
                <c:pt idx="4682">
                  <c:v>921125</c:v>
                </c:pt>
                <c:pt idx="4683">
                  <c:v>921501</c:v>
                </c:pt>
                <c:pt idx="4684">
                  <c:v>921764</c:v>
                </c:pt>
                <c:pt idx="4685">
                  <c:v>922105</c:v>
                </c:pt>
                <c:pt idx="4686">
                  <c:v>922418</c:v>
                </c:pt>
                <c:pt idx="4687">
                  <c:v>922700</c:v>
                </c:pt>
                <c:pt idx="4688">
                  <c:v>923096</c:v>
                </c:pt>
                <c:pt idx="4689">
                  <c:v>923483</c:v>
                </c:pt>
                <c:pt idx="4690">
                  <c:v>923910</c:v>
                </c:pt>
                <c:pt idx="4691">
                  <c:v>924144</c:v>
                </c:pt>
                <c:pt idx="4692">
                  <c:v>924492</c:v>
                </c:pt>
                <c:pt idx="4693">
                  <c:v>924810</c:v>
                </c:pt>
                <c:pt idx="4694">
                  <c:v>925111</c:v>
                </c:pt>
                <c:pt idx="4695">
                  <c:v>925535</c:v>
                </c:pt>
                <c:pt idx="4696">
                  <c:v>925937</c:v>
                </c:pt>
                <c:pt idx="4697">
                  <c:v>926322</c:v>
                </c:pt>
                <c:pt idx="4698">
                  <c:v>926740</c:v>
                </c:pt>
                <c:pt idx="4699">
                  <c:v>927130</c:v>
                </c:pt>
                <c:pt idx="4700">
                  <c:v>927486</c:v>
                </c:pt>
                <c:pt idx="4701">
                  <c:v>927815</c:v>
                </c:pt>
                <c:pt idx="4702">
                  <c:v>928167</c:v>
                </c:pt>
                <c:pt idx="4703">
                  <c:v>928560</c:v>
                </c:pt>
                <c:pt idx="4704">
                  <c:v>928939</c:v>
                </c:pt>
                <c:pt idx="4705">
                  <c:v>929315</c:v>
                </c:pt>
                <c:pt idx="4706">
                  <c:v>929710</c:v>
                </c:pt>
                <c:pt idx="4707">
                  <c:v>930032</c:v>
                </c:pt>
                <c:pt idx="4708">
                  <c:v>930298</c:v>
                </c:pt>
                <c:pt idx="4709">
                  <c:v>930696</c:v>
                </c:pt>
                <c:pt idx="4710">
                  <c:v>931080</c:v>
                </c:pt>
                <c:pt idx="4711">
                  <c:v>931415</c:v>
                </c:pt>
                <c:pt idx="4712">
                  <c:v>931729</c:v>
                </c:pt>
                <c:pt idx="4713">
                  <c:v>932001</c:v>
                </c:pt>
                <c:pt idx="4714">
                  <c:v>932237</c:v>
                </c:pt>
                <c:pt idx="4715">
                  <c:v>932560</c:v>
                </c:pt>
                <c:pt idx="4716">
                  <c:v>932897</c:v>
                </c:pt>
                <c:pt idx="4717">
                  <c:v>933254</c:v>
                </c:pt>
                <c:pt idx="4718">
                  <c:v>933578</c:v>
                </c:pt>
                <c:pt idx="4719">
                  <c:v>933887</c:v>
                </c:pt>
                <c:pt idx="4720">
                  <c:v>934189</c:v>
                </c:pt>
                <c:pt idx="4721">
                  <c:v>934500</c:v>
                </c:pt>
                <c:pt idx="4722">
                  <c:v>934847</c:v>
                </c:pt>
                <c:pt idx="4723">
                  <c:v>935261</c:v>
                </c:pt>
                <c:pt idx="4724">
                  <c:v>935680</c:v>
                </c:pt>
                <c:pt idx="4725">
                  <c:v>936074</c:v>
                </c:pt>
                <c:pt idx="4726">
                  <c:v>936451</c:v>
                </c:pt>
                <c:pt idx="4727">
                  <c:v>936877</c:v>
                </c:pt>
                <c:pt idx="4728">
                  <c:v>937187</c:v>
                </c:pt>
                <c:pt idx="4729">
                  <c:v>937472</c:v>
                </c:pt>
                <c:pt idx="4730">
                  <c:v>937890</c:v>
                </c:pt>
                <c:pt idx="4731">
                  <c:v>938269</c:v>
                </c:pt>
                <c:pt idx="4732">
                  <c:v>938668</c:v>
                </c:pt>
                <c:pt idx="4733">
                  <c:v>939073</c:v>
                </c:pt>
                <c:pt idx="4734">
                  <c:v>939414</c:v>
                </c:pt>
                <c:pt idx="4735">
                  <c:v>939719</c:v>
                </c:pt>
                <c:pt idx="4736">
                  <c:v>939987</c:v>
                </c:pt>
                <c:pt idx="4737">
                  <c:v>940293</c:v>
                </c:pt>
                <c:pt idx="4738">
                  <c:v>940664</c:v>
                </c:pt>
                <c:pt idx="4739">
                  <c:v>940984</c:v>
                </c:pt>
                <c:pt idx="4740">
                  <c:v>941356</c:v>
                </c:pt>
                <c:pt idx="4741">
                  <c:v>941706</c:v>
                </c:pt>
                <c:pt idx="4742">
                  <c:v>942000</c:v>
                </c:pt>
                <c:pt idx="4743">
                  <c:v>942310</c:v>
                </c:pt>
                <c:pt idx="4744">
                  <c:v>942745</c:v>
                </c:pt>
                <c:pt idx="4745">
                  <c:v>943015</c:v>
                </c:pt>
                <c:pt idx="4746">
                  <c:v>943219</c:v>
                </c:pt>
                <c:pt idx="4747">
                  <c:v>943648</c:v>
                </c:pt>
                <c:pt idx="4748">
                  <c:v>944012</c:v>
                </c:pt>
                <c:pt idx="4749">
                  <c:v>944332</c:v>
                </c:pt>
                <c:pt idx="4750">
                  <c:v>944655</c:v>
                </c:pt>
                <c:pt idx="4751">
                  <c:v>945043</c:v>
                </c:pt>
                <c:pt idx="4752">
                  <c:v>945451</c:v>
                </c:pt>
                <c:pt idx="4753">
                  <c:v>945883</c:v>
                </c:pt>
                <c:pt idx="4754">
                  <c:v>946231</c:v>
                </c:pt>
                <c:pt idx="4755">
                  <c:v>946241</c:v>
                </c:pt>
                <c:pt idx="4756">
                  <c:v>946481</c:v>
                </c:pt>
                <c:pt idx="4757">
                  <c:v>946808</c:v>
                </c:pt>
                <c:pt idx="4758">
                  <c:v>947118</c:v>
                </c:pt>
                <c:pt idx="4759">
                  <c:v>947497</c:v>
                </c:pt>
                <c:pt idx="4760">
                  <c:v>947872</c:v>
                </c:pt>
                <c:pt idx="4761">
                  <c:v>948178</c:v>
                </c:pt>
                <c:pt idx="4762">
                  <c:v>948489</c:v>
                </c:pt>
                <c:pt idx="4763">
                  <c:v>948910</c:v>
                </c:pt>
                <c:pt idx="4764">
                  <c:v>949150</c:v>
                </c:pt>
                <c:pt idx="4765">
                  <c:v>949316</c:v>
                </c:pt>
                <c:pt idx="4766">
                  <c:v>949817</c:v>
                </c:pt>
                <c:pt idx="4767">
                  <c:v>950216</c:v>
                </c:pt>
                <c:pt idx="4768">
                  <c:v>950571</c:v>
                </c:pt>
                <c:pt idx="4769">
                  <c:v>950876</c:v>
                </c:pt>
                <c:pt idx="4770">
                  <c:v>951260</c:v>
                </c:pt>
                <c:pt idx="4771">
                  <c:v>951610</c:v>
                </c:pt>
                <c:pt idx="4772">
                  <c:v>952028</c:v>
                </c:pt>
                <c:pt idx="4773">
                  <c:v>952466</c:v>
                </c:pt>
                <c:pt idx="4774">
                  <c:v>952874</c:v>
                </c:pt>
                <c:pt idx="4775">
                  <c:v>953170</c:v>
                </c:pt>
                <c:pt idx="4776">
                  <c:v>953239</c:v>
                </c:pt>
                <c:pt idx="4777">
                  <c:v>953431</c:v>
                </c:pt>
                <c:pt idx="4778">
                  <c:v>953848</c:v>
                </c:pt>
                <c:pt idx="4779">
                  <c:v>954274</c:v>
                </c:pt>
                <c:pt idx="4780">
                  <c:v>954389</c:v>
                </c:pt>
                <c:pt idx="4781">
                  <c:v>954426</c:v>
                </c:pt>
                <c:pt idx="4782">
                  <c:v>954637</c:v>
                </c:pt>
                <c:pt idx="4783">
                  <c:v>955028</c:v>
                </c:pt>
                <c:pt idx="4784">
                  <c:v>955453</c:v>
                </c:pt>
                <c:pt idx="4785">
                  <c:v>955851</c:v>
                </c:pt>
                <c:pt idx="4786">
                  <c:v>956211</c:v>
                </c:pt>
                <c:pt idx="4787">
                  <c:v>956534</c:v>
                </c:pt>
                <c:pt idx="4788">
                  <c:v>956818</c:v>
                </c:pt>
                <c:pt idx="4789">
                  <c:v>957089</c:v>
                </c:pt>
                <c:pt idx="4790">
                  <c:v>957523</c:v>
                </c:pt>
                <c:pt idx="4791">
                  <c:v>957793</c:v>
                </c:pt>
                <c:pt idx="4792">
                  <c:v>957858</c:v>
                </c:pt>
                <c:pt idx="4793">
                  <c:v>958152</c:v>
                </c:pt>
                <c:pt idx="4794">
                  <c:v>958541</c:v>
                </c:pt>
                <c:pt idx="4795">
                  <c:v>958936</c:v>
                </c:pt>
                <c:pt idx="4796">
                  <c:v>959330</c:v>
                </c:pt>
                <c:pt idx="4797">
                  <c:v>959779</c:v>
                </c:pt>
                <c:pt idx="4798">
                  <c:v>960148</c:v>
                </c:pt>
                <c:pt idx="4799">
                  <c:v>960433</c:v>
                </c:pt>
                <c:pt idx="4800">
                  <c:v>960711</c:v>
                </c:pt>
                <c:pt idx="4801">
                  <c:v>961063</c:v>
                </c:pt>
                <c:pt idx="4802">
                  <c:v>961413</c:v>
                </c:pt>
                <c:pt idx="4803">
                  <c:v>961781</c:v>
                </c:pt>
                <c:pt idx="4804">
                  <c:v>962174</c:v>
                </c:pt>
                <c:pt idx="4805">
                  <c:v>962531</c:v>
                </c:pt>
                <c:pt idx="4806">
                  <c:v>962842</c:v>
                </c:pt>
                <c:pt idx="4807">
                  <c:v>963193</c:v>
                </c:pt>
                <c:pt idx="4808">
                  <c:v>963533</c:v>
                </c:pt>
                <c:pt idx="4809">
                  <c:v>963832</c:v>
                </c:pt>
                <c:pt idx="4810">
                  <c:v>964117</c:v>
                </c:pt>
                <c:pt idx="4811">
                  <c:v>964460</c:v>
                </c:pt>
                <c:pt idx="4812">
                  <c:v>964883</c:v>
                </c:pt>
                <c:pt idx="4813">
                  <c:v>965340</c:v>
                </c:pt>
                <c:pt idx="4814">
                  <c:v>965947</c:v>
                </c:pt>
                <c:pt idx="4815">
                  <c:v>966449</c:v>
                </c:pt>
                <c:pt idx="4816">
                  <c:v>966784</c:v>
                </c:pt>
                <c:pt idx="4817">
                  <c:v>967084</c:v>
                </c:pt>
                <c:pt idx="4818">
                  <c:v>967407</c:v>
                </c:pt>
                <c:pt idx="4819">
                  <c:v>967804</c:v>
                </c:pt>
                <c:pt idx="4820">
                  <c:v>968233</c:v>
                </c:pt>
                <c:pt idx="4821">
                  <c:v>968653</c:v>
                </c:pt>
                <c:pt idx="4822">
                  <c:v>969023</c:v>
                </c:pt>
                <c:pt idx="4823">
                  <c:v>969317</c:v>
                </c:pt>
                <c:pt idx="4824">
                  <c:v>969580</c:v>
                </c:pt>
                <c:pt idx="4825">
                  <c:v>970029</c:v>
                </c:pt>
                <c:pt idx="4826">
                  <c:v>970465</c:v>
                </c:pt>
                <c:pt idx="4827">
                  <c:v>970855</c:v>
                </c:pt>
                <c:pt idx="4828">
                  <c:v>971242</c:v>
                </c:pt>
                <c:pt idx="4829">
                  <c:v>971608</c:v>
                </c:pt>
                <c:pt idx="4830">
                  <c:v>971922</c:v>
                </c:pt>
                <c:pt idx="4831">
                  <c:v>972244</c:v>
                </c:pt>
                <c:pt idx="4832">
                  <c:v>972634</c:v>
                </c:pt>
                <c:pt idx="4833">
                  <c:v>973013</c:v>
                </c:pt>
                <c:pt idx="4834">
                  <c:v>973419</c:v>
                </c:pt>
                <c:pt idx="4835">
                  <c:v>973802</c:v>
                </c:pt>
                <c:pt idx="4836">
                  <c:v>974137</c:v>
                </c:pt>
                <c:pt idx="4837">
                  <c:v>974445</c:v>
                </c:pt>
                <c:pt idx="4838">
                  <c:v>974744</c:v>
                </c:pt>
                <c:pt idx="4839">
                  <c:v>975093</c:v>
                </c:pt>
                <c:pt idx="4840">
                  <c:v>975520</c:v>
                </c:pt>
                <c:pt idx="4841">
                  <c:v>975951</c:v>
                </c:pt>
                <c:pt idx="4842">
                  <c:v>976410</c:v>
                </c:pt>
                <c:pt idx="4843">
                  <c:v>976823</c:v>
                </c:pt>
                <c:pt idx="4844">
                  <c:v>977113</c:v>
                </c:pt>
                <c:pt idx="4845">
                  <c:v>977415</c:v>
                </c:pt>
                <c:pt idx="4846">
                  <c:v>977768</c:v>
                </c:pt>
                <c:pt idx="4847">
                  <c:v>978072</c:v>
                </c:pt>
                <c:pt idx="4848">
                  <c:v>978426</c:v>
                </c:pt>
                <c:pt idx="4849">
                  <c:v>978827</c:v>
                </c:pt>
                <c:pt idx="4850">
                  <c:v>979154</c:v>
                </c:pt>
                <c:pt idx="4851">
                  <c:v>979437</c:v>
                </c:pt>
                <c:pt idx="4852">
                  <c:v>979715</c:v>
                </c:pt>
                <c:pt idx="4853">
                  <c:v>980026</c:v>
                </c:pt>
                <c:pt idx="4854">
                  <c:v>980430</c:v>
                </c:pt>
                <c:pt idx="4855">
                  <c:v>980830</c:v>
                </c:pt>
                <c:pt idx="4856">
                  <c:v>981204</c:v>
                </c:pt>
                <c:pt idx="4857">
                  <c:v>981620</c:v>
                </c:pt>
                <c:pt idx="4858">
                  <c:v>981933</c:v>
                </c:pt>
                <c:pt idx="4859">
                  <c:v>982283</c:v>
                </c:pt>
                <c:pt idx="4860">
                  <c:v>982672</c:v>
                </c:pt>
                <c:pt idx="4861">
                  <c:v>983054</c:v>
                </c:pt>
                <c:pt idx="4862">
                  <c:v>983443</c:v>
                </c:pt>
                <c:pt idx="4863">
                  <c:v>983863</c:v>
                </c:pt>
                <c:pt idx="4864">
                  <c:v>984211</c:v>
                </c:pt>
                <c:pt idx="4865">
                  <c:v>984473</c:v>
                </c:pt>
                <c:pt idx="4866">
                  <c:v>984793</c:v>
                </c:pt>
                <c:pt idx="4867">
                  <c:v>985169</c:v>
                </c:pt>
                <c:pt idx="4868">
                  <c:v>985579</c:v>
                </c:pt>
                <c:pt idx="4869">
                  <c:v>985971</c:v>
                </c:pt>
                <c:pt idx="4870">
                  <c:v>986387</c:v>
                </c:pt>
                <c:pt idx="4871">
                  <c:v>986850</c:v>
                </c:pt>
                <c:pt idx="4872">
                  <c:v>987190</c:v>
                </c:pt>
                <c:pt idx="4873">
                  <c:v>987525</c:v>
                </c:pt>
                <c:pt idx="4874">
                  <c:v>987912</c:v>
                </c:pt>
                <c:pt idx="4875">
                  <c:v>988329</c:v>
                </c:pt>
                <c:pt idx="4876">
                  <c:v>988746</c:v>
                </c:pt>
                <c:pt idx="4877">
                  <c:v>989141</c:v>
                </c:pt>
                <c:pt idx="4878">
                  <c:v>989566</c:v>
                </c:pt>
                <c:pt idx="4879">
                  <c:v>989886</c:v>
                </c:pt>
                <c:pt idx="4880">
                  <c:v>990201</c:v>
                </c:pt>
                <c:pt idx="4881">
                  <c:v>990652</c:v>
                </c:pt>
                <c:pt idx="4882">
                  <c:v>991068</c:v>
                </c:pt>
                <c:pt idx="4883">
                  <c:v>991168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1590168"/>
        <c:axId val="191590560"/>
      </c:lineChart>
      <c:dateAx>
        <c:axId val="239993104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92912"/>
        <c:crosses val="autoZero"/>
        <c:auto val="1"/>
        <c:lblOffset val="100"/>
        <c:baseTimeUnit val="days"/>
        <c:majorUnit val="2"/>
        <c:majorTimeUnit val="years"/>
      </c:dateAx>
      <c:valAx>
        <c:axId val="191592912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39993104"/>
        <c:crosses val="autoZero"/>
        <c:crossBetween val="between"/>
        <c:majorUnit val="400"/>
      </c:valAx>
      <c:valAx>
        <c:axId val="191590560"/>
        <c:scaling>
          <c:orientation val="minMax"/>
        </c:scaling>
        <c:delete val="0"/>
        <c:axPos val="r"/>
        <c:numFmt formatCode="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90168"/>
        <c:crosses val="max"/>
        <c:crossBetween val="between"/>
        <c:majorUnit val="250000"/>
      </c:valAx>
      <c:dateAx>
        <c:axId val="191590168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191590560"/>
        <c:crosses val="autoZero"/>
        <c:auto val="1"/>
        <c:lblOffset val="100"/>
        <c:baseTimeUnit val="days"/>
        <c:majorUnit val="1"/>
        <c:minorUnit val="1"/>
      </c:date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0598179569850337"/>
          <c:w val="1"/>
          <c:h val="0.1929657870395594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Sub cluster 1a - EVs/Alternative </a:t>
            </a:r>
            <a:r>
              <a:rPr lang="en-IN" dirty="0" smtClean="0"/>
              <a:t>energy resources</a:t>
            </a:r>
            <a:endParaRPr lang="en-IN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EnergySubClustersTS!$C$3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EnergySubClustersTS!$C$4:$C$164</c:f>
              <c:numCache>
                <c:formatCode>0.00</c:formatCode>
                <c:ptCount val="161"/>
                <c:pt idx="0">
                  <c:v>0.39130434782608697</c:v>
                </c:pt>
                <c:pt idx="1">
                  <c:v>0.32500000000000001</c:v>
                </c:pt>
                <c:pt idx="2">
                  <c:v>0.43137254901960698</c:v>
                </c:pt>
                <c:pt idx="3">
                  <c:v>0.27710843373493899</c:v>
                </c:pt>
                <c:pt idx="4">
                  <c:v>0.34806629834254099</c:v>
                </c:pt>
                <c:pt idx="5">
                  <c:v>0.266917293233082</c:v>
                </c:pt>
                <c:pt idx="6">
                  <c:v>0.24034334763948401</c:v>
                </c:pt>
                <c:pt idx="7">
                  <c:v>0.33834586466165401</c:v>
                </c:pt>
                <c:pt idx="8">
                  <c:v>0.29530201342281798</c:v>
                </c:pt>
                <c:pt idx="9">
                  <c:v>0.298969072164948</c:v>
                </c:pt>
                <c:pt idx="10">
                  <c:v>0.34939759036144502</c:v>
                </c:pt>
                <c:pt idx="11">
                  <c:v>0.35238095238095202</c:v>
                </c:pt>
                <c:pt idx="12">
                  <c:v>0.30851063829787201</c:v>
                </c:pt>
                <c:pt idx="13">
                  <c:v>0.31304347826086898</c:v>
                </c:pt>
                <c:pt idx="14">
                  <c:v>0.4</c:v>
                </c:pt>
                <c:pt idx="15">
                  <c:v>0.38461538461538403</c:v>
                </c:pt>
                <c:pt idx="16">
                  <c:v>0.28735632183908</c:v>
                </c:pt>
                <c:pt idx="17">
                  <c:v>0.31460674157303298</c:v>
                </c:pt>
                <c:pt idx="18">
                  <c:v>0.32653061224489699</c:v>
                </c:pt>
                <c:pt idx="19">
                  <c:v>0.27826086956521701</c:v>
                </c:pt>
                <c:pt idx="20">
                  <c:v>0.30344827586206802</c:v>
                </c:pt>
                <c:pt idx="21">
                  <c:v>0.212389380530973</c:v>
                </c:pt>
                <c:pt idx="22">
                  <c:v>0.25225225225225201</c:v>
                </c:pt>
                <c:pt idx="23">
                  <c:v>0.29599999999999999</c:v>
                </c:pt>
                <c:pt idx="24">
                  <c:v>0.3</c:v>
                </c:pt>
                <c:pt idx="25">
                  <c:v>0.21476510067113999</c:v>
                </c:pt>
                <c:pt idx="26">
                  <c:v>0.223602484472049</c:v>
                </c:pt>
                <c:pt idx="27">
                  <c:v>6.7092651757188496E-2</c:v>
                </c:pt>
                <c:pt idx="28">
                  <c:v>0.110778443113772</c:v>
                </c:pt>
                <c:pt idx="29">
                  <c:v>0.123595505617977</c:v>
                </c:pt>
                <c:pt idx="30">
                  <c:v>0.18139534883720901</c:v>
                </c:pt>
                <c:pt idx="31">
                  <c:v>0.16580310880829</c:v>
                </c:pt>
                <c:pt idx="32">
                  <c:v>0.232954545454545</c:v>
                </c:pt>
                <c:pt idx="33">
                  <c:v>0.23076923076923</c:v>
                </c:pt>
                <c:pt idx="34">
                  <c:v>0.20437956204379501</c:v>
                </c:pt>
                <c:pt idx="35">
                  <c:v>0.215189873417721</c:v>
                </c:pt>
                <c:pt idx="36">
                  <c:v>0.141891891891891</c:v>
                </c:pt>
                <c:pt idx="37">
                  <c:v>7.86885245901639E-2</c:v>
                </c:pt>
                <c:pt idx="38">
                  <c:v>0.11913357400721999</c:v>
                </c:pt>
                <c:pt idx="39">
                  <c:v>0.16393442622950799</c:v>
                </c:pt>
                <c:pt idx="40">
                  <c:v>0.17142857142857101</c:v>
                </c:pt>
                <c:pt idx="41">
                  <c:v>0.136186770428015</c:v>
                </c:pt>
                <c:pt idx="42">
                  <c:v>0.102325581395348</c:v>
                </c:pt>
                <c:pt idx="43">
                  <c:v>0.17365269461077801</c:v>
                </c:pt>
                <c:pt idx="44">
                  <c:v>0.17449664429530201</c:v>
                </c:pt>
                <c:pt idx="45">
                  <c:v>0.174157303370786</c:v>
                </c:pt>
                <c:pt idx="46">
                  <c:v>0.17266187050359699</c:v>
                </c:pt>
                <c:pt idx="47">
                  <c:v>0.15686274509803899</c:v>
                </c:pt>
                <c:pt idx="48">
                  <c:v>0.19186046511627899</c:v>
                </c:pt>
                <c:pt idx="49">
                  <c:v>0.14975845410628</c:v>
                </c:pt>
                <c:pt idx="50">
                  <c:v>0.160714285714285</c:v>
                </c:pt>
                <c:pt idx="51">
                  <c:v>0.17613636363636301</c:v>
                </c:pt>
                <c:pt idx="52">
                  <c:v>0.14482758620689601</c:v>
                </c:pt>
                <c:pt idx="53">
                  <c:v>0.136054421768707</c:v>
                </c:pt>
                <c:pt idx="54">
                  <c:v>0.15540540540540501</c:v>
                </c:pt>
                <c:pt idx="55">
                  <c:v>0.17391304347826</c:v>
                </c:pt>
                <c:pt idx="56">
                  <c:v>0.25</c:v>
                </c:pt>
                <c:pt idx="57">
                  <c:v>9.9173553719008198E-2</c:v>
                </c:pt>
                <c:pt idx="58">
                  <c:v>0.16129032258064499</c:v>
                </c:pt>
                <c:pt idx="59">
                  <c:v>0.15116279069767399</c:v>
                </c:pt>
                <c:pt idx="60">
                  <c:v>0.117283950617283</c:v>
                </c:pt>
                <c:pt idx="61">
                  <c:v>0.10204081632653</c:v>
                </c:pt>
                <c:pt idx="62">
                  <c:v>9.4786729857819899E-2</c:v>
                </c:pt>
                <c:pt idx="63">
                  <c:v>0.127906976744186</c:v>
                </c:pt>
                <c:pt idx="64">
                  <c:v>0.129870129870129</c:v>
                </c:pt>
                <c:pt idx="65">
                  <c:v>6.5989847715736002E-2</c:v>
                </c:pt>
                <c:pt idx="66">
                  <c:v>0.12631578947368399</c:v>
                </c:pt>
                <c:pt idx="67">
                  <c:v>8.6021505376343996E-2</c:v>
                </c:pt>
                <c:pt idx="68">
                  <c:v>0.105820105820105</c:v>
                </c:pt>
                <c:pt idx="69">
                  <c:v>0.107954545454545</c:v>
                </c:pt>
                <c:pt idx="70">
                  <c:v>0.141975308641975</c:v>
                </c:pt>
                <c:pt idx="71">
                  <c:v>0.15</c:v>
                </c:pt>
                <c:pt idx="72">
                  <c:v>0.1005291005291</c:v>
                </c:pt>
                <c:pt idx="73">
                  <c:v>0.134328358208955</c:v>
                </c:pt>
                <c:pt idx="74">
                  <c:v>0.11049723756906001</c:v>
                </c:pt>
                <c:pt idx="75">
                  <c:v>0.15979381443298901</c:v>
                </c:pt>
                <c:pt idx="76">
                  <c:v>0.16564417177914101</c:v>
                </c:pt>
                <c:pt idx="77">
                  <c:v>0.14285714285714199</c:v>
                </c:pt>
                <c:pt idx="78">
                  <c:v>0.144230769230769</c:v>
                </c:pt>
                <c:pt idx="79">
                  <c:v>0.16477272727272699</c:v>
                </c:pt>
                <c:pt idx="80">
                  <c:v>0.17679558011049701</c:v>
                </c:pt>
                <c:pt idx="81">
                  <c:v>0.10489510489510399</c:v>
                </c:pt>
                <c:pt idx="82">
                  <c:v>0.102272727272727</c:v>
                </c:pt>
                <c:pt idx="83">
                  <c:v>0.123711340206185</c:v>
                </c:pt>
                <c:pt idx="84">
                  <c:v>0.13483146067415699</c:v>
                </c:pt>
                <c:pt idx="85">
                  <c:v>9.0909090909090898E-2</c:v>
                </c:pt>
                <c:pt idx="86">
                  <c:v>0.16582914572864299</c:v>
                </c:pt>
                <c:pt idx="87">
                  <c:v>0.15925925925925899</c:v>
                </c:pt>
                <c:pt idx="88">
                  <c:v>0.12</c:v>
                </c:pt>
                <c:pt idx="89">
                  <c:v>0.15706806282722499</c:v>
                </c:pt>
                <c:pt idx="90">
                  <c:v>0.13775510204081601</c:v>
                </c:pt>
                <c:pt idx="91">
                  <c:v>0.151685393258426</c:v>
                </c:pt>
                <c:pt idx="92">
                  <c:v>0.17647058823529399</c:v>
                </c:pt>
                <c:pt idx="93">
                  <c:v>0.181286549707602</c:v>
                </c:pt>
                <c:pt idx="94">
                  <c:v>0.15</c:v>
                </c:pt>
                <c:pt idx="95">
                  <c:v>0.1005291005291</c:v>
                </c:pt>
                <c:pt idx="96">
                  <c:v>0.13888888888888801</c:v>
                </c:pt>
                <c:pt idx="97">
                  <c:v>0.132653061224489</c:v>
                </c:pt>
                <c:pt idx="98">
                  <c:v>0.20942408376963301</c:v>
                </c:pt>
                <c:pt idx="99">
                  <c:v>0.12886597938144301</c:v>
                </c:pt>
                <c:pt idx="100">
                  <c:v>0.225274725274725</c:v>
                </c:pt>
                <c:pt idx="101">
                  <c:v>0.19047619047618999</c:v>
                </c:pt>
                <c:pt idx="102">
                  <c:v>0.14110429447852699</c:v>
                </c:pt>
                <c:pt idx="103">
                  <c:v>0.21387283236994201</c:v>
                </c:pt>
                <c:pt idx="104">
                  <c:v>0.138121546961325</c:v>
                </c:pt>
                <c:pt idx="105">
                  <c:v>0.119318181818181</c:v>
                </c:pt>
                <c:pt idx="106">
                  <c:v>0.16250000000000001</c:v>
                </c:pt>
                <c:pt idx="107">
                  <c:v>0.128654970760233</c:v>
                </c:pt>
                <c:pt idx="108">
                  <c:v>0.132867132867132</c:v>
                </c:pt>
                <c:pt idx="109">
                  <c:v>0.21212121212121199</c:v>
                </c:pt>
                <c:pt idx="110">
                  <c:v>0.16153846153846099</c:v>
                </c:pt>
                <c:pt idx="111">
                  <c:v>0.15</c:v>
                </c:pt>
                <c:pt idx="112">
                  <c:v>0.198830409356725</c:v>
                </c:pt>
                <c:pt idx="113">
                  <c:v>0.22500000000000001</c:v>
                </c:pt>
                <c:pt idx="114">
                  <c:v>0.19148936170212699</c:v>
                </c:pt>
                <c:pt idx="115">
                  <c:v>0.25443786982248501</c:v>
                </c:pt>
                <c:pt idx="116">
                  <c:v>0.20441988950276199</c:v>
                </c:pt>
                <c:pt idx="117">
                  <c:v>0.248677248677248</c:v>
                </c:pt>
                <c:pt idx="118">
                  <c:v>0.20571428571428499</c:v>
                </c:pt>
                <c:pt idx="119">
                  <c:v>0.14572864321608001</c:v>
                </c:pt>
                <c:pt idx="120">
                  <c:v>0.206666666666666</c:v>
                </c:pt>
                <c:pt idx="121">
                  <c:v>0.28834355828220798</c:v>
                </c:pt>
                <c:pt idx="122">
                  <c:v>0.19101123595505601</c:v>
                </c:pt>
                <c:pt idx="123">
                  <c:v>0.17469879518072201</c:v>
                </c:pt>
                <c:pt idx="124">
                  <c:v>0.20279720279720201</c:v>
                </c:pt>
                <c:pt idx="125">
                  <c:v>0.162921348314606</c:v>
                </c:pt>
                <c:pt idx="126">
                  <c:v>0.17791411042944699</c:v>
                </c:pt>
                <c:pt idx="127">
                  <c:v>0.195266272189349</c:v>
                </c:pt>
                <c:pt idx="128">
                  <c:v>0.21390374331550799</c:v>
                </c:pt>
                <c:pt idx="129">
                  <c:v>0.17919075144508601</c:v>
                </c:pt>
                <c:pt idx="130">
                  <c:v>0.17647058823529399</c:v>
                </c:pt>
                <c:pt idx="131">
                  <c:v>0.20652173913043401</c:v>
                </c:pt>
                <c:pt idx="132">
                  <c:v>0.21249999999999999</c:v>
                </c:pt>
                <c:pt idx="133">
                  <c:v>0.13736263736263701</c:v>
                </c:pt>
                <c:pt idx="134">
                  <c:v>0.25136612021857901</c:v>
                </c:pt>
                <c:pt idx="135">
                  <c:v>0.163636363636363</c:v>
                </c:pt>
                <c:pt idx="136">
                  <c:v>0.216931216931216</c:v>
                </c:pt>
                <c:pt idx="137">
                  <c:v>0.19811320754716899</c:v>
                </c:pt>
                <c:pt idx="138">
                  <c:v>0.16525423728813499</c:v>
                </c:pt>
                <c:pt idx="139">
                  <c:v>0.214285714285714</c:v>
                </c:pt>
                <c:pt idx="140">
                  <c:v>0.23529411764705799</c:v>
                </c:pt>
                <c:pt idx="141">
                  <c:v>0.23557692307692299</c:v>
                </c:pt>
                <c:pt idx="142">
                  <c:v>0.222772277227722</c:v>
                </c:pt>
                <c:pt idx="143">
                  <c:v>0.20408163265306101</c:v>
                </c:pt>
                <c:pt idx="144">
                  <c:v>0.230392156862745</c:v>
                </c:pt>
                <c:pt idx="145">
                  <c:v>0.19512195121951201</c:v>
                </c:pt>
                <c:pt idx="146">
                  <c:v>0.19786096256684399</c:v>
                </c:pt>
                <c:pt idx="147">
                  <c:v>0.19696969696969599</c:v>
                </c:pt>
                <c:pt idx="148">
                  <c:v>0.17010309278350499</c:v>
                </c:pt>
                <c:pt idx="149">
                  <c:v>0.21276595744680801</c:v>
                </c:pt>
                <c:pt idx="150">
                  <c:v>0.218934911242603</c:v>
                </c:pt>
                <c:pt idx="151">
                  <c:v>0.30120481927710802</c:v>
                </c:pt>
                <c:pt idx="152">
                  <c:v>0.21390374331550799</c:v>
                </c:pt>
                <c:pt idx="153">
                  <c:v>0.30516431924882598</c:v>
                </c:pt>
                <c:pt idx="154">
                  <c:v>0.29317269076305202</c:v>
                </c:pt>
                <c:pt idx="155">
                  <c:v>0.27927927927927898</c:v>
                </c:pt>
                <c:pt idx="156">
                  <c:v>0.16826923076923</c:v>
                </c:pt>
                <c:pt idx="157">
                  <c:v>0.25185185185185099</c:v>
                </c:pt>
                <c:pt idx="158">
                  <c:v>0.28571428571428498</c:v>
                </c:pt>
                <c:pt idx="159">
                  <c:v>0.30243902439024301</c:v>
                </c:pt>
                <c:pt idx="160">
                  <c:v>0.28054298642533898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EnergySubClustersTS!$D$3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EnergySubClustersTS!$D$4:$D$164</c:f>
              <c:numCache>
                <c:formatCode>0.00</c:formatCode>
                <c:ptCount val="161"/>
                <c:pt idx="0">
                  <c:v>0.31578947368421001</c:v>
                </c:pt>
                <c:pt idx="1">
                  <c:v>0.28571428571428498</c:v>
                </c:pt>
                <c:pt idx="2">
                  <c:v>0.441176470588235</c:v>
                </c:pt>
                <c:pt idx="3">
                  <c:v>0.36249999999999999</c:v>
                </c:pt>
                <c:pt idx="4">
                  <c:v>0.29870129870129802</c:v>
                </c:pt>
                <c:pt idx="5">
                  <c:v>0.21653543307086601</c:v>
                </c:pt>
                <c:pt idx="6">
                  <c:v>0.213973799126637</c:v>
                </c:pt>
                <c:pt idx="7">
                  <c:v>0.33064516129032201</c:v>
                </c:pt>
                <c:pt idx="8">
                  <c:v>0.3125</c:v>
                </c:pt>
                <c:pt idx="9">
                  <c:v>0.31666666666666599</c:v>
                </c:pt>
                <c:pt idx="10">
                  <c:v>0.36904761904761901</c:v>
                </c:pt>
                <c:pt idx="11">
                  <c:v>0.35087719298245601</c:v>
                </c:pt>
                <c:pt idx="12">
                  <c:v>0.35714285714285698</c:v>
                </c:pt>
                <c:pt idx="13">
                  <c:v>0.32291666666666602</c:v>
                </c:pt>
                <c:pt idx="14">
                  <c:v>0.24</c:v>
                </c:pt>
                <c:pt idx="15">
                  <c:v>0.287128712871287</c:v>
                </c:pt>
                <c:pt idx="16">
                  <c:v>0.21311475409836</c:v>
                </c:pt>
                <c:pt idx="17">
                  <c:v>0.27500000000000002</c:v>
                </c:pt>
                <c:pt idx="18">
                  <c:v>0.25</c:v>
                </c:pt>
                <c:pt idx="19">
                  <c:v>0.19090909090909</c:v>
                </c:pt>
                <c:pt idx="20">
                  <c:v>0.29921259842519599</c:v>
                </c:pt>
                <c:pt idx="21">
                  <c:v>0.159663865546218</c:v>
                </c:pt>
                <c:pt idx="22">
                  <c:v>0.22608695652173899</c:v>
                </c:pt>
                <c:pt idx="23">
                  <c:v>0.20895522388059701</c:v>
                </c:pt>
                <c:pt idx="24">
                  <c:v>0.253846153846153</c:v>
                </c:pt>
                <c:pt idx="25">
                  <c:v>0.183823529411764</c:v>
                </c:pt>
                <c:pt idx="26">
                  <c:v>0.195945945945945</c:v>
                </c:pt>
                <c:pt idx="27">
                  <c:v>7.4999999999999997E-2</c:v>
                </c:pt>
                <c:pt idx="28">
                  <c:v>8.5626911314984705E-2</c:v>
                </c:pt>
                <c:pt idx="29">
                  <c:v>0.14007782101167299</c:v>
                </c:pt>
                <c:pt idx="30">
                  <c:v>0.16243654822334999</c:v>
                </c:pt>
                <c:pt idx="31">
                  <c:v>0.14606741573033699</c:v>
                </c:pt>
                <c:pt idx="32">
                  <c:v>0.20261437908496699</c:v>
                </c:pt>
                <c:pt idx="33">
                  <c:v>0.18</c:v>
                </c:pt>
                <c:pt idx="34">
                  <c:v>0.19135802469135799</c:v>
                </c:pt>
                <c:pt idx="35">
                  <c:v>0.19512195121951201</c:v>
                </c:pt>
                <c:pt idx="36">
                  <c:v>0.134328358208955</c:v>
                </c:pt>
                <c:pt idx="37">
                  <c:v>6.8965517241379296E-2</c:v>
                </c:pt>
                <c:pt idx="38">
                  <c:v>0.104247104247104</c:v>
                </c:pt>
                <c:pt idx="39">
                  <c:v>0.116751269035533</c:v>
                </c:pt>
                <c:pt idx="40">
                  <c:v>0.15486725663716799</c:v>
                </c:pt>
                <c:pt idx="41">
                  <c:v>0.12719298245614</c:v>
                </c:pt>
                <c:pt idx="42">
                  <c:v>0.11374407582938301</c:v>
                </c:pt>
                <c:pt idx="43">
                  <c:v>0.157894736842105</c:v>
                </c:pt>
                <c:pt idx="44">
                  <c:v>0.19875776397515499</c:v>
                </c:pt>
                <c:pt idx="45">
                  <c:v>0.13071895424836599</c:v>
                </c:pt>
                <c:pt idx="46">
                  <c:v>5.5555555555555497E-2</c:v>
                </c:pt>
                <c:pt idx="47">
                  <c:v>5.6818181818181802E-2</c:v>
                </c:pt>
                <c:pt idx="48">
                  <c:v>0.141975308641975</c:v>
                </c:pt>
                <c:pt idx="49">
                  <c:v>0.108247422680412</c:v>
                </c:pt>
                <c:pt idx="50">
                  <c:v>0.11764705882352899</c:v>
                </c:pt>
                <c:pt idx="51">
                  <c:v>0.100558659217877</c:v>
                </c:pt>
                <c:pt idx="52">
                  <c:v>0.1</c:v>
                </c:pt>
                <c:pt idx="53">
                  <c:v>0.13709677419354799</c:v>
                </c:pt>
                <c:pt idx="54">
                  <c:v>8.9552238805970102E-2</c:v>
                </c:pt>
                <c:pt idx="55">
                  <c:v>0.12037037037037</c:v>
                </c:pt>
                <c:pt idx="56">
                  <c:v>7.8431372549019607E-2</c:v>
                </c:pt>
                <c:pt idx="57">
                  <c:v>0.12903225806451599</c:v>
                </c:pt>
                <c:pt idx="58">
                  <c:v>8.0357142857142794E-2</c:v>
                </c:pt>
                <c:pt idx="59">
                  <c:v>0.11949685534591099</c:v>
                </c:pt>
                <c:pt idx="60">
                  <c:v>0.12</c:v>
                </c:pt>
                <c:pt idx="61">
                  <c:v>0.13302752293577899</c:v>
                </c:pt>
                <c:pt idx="62">
                  <c:v>0.10294117647058799</c:v>
                </c:pt>
                <c:pt idx="63">
                  <c:v>6.3291139240506306E-2</c:v>
                </c:pt>
                <c:pt idx="64">
                  <c:v>0.103896103896103</c:v>
                </c:pt>
                <c:pt idx="65">
                  <c:v>0.115384615384615</c:v>
                </c:pt>
                <c:pt idx="66">
                  <c:v>6.7357512953367796E-2</c:v>
                </c:pt>
                <c:pt idx="67">
                  <c:v>0.118012422360248</c:v>
                </c:pt>
                <c:pt idx="68">
                  <c:v>0.13500000000000001</c:v>
                </c:pt>
                <c:pt idx="69">
                  <c:v>0.109890109890109</c:v>
                </c:pt>
                <c:pt idx="70">
                  <c:v>8.6419753086419707E-2</c:v>
                </c:pt>
                <c:pt idx="71">
                  <c:v>0.11616161616161599</c:v>
                </c:pt>
                <c:pt idx="72">
                  <c:v>0.117370892018779</c:v>
                </c:pt>
                <c:pt idx="73">
                  <c:v>8.6956521739130405E-2</c:v>
                </c:pt>
                <c:pt idx="74">
                  <c:v>9.0361445783132502E-2</c:v>
                </c:pt>
                <c:pt idx="75">
                  <c:v>0.11111111111111099</c:v>
                </c:pt>
                <c:pt idx="76">
                  <c:v>9.0909090909090898E-2</c:v>
                </c:pt>
                <c:pt idx="77">
                  <c:v>0.17647058823529399</c:v>
                </c:pt>
                <c:pt idx="78">
                  <c:v>8.7719298245614002E-2</c:v>
                </c:pt>
                <c:pt idx="79">
                  <c:v>0.104651162790697</c:v>
                </c:pt>
                <c:pt idx="80">
                  <c:v>0.15032679738561999</c:v>
                </c:pt>
                <c:pt idx="81">
                  <c:v>4.8484848484848402E-2</c:v>
                </c:pt>
                <c:pt idx="82">
                  <c:v>0.123595505617977</c:v>
                </c:pt>
                <c:pt idx="83">
                  <c:v>0.10576923076923</c:v>
                </c:pt>
                <c:pt idx="84">
                  <c:v>8.7912087912087905E-2</c:v>
                </c:pt>
                <c:pt idx="85">
                  <c:v>7.2222222222222202E-2</c:v>
                </c:pt>
                <c:pt idx="86">
                  <c:v>0.12716763005780299</c:v>
                </c:pt>
                <c:pt idx="87">
                  <c:v>0.180995475113122</c:v>
                </c:pt>
                <c:pt idx="88">
                  <c:v>0.12169312169312101</c:v>
                </c:pt>
                <c:pt idx="89">
                  <c:v>6.2827225130889994E-2</c:v>
                </c:pt>
                <c:pt idx="90">
                  <c:v>0.112426035502958</c:v>
                </c:pt>
                <c:pt idx="91">
                  <c:v>5.8441558441558399E-2</c:v>
                </c:pt>
                <c:pt idx="92">
                  <c:v>0.168421052631578</c:v>
                </c:pt>
                <c:pt idx="93">
                  <c:v>0.112994350282485</c:v>
                </c:pt>
                <c:pt idx="94">
                  <c:v>0.11224489795918299</c:v>
                </c:pt>
                <c:pt idx="95">
                  <c:v>0.11874999999999999</c:v>
                </c:pt>
                <c:pt idx="96">
                  <c:v>7.1428571428571397E-2</c:v>
                </c:pt>
                <c:pt idx="97">
                  <c:v>0.10050251256281401</c:v>
                </c:pt>
                <c:pt idx="98">
                  <c:v>0.15196078431372501</c:v>
                </c:pt>
                <c:pt idx="99">
                  <c:v>0.13017751479289899</c:v>
                </c:pt>
                <c:pt idx="100">
                  <c:v>0.16129032258064499</c:v>
                </c:pt>
                <c:pt idx="101">
                  <c:v>0.17241379310344801</c:v>
                </c:pt>
                <c:pt idx="102">
                  <c:v>0.15053763440860199</c:v>
                </c:pt>
                <c:pt idx="103">
                  <c:v>0.134228187919463</c:v>
                </c:pt>
                <c:pt idx="104">
                  <c:v>0.10497237569060699</c:v>
                </c:pt>
                <c:pt idx="105">
                  <c:v>0.122807017543859</c:v>
                </c:pt>
                <c:pt idx="106">
                  <c:v>0.13636363636363599</c:v>
                </c:pt>
                <c:pt idx="107">
                  <c:v>8.8397790055248601E-2</c:v>
                </c:pt>
                <c:pt idx="108">
                  <c:v>0.180722891566265</c:v>
                </c:pt>
                <c:pt idx="109">
                  <c:v>0.175757575757575</c:v>
                </c:pt>
                <c:pt idx="110">
                  <c:v>0.145299145299145</c:v>
                </c:pt>
                <c:pt idx="111">
                  <c:v>0.197368421052631</c:v>
                </c:pt>
                <c:pt idx="112">
                  <c:v>0.10759493670886</c:v>
                </c:pt>
                <c:pt idx="113">
                  <c:v>0.20809248554913201</c:v>
                </c:pt>
                <c:pt idx="114">
                  <c:v>0.19230769230769201</c:v>
                </c:pt>
                <c:pt idx="115">
                  <c:v>0.119047619047619</c:v>
                </c:pt>
                <c:pt idx="116">
                  <c:v>0.18713450292397599</c:v>
                </c:pt>
                <c:pt idx="117">
                  <c:v>0.170454545454545</c:v>
                </c:pt>
                <c:pt idx="118">
                  <c:v>0.183098591549295</c:v>
                </c:pt>
                <c:pt idx="119">
                  <c:v>0.16666666666666599</c:v>
                </c:pt>
                <c:pt idx="120">
                  <c:v>0.16766467065868201</c:v>
                </c:pt>
                <c:pt idx="121">
                  <c:v>0.16666666666666599</c:v>
                </c:pt>
                <c:pt idx="122">
                  <c:v>0.16304347826086901</c:v>
                </c:pt>
                <c:pt idx="123">
                  <c:v>0.21052631578947301</c:v>
                </c:pt>
                <c:pt idx="124">
                  <c:v>0.154285714285714</c:v>
                </c:pt>
                <c:pt idx="125">
                  <c:v>0.146341463414634</c:v>
                </c:pt>
                <c:pt idx="126">
                  <c:v>0.20994475138121499</c:v>
                </c:pt>
                <c:pt idx="127">
                  <c:v>0.17808219178082099</c:v>
                </c:pt>
                <c:pt idx="128">
                  <c:v>0.148148148148148</c:v>
                </c:pt>
                <c:pt idx="129">
                  <c:v>0.213017751479289</c:v>
                </c:pt>
                <c:pt idx="130">
                  <c:v>0.19565217391304299</c:v>
                </c:pt>
                <c:pt idx="131">
                  <c:v>0.20348837209302301</c:v>
                </c:pt>
                <c:pt idx="132">
                  <c:v>0.16129032258064499</c:v>
                </c:pt>
                <c:pt idx="133">
                  <c:v>0.14388489208633001</c:v>
                </c:pt>
                <c:pt idx="134">
                  <c:v>0.233160621761658</c:v>
                </c:pt>
                <c:pt idx="135">
                  <c:v>0.149484536082474</c:v>
                </c:pt>
                <c:pt idx="136">
                  <c:v>0.19298245614035001</c:v>
                </c:pt>
                <c:pt idx="137">
                  <c:v>0.192</c:v>
                </c:pt>
                <c:pt idx="138">
                  <c:v>0.22380952380952299</c:v>
                </c:pt>
                <c:pt idx="139">
                  <c:v>0.18686868686868599</c:v>
                </c:pt>
                <c:pt idx="140">
                  <c:v>0.24347826086956501</c:v>
                </c:pt>
                <c:pt idx="141">
                  <c:v>0.23163841807909599</c:v>
                </c:pt>
                <c:pt idx="142">
                  <c:v>0.15083798882681501</c:v>
                </c:pt>
                <c:pt idx="143">
                  <c:v>0.21081081081080999</c:v>
                </c:pt>
                <c:pt idx="144">
                  <c:v>0.22885572139303401</c:v>
                </c:pt>
                <c:pt idx="145">
                  <c:v>0.27011494252873502</c:v>
                </c:pt>
                <c:pt idx="146">
                  <c:v>0.216494845360824</c:v>
                </c:pt>
                <c:pt idx="147">
                  <c:v>0.194444444444444</c:v>
                </c:pt>
                <c:pt idx="148">
                  <c:v>0.143646408839779</c:v>
                </c:pt>
                <c:pt idx="149">
                  <c:v>0.213836477987421</c:v>
                </c:pt>
                <c:pt idx="150">
                  <c:v>0.17365269461077801</c:v>
                </c:pt>
                <c:pt idx="151">
                  <c:v>0.182857142857142</c:v>
                </c:pt>
                <c:pt idx="152">
                  <c:v>0.20814479638009001</c:v>
                </c:pt>
                <c:pt idx="153">
                  <c:v>0.172222222222222</c:v>
                </c:pt>
                <c:pt idx="154">
                  <c:v>0.22746781115879799</c:v>
                </c:pt>
                <c:pt idx="155">
                  <c:v>0.26213592233009703</c:v>
                </c:pt>
                <c:pt idx="156">
                  <c:v>0.24489795918367299</c:v>
                </c:pt>
                <c:pt idx="157">
                  <c:v>0.26086956521739102</c:v>
                </c:pt>
                <c:pt idx="158">
                  <c:v>0.22994652406417099</c:v>
                </c:pt>
                <c:pt idx="159">
                  <c:v>0.18627450980392099</c:v>
                </c:pt>
                <c:pt idx="160">
                  <c:v>0.19815668202764899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EnergySubClustersTS!$E$3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EnergySubClustersTS!$E$4:$E$164</c:f>
              <c:numCache>
                <c:formatCode>0.00</c:formatCode>
                <c:ptCount val="161"/>
                <c:pt idx="0">
                  <c:v>0.18209867495245208</c:v>
                </c:pt>
                <c:pt idx="1">
                  <c:v>0.18209867495245208</c:v>
                </c:pt>
                <c:pt idx="2">
                  <c:v>0.18209867495245208</c:v>
                </c:pt>
                <c:pt idx="3">
                  <c:v>0.18209867495245208</c:v>
                </c:pt>
                <c:pt idx="4">
                  <c:v>0.18209867495245208</c:v>
                </c:pt>
                <c:pt idx="5">
                  <c:v>0.18209867495245208</c:v>
                </c:pt>
                <c:pt idx="6">
                  <c:v>0.18209867495245208</c:v>
                </c:pt>
                <c:pt idx="7">
                  <c:v>0.18209867495245208</c:v>
                </c:pt>
                <c:pt idx="8">
                  <c:v>0.18209867495245208</c:v>
                </c:pt>
                <c:pt idx="9">
                  <c:v>0.18209867495245208</c:v>
                </c:pt>
                <c:pt idx="10">
                  <c:v>0.18209867495245208</c:v>
                </c:pt>
                <c:pt idx="11">
                  <c:v>0.18209867495245208</c:v>
                </c:pt>
                <c:pt idx="12">
                  <c:v>0.18209867495245208</c:v>
                </c:pt>
                <c:pt idx="13">
                  <c:v>0.18209867495245208</c:v>
                </c:pt>
                <c:pt idx="14">
                  <c:v>0.18209867495245208</c:v>
                </c:pt>
                <c:pt idx="15">
                  <c:v>0.18209867495245208</c:v>
                </c:pt>
                <c:pt idx="16">
                  <c:v>0.18209867495245208</c:v>
                </c:pt>
                <c:pt idx="17">
                  <c:v>0.18209867495245208</c:v>
                </c:pt>
                <c:pt idx="18">
                  <c:v>0.18209867495245208</c:v>
                </c:pt>
                <c:pt idx="19">
                  <c:v>0.18209867495245208</c:v>
                </c:pt>
                <c:pt idx="20">
                  <c:v>0.18209867495245208</c:v>
                </c:pt>
                <c:pt idx="21">
                  <c:v>0.18209867495245208</c:v>
                </c:pt>
                <c:pt idx="22">
                  <c:v>0.18209867495245208</c:v>
                </c:pt>
                <c:pt idx="23">
                  <c:v>0.18209867495245208</c:v>
                </c:pt>
                <c:pt idx="24">
                  <c:v>0.18209867495245208</c:v>
                </c:pt>
                <c:pt idx="25">
                  <c:v>0.18209867495245208</c:v>
                </c:pt>
                <c:pt idx="26">
                  <c:v>0.18209867495245208</c:v>
                </c:pt>
                <c:pt idx="27">
                  <c:v>0.18209867495245208</c:v>
                </c:pt>
                <c:pt idx="28">
                  <c:v>0.18209867495245208</c:v>
                </c:pt>
                <c:pt idx="29">
                  <c:v>0.18209867495245208</c:v>
                </c:pt>
                <c:pt idx="30">
                  <c:v>0.18209867495245208</c:v>
                </c:pt>
                <c:pt idx="31">
                  <c:v>0.18209867495245208</c:v>
                </c:pt>
                <c:pt idx="32">
                  <c:v>0.18209867495245208</c:v>
                </c:pt>
                <c:pt idx="33">
                  <c:v>0.18209867495245208</c:v>
                </c:pt>
                <c:pt idx="34">
                  <c:v>0.18209867495245208</c:v>
                </c:pt>
                <c:pt idx="35">
                  <c:v>0.18209867495245208</c:v>
                </c:pt>
                <c:pt idx="36">
                  <c:v>0.18209867495245208</c:v>
                </c:pt>
                <c:pt idx="37">
                  <c:v>0.18209867495245208</c:v>
                </c:pt>
                <c:pt idx="38">
                  <c:v>0.18209867495245208</c:v>
                </c:pt>
                <c:pt idx="39">
                  <c:v>0.18209867495245208</c:v>
                </c:pt>
                <c:pt idx="40">
                  <c:v>0.18209867495245208</c:v>
                </c:pt>
                <c:pt idx="41">
                  <c:v>0.18209867495245208</c:v>
                </c:pt>
                <c:pt idx="42">
                  <c:v>0.18209867495245208</c:v>
                </c:pt>
                <c:pt idx="43">
                  <c:v>0.18209867495245208</c:v>
                </c:pt>
                <c:pt idx="44">
                  <c:v>0.18209867495245208</c:v>
                </c:pt>
                <c:pt idx="45">
                  <c:v>0.18209867495245208</c:v>
                </c:pt>
                <c:pt idx="46">
                  <c:v>0.18209867495245208</c:v>
                </c:pt>
                <c:pt idx="47">
                  <c:v>0.18209867495245208</c:v>
                </c:pt>
                <c:pt idx="48">
                  <c:v>0.18209867495245208</c:v>
                </c:pt>
                <c:pt idx="49">
                  <c:v>0.18209867495245208</c:v>
                </c:pt>
                <c:pt idx="50">
                  <c:v>0.18209867495245208</c:v>
                </c:pt>
                <c:pt idx="51">
                  <c:v>0.18209867495245208</c:v>
                </c:pt>
                <c:pt idx="52">
                  <c:v>0.18209867495245208</c:v>
                </c:pt>
                <c:pt idx="53">
                  <c:v>0.18209867495245208</c:v>
                </c:pt>
                <c:pt idx="54">
                  <c:v>0.18209867495245208</c:v>
                </c:pt>
                <c:pt idx="55">
                  <c:v>0.18209867495245208</c:v>
                </c:pt>
                <c:pt idx="56">
                  <c:v>0.18209867495245208</c:v>
                </c:pt>
                <c:pt idx="57">
                  <c:v>0.18209867495245208</c:v>
                </c:pt>
                <c:pt idx="58">
                  <c:v>0.18209867495245208</c:v>
                </c:pt>
                <c:pt idx="59">
                  <c:v>0.18209867495245208</c:v>
                </c:pt>
                <c:pt idx="60">
                  <c:v>0.18209867495245208</c:v>
                </c:pt>
                <c:pt idx="61">
                  <c:v>0.18209867495245208</c:v>
                </c:pt>
                <c:pt idx="62">
                  <c:v>0.18209867495245208</c:v>
                </c:pt>
                <c:pt idx="63">
                  <c:v>0.18209867495245208</c:v>
                </c:pt>
                <c:pt idx="64">
                  <c:v>0.18209867495245208</c:v>
                </c:pt>
                <c:pt idx="65">
                  <c:v>0.18209867495245208</c:v>
                </c:pt>
                <c:pt idx="66">
                  <c:v>0.18209867495245208</c:v>
                </c:pt>
                <c:pt idx="67">
                  <c:v>0.18209867495245208</c:v>
                </c:pt>
                <c:pt idx="68">
                  <c:v>0.18209867495245208</c:v>
                </c:pt>
                <c:pt idx="69">
                  <c:v>0.18209867495245208</c:v>
                </c:pt>
                <c:pt idx="70">
                  <c:v>0.18209867495245208</c:v>
                </c:pt>
                <c:pt idx="71">
                  <c:v>0.18209867495245208</c:v>
                </c:pt>
                <c:pt idx="72">
                  <c:v>0.18209867495245208</c:v>
                </c:pt>
                <c:pt idx="73">
                  <c:v>0.18209867495245208</c:v>
                </c:pt>
                <c:pt idx="74">
                  <c:v>0.18209867495245208</c:v>
                </c:pt>
                <c:pt idx="75">
                  <c:v>0.18209867495245208</c:v>
                </c:pt>
                <c:pt idx="76">
                  <c:v>0.18209867495245208</c:v>
                </c:pt>
                <c:pt idx="77">
                  <c:v>0.18209867495245208</c:v>
                </c:pt>
                <c:pt idx="78">
                  <c:v>0.18209867495245208</c:v>
                </c:pt>
                <c:pt idx="79">
                  <c:v>0.18209867495245208</c:v>
                </c:pt>
                <c:pt idx="80">
                  <c:v>0.18209867495245208</c:v>
                </c:pt>
                <c:pt idx="81">
                  <c:v>0.18209867495245208</c:v>
                </c:pt>
                <c:pt idx="82">
                  <c:v>0.18209867495245208</c:v>
                </c:pt>
                <c:pt idx="83">
                  <c:v>0.18209867495245208</c:v>
                </c:pt>
                <c:pt idx="84">
                  <c:v>0.18209867495245208</c:v>
                </c:pt>
                <c:pt idx="85">
                  <c:v>0.18209867495245208</c:v>
                </c:pt>
                <c:pt idx="86">
                  <c:v>0.18209867495245208</c:v>
                </c:pt>
                <c:pt idx="87">
                  <c:v>0.18209867495245208</c:v>
                </c:pt>
                <c:pt idx="88">
                  <c:v>0.18209867495245208</c:v>
                </c:pt>
                <c:pt idx="89">
                  <c:v>0.18209867495245208</c:v>
                </c:pt>
                <c:pt idx="90">
                  <c:v>0.18209867495245208</c:v>
                </c:pt>
                <c:pt idx="91">
                  <c:v>0.18209867495245208</c:v>
                </c:pt>
                <c:pt idx="92">
                  <c:v>0.18209867495245208</c:v>
                </c:pt>
                <c:pt idx="93">
                  <c:v>0.18209867495245208</c:v>
                </c:pt>
                <c:pt idx="94">
                  <c:v>0.18209867495245208</c:v>
                </c:pt>
                <c:pt idx="95">
                  <c:v>0.18209867495245208</c:v>
                </c:pt>
                <c:pt idx="96">
                  <c:v>0.18209867495245208</c:v>
                </c:pt>
                <c:pt idx="97">
                  <c:v>0.18209867495245208</c:v>
                </c:pt>
                <c:pt idx="98">
                  <c:v>0.18209867495245208</c:v>
                </c:pt>
                <c:pt idx="99">
                  <c:v>0.18209867495245208</c:v>
                </c:pt>
                <c:pt idx="100">
                  <c:v>0.18209867495245208</c:v>
                </c:pt>
                <c:pt idx="101">
                  <c:v>0.18209867495245208</c:v>
                </c:pt>
                <c:pt idx="102">
                  <c:v>0.18209867495245208</c:v>
                </c:pt>
                <c:pt idx="103">
                  <c:v>0.18209867495245208</c:v>
                </c:pt>
                <c:pt idx="104">
                  <c:v>0.18209867495245208</c:v>
                </c:pt>
                <c:pt idx="105">
                  <c:v>0.18209867495245208</c:v>
                </c:pt>
                <c:pt idx="106">
                  <c:v>0.18209867495245208</c:v>
                </c:pt>
                <c:pt idx="107">
                  <c:v>0.18209867495245208</c:v>
                </c:pt>
                <c:pt idx="108">
                  <c:v>0.18209867495245208</c:v>
                </c:pt>
                <c:pt idx="109">
                  <c:v>0.18209867495245208</c:v>
                </c:pt>
                <c:pt idx="110">
                  <c:v>0.18209867495245208</c:v>
                </c:pt>
                <c:pt idx="111">
                  <c:v>0.18209867495245208</c:v>
                </c:pt>
                <c:pt idx="112">
                  <c:v>0.18209867495245208</c:v>
                </c:pt>
                <c:pt idx="113">
                  <c:v>0.18209867495245208</c:v>
                </c:pt>
                <c:pt idx="114">
                  <c:v>0.18209867495245208</c:v>
                </c:pt>
                <c:pt idx="115">
                  <c:v>0.18209867495245208</c:v>
                </c:pt>
                <c:pt idx="116">
                  <c:v>0.18209867495245208</c:v>
                </c:pt>
                <c:pt idx="117">
                  <c:v>0.18209867495245208</c:v>
                </c:pt>
                <c:pt idx="118">
                  <c:v>0.18209867495245208</c:v>
                </c:pt>
                <c:pt idx="119">
                  <c:v>0.18209867495245208</c:v>
                </c:pt>
                <c:pt idx="120">
                  <c:v>0.18209867495245208</c:v>
                </c:pt>
                <c:pt idx="121">
                  <c:v>0.18209867495245208</c:v>
                </c:pt>
                <c:pt idx="122">
                  <c:v>0.18209867495245208</c:v>
                </c:pt>
                <c:pt idx="123">
                  <c:v>0.18209867495245208</c:v>
                </c:pt>
                <c:pt idx="124">
                  <c:v>0.18209867495245208</c:v>
                </c:pt>
                <c:pt idx="125">
                  <c:v>0.18209867495245208</c:v>
                </c:pt>
                <c:pt idx="126">
                  <c:v>0.18209867495245208</c:v>
                </c:pt>
                <c:pt idx="127">
                  <c:v>0.18209867495245208</c:v>
                </c:pt>
                <c:pt idx="128">
                  <c:v>0.18209867495245208</c:v>
                </c:pt>
                <c:pt idx="129">
                  <c:v>0.18209867495245208</c:v>
                </c:pt>
                <c:pt idx="130">
                  <c:v>0.18209867495245208</c:v>
                </c:pt>
                <c:pt idx="131">
                  <c:v>0.18209867495245208</c:v>
                </c:pt>
                <c:pt idx="132">
                  <c:v>0.18209867495245208</c:v>
                </c:pt>
                <c:pt idx="133">
                  <c:v>0.18209867495245208</c:v>
                </c:pt>
                <c:pt idx="134">
                  <c:v>0.18209867495245208</c:v>
                </c:pt>
                <c:pt idx="135">
                  <c:v>0.18209867495245208</c:v>
                </c:pt>
                <c:pt idx="136">
                  <c:v>0.18209867495245208</c:v>
                </c:pt>
                <c:pt idx="137">
                  <c:v>0.18209867495245208</c:v>
                </c:pt>
                <c:pt idx="138">
                  <c:v>0.18209867495245208</c:v>
                </c:pt>
                <c:pt idx="139">
                  <c:v>0.18209867495245208</c:v>
                </c:pt>
                <c:pt idx="140">
                  <c:v>0.18209867495245208</c:v>
                </c:pt>
                <c:pt idx="141">
                  <c:v>0.18209867495245208</c:v>
                </c:pt>
                <c:pt idx="142">
                  <c:v>0.18209867495245208</c:v>
                </c:pt>
                <c:pt idx="143">
                  <c:v>0.18209867495245208</c:v>
                </c:pt>
                <c:pt idx="144">
                  <c:v>0.18209867495245208</c:v>
                </c:pt>
                <c:pt idx="145">
                  <c:v>0.18209867495245208</c:v>
                </c:pt>
                <c:pt idx="146">
                  <c:v>0.18209867495245208</c:v>
                </c:pt>
                <c:pt idx="147">
                  <c:v>0.18209867495245208</c:v>
                </c:pt>
                <c:pt idx="148">
                  <c:v>0.18209867495245208</c:v>
                </c:pt>
                <c:pt idx="149">
                  <c:v>0.18209867495245208</c:v>
                </c:pt>
                <c:pt idx="150">
                  <c:v>0.18209867495245208</c:v>
                </c:pt>
                <c:pt idx="151">
                  <c:v>0.18209867495245208</c:v>
                </c:pt>
                <c:pt idx="152">
                  <c:v>0.18209867495245208</c:v>
                </c:pt>
                <c:pt idx="153">
                  <c:v>0.18209867495245208</c:v>
                </c:pt>
                <c:pt idx="154">
                  <c:v>0.18209867495245208</c:v>
                </c:pt>
                <c:pt idx="155">
                  <c:v>0.18209867495245208</c:v>
                </c:pt>
                <c:pt idx="156">
                  <c:v>0.18209867495245208</c:v>
                </c:pt>
                <c:pt idx="157">
                  <c:v>0.18209867495245208</c:v>
                </c:pt>
                <c:pt idx="158">
                  <c:v>0.18209867495245208</c:v>
                </c:pt>
                <c:pt idx="159">
                  <c:v>0.18209867495245208</c:v>
                </c:pt>
                <c:pt idx="160">
                  <c:v>0.18209867495245208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EnergySubClustersTS!$F$3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EnergySubClustersTS!$F$4:$F$164</c:f>
              <c:numCache>
                <c:formatCode>0.00</c:formatCode>
                <c:ptCount val="161"/>
                <c:pt idx="0">
                  <c:v>0.25603152929905615</c:v>
                </c:pt>
                <c:pt idx="1">
                  <c:v>0.25603152929905615</c:v>
                </c:pt>
                <c:pt idx="2">
                  <c:v>0.25603152929905615</c:v>
                </c:pt>
                <c:pt idx="3">
                  <c:v>0.25603152929905615</c:v>
                </c:pt>
                <c:pt idx="4">
                  <c:v>0.25603152929905615</c:v>
                </c:pt>
                <c:pt idx="5">
                  <c:v>0.25603152929905615</c:v>
                </c:pt>
                <c:pt idx="6">
                  <c:v>0.25603152929905615</c:v>
                </c:pt>
                <c:pt idx="7">
                  <c:v>0.25603152929905615</c:v>
                </c:pt>
                <c:pt idx="8">
                  <c:v>0.25603152929905615</c:v>
                </c:pt>
                <c:pt idx="9">
                  <c:v>0.25603152929905615</c:v>
                </c:pt>
                <c:pt idx="10">
                  <c:v>0.25603152929905615</c:v>
                </c:pt>
                <c:pt idx="11">
                  <c:v>0.25603152929905615</c:v>
                </c:pt>
                <c:pt idx="12">
                  <c:v>0.25603152929905615</c:v>
                </c:pt>
                <c:pt idx="13">
                  <c:v>0.25603152929905615</c:v>
                </c:pt>
                <c:pt idx="14">
                  <c:v>0.25603152929905615</c:v>
                </c:pt>
                <c:pt idx="15">
                  <c:v>0.25603152929905615</c:v>
                </c:pt>
                <c:pt idx="16">
                  <c:v>0.25603152929905615</c:v>
                </c:pt>
                <c:pt idx="17">
                  <c:v>0.25603152929905615</c:v>
                </c:pt>
                <c:pt idx="18">
                  <c:v>0.25603152929905615</c:v>
                </c:pt>
                <c:pt idx="19">
                  <c:v>0.25603152929905615</c:v>
                </c:pt>
                <c:pt idx="20">
                  <c:v>0.25603152929905615</c:v>
                </c:pt>
                <c:pt idx="21">
                  <c:v>0.25603152929905615</c:v>
                </c:pt>
                <c:pt idx="22">
                  <c:v>0.25603152929905615</c:v>
                </c:pt>
                <c:pt idx="23">
                  <c:v>0.25603152929905615</c:v>
                </c:pt>
                <c:pt idx="24">
                  <c:v>0.25603152929905615</c:v>
                </c:pt>
                <c:pt idx="25">
                  <c:v>0.25603152929905615</c:v>
                </c:pt>
                <c:pt idx="26">
                  <c:v>0.25603152929905615</c:v>
                </c:pt>
                <c:pt idx="27">
                  <c:v>0.25603152929905615</c:v>
                </c:pt>
                <c:pt idx="28">
                  <c:v>0.25603152929905615</c:v>
                </c:pt>
                <c:pt idx="29">
                  <c:v>0.25603152929905615</c:v>
                </c:pt>
                <c:pt idx="30">
                  <c:v>0.25603152929905615</c:v>
                </c:pt>
                <c:pt idx="31">
                  <c:v>0.25603152929905615</c:v>
                </c:pt>
                <c:pt idx="32">
                  <c:v>0.25603152929905615</c:v>
                </c:pt>
                <c:pt idx="33">
                  <c:v>0.25603152929905615</c:v>
                </c:pt>
                <c:pt idx="34">
                  <c:v>0.25603152929905615</c:v>
                </c:pt>
                <c:pt idx="35">
                  <c:v>0.25603152929905615</c:v>
                </c:pt>
                <c:pt idx="36">
                  <c:v>0.25603152929905615</c:v>
                </c:pt>
                <c:pt idx="37">
                  <c:v>0.25603152929905615</c:v>
                </c:pt>
                <c:pt idx="38">
                  <c:v>0.25603152929905615</c:v>
                </c:pt>
                <c:pt idx="39">
                  <c:v>0.25603152929905615</c:v>
                </c:pt>
                <c:pt idx="40">
                  <c:v>0.25603152929905615</c:v>
                </c:pt>
                <c:pt idx="41">
                  <c:v>0.25603152929905615</c:v>
                </c:pt>
                <c:pt idx="42">
                  <c:v>0.25603152929905615</c:v>
                </c:pt>
                <c:pt idx="43">
                  <c:v>0.25603152929905615</c:v>
                </c:pt>
                <c:pt idx="44">
                  <c:v>0.25603152929905615</c:v>
                </c:pt>
                <c:pt idx="45">
                  <c:v>0.25603152929905615</c:v>
                </c:pt>
                <c:pt idx="46">
                  <c:v>0.25603152929905615</c:v>
                </c:pt>
                <c:pt idx="47">
                  <c:v>0.25603152929905615</c:v>
                </c:pt>
                <c:pt idx="48">
                  <c:v>0.25603152929905615</c:v>
                </c:pt>
                <c:pt idx="49">
                  <c:v>0.25603152929905615</c:v>
                </c:pt>
                <c:pt idx="50">
                  <c:v>0.25603152929905615</c:v>
                </c:pt>
                <c:pt idx="51">
                  <c:v>0.25603152929905615</c:v>
                </c:pt>
                <c:pt idx="52">
                  <c:v>0.25603152929905615</c:v>
                </c:pt>
                <c:pt idx="53">
                  <c:v>0.25603152929905615</c:v>
                </c:pt>
                <c:pt idx="54">
                  <c:v>0.25603152929905615</c:v>
                </c:pt>
                <c:pt idx="55">
                  <c:v>0.25603152929905615</c:v>
                </c:pt>
                <c:pt idx="56">
                  <c:v>0.25603152929905615</c:v>
                </c:pt>
                <c:pt idx="57">
                  <c:v>0.25603152929905615</c:v>
                </c:pt>
                <c:pt idx="58">
                  <c:v>0.25603152929905615</c:v>
                </c:pt>
                <c:pt idx="59">
                  <c:v>0.25603152929905615</c:v>
                </c:pt>
                <c:pt idx="60">
                  <c:v>0.25603152929905615</c:v>
                </c:pt>
                <c:pt idx="61">
                  <c:v>0.25603152929905615</c:v>
                </c:pt>
                <c:pt idx="62">
                  <c:v>0.25603152929905615</c:v>
                </c:pt>
                <c:pt idx="63">
                  <c:v>0.25603152929905615</c:v>
                </c:pt>
                <c:pt idx="64">
                  <c:v>0.25603152929905615</c:v>
                </c:pt>
                <c:pt idx="65">
                  <c:v>0.25603152929905615</c:v>
                </c:pt>
                <c:pt idx="66">
                  <c:v>0.25603152929905615</c:v>
                </c:pt>
                <c:pt idx="67">
                  <c:v>0.25603152929905615</c:v>
                </c:pt>
                <c:pt idx="68">
                  <c:v>0.25603152929905615</c:v>
                </c:pt>
                <c:pt idx="69">
                  <c:v>0.25603152929905615</c:v>
                </c:pt>
                <c:pt idx="70">
                  <c:v>0.25603152929905615</c:v>
                </c:pt>
                <c:pt idx="71">
                  <c:v>0.25603152929905615</c:v>
                </c:pt>
                <c:pt idx="72">
                  <c:v>0.25603152929905615</c:v>
                </c:pt>
                <c:pt idx="73">
                  <c:v>0.25603152929905615</c:v>
                </c:pt>
                <c:pt idx="74">
                  <c:v>0.25603152929905615</c:v>
                </c:pt>
                <c:pt idx="75">
                  <c:v>0.25603152929905615</c:v>
                </c:pt>
                <c:pt idx="76">
                  <c:v>0.25603152929905615</c:v>
                </c:pt>
                <c:pt idx="77">
                  <c:v>0.25603152929905615</c:v>
                </c:pt>
                <c:pt idx="78">
                  <c:v>0.25603152929905615</c:v>
                </c:pt>
                <c:pt idx="79">
                  <c:v>0.25603152929905615</c:v>
                </c:pt>
                <c:pt idx="80">
                  <c:v>0.25603152929905615</c:v>
                </c:pt>
                <c:pt idx="81">
                  <c:v>0.25603152929905615</c:v>
                </c:pt>
                <c:pt idx="82">
                  <c:v>0.25603152929905615</c:v>
                </c:pt>
                <c:pt idx="83">
                  <c:v>0.25603152929905615</c:v>
                </c:pt>
                <c:pt idx="84">
                  <c:v>0.25603152929905615</c:v>
                </c:pt>
                <c:pt idx="85">
                  <c:v>0.25603152929905615</c:v>
                </c:pt>
                <c:pt idx="86">
                  <c:v>0.25603152929905615</c:v>
                </c:pt>
                <c:pt idx="87">
                  <c:v>0.25603152929905615</c:v>
                </c:pt>
                <c:pt idx="88">
                  <c:v>0.25603152929905615</c:v>
                </c:pt>
                <c:pt idx="89">
                  <c:v>0.25603152929905615</c:v>
                </c:pt>
                <c:pt idx="90">
                  <c:v>0.25603152929905615</c:v>
                </c:pt>
                <c:pt idx="91">
                  <c:v>0.25603152929905615</c:v>
                </c:pt>
                <c:pt idx="92">
                  <c:v>0.25603152929905615</c:v>
                </c:pt>
                <c:pt idx="93">
                  <c:v>0.25603152929905615</c:v>
                </c:pt>
                <c:pt idx="94">
                  <c:v>0.25603152929905615</c:v>
                </c:pt>
                <c:pt idx="95">
                  <c:v>0.25603152929905615</c:v>
                </c:pt>
                <c:pt idx="96">
                  <c:v>0.25603152929905615</c:v>
                </c:pt>
                <c:pt idx="97">
                  <c:v>0.25603152929905615</c:v>
                </c:pt>
                <c:pt idx="98">
                  <c:v>0.25603152929905615</c:v>
                </c:pt>
                <c:pt idx="99">
                  <c:v>0.25603152929905615</c:v>
                </c:pt>
                <c:pt idx="100">
                  <c:v>0.25603152929905615</c:v>
                </c:pt>
                <c:pt idx="101">
                  <c:v>0.25603152929905615</c:v>
                </c:pt>
                <c:pt idx="102">
                  <c:v>0.25603152929905615</c:v>
                </c:pt>
                <c:pt idx="103">
                  <c:v>0.25603152929905615</c:v>
                </c:pt>
                <c:pt idx="104">
                  <c:v>0.25603152929905615</c:v>
                </c:pt>
                <c:pt idx="105">
                  <c:v>0.25603152929905615</c:v>
                </c:pt>
                <c:pt idx="106">
                  <c:v>0.25603152929905615</c:v>
                </c:pt>
                <c:pt idx="107">
                  <c:v>0.25603152929905615</c:v>
                </c:pt>
                <c:pt idx="108">
                  <c:v>0.25603152929905615</c:v>
                </c:pt>
                <c:pt idx="109">
                  <c:v>0.25603152929905615</c:v>
                </c:pt>
                <c:pt idx="110">
                  <c:v>0.25603152929905615</c:v>
                </c:pt>
                <c:pt idx="111">
                  <c:v>0.25603152929905615</c:v>
                </c:pt>
                <c:pt idx="112">
                  <c:v>0.25603152929905615</c:v>
                </c:pt>
                <c:pt idx="113">
                  <c:v>0.25603152929905615</c:v>
                </c:pt>
                <c:pt idx="114">
                  <c:v>0.25603152929905615</c:v>
                </c:pt>
                <c:pt idx="115">
                  <c:v>0.25603152929905615</c:v>
                </c:pt>
                <c:pt idx="116">
                  <c:v>0.25603152929905615</c:v>
                </c:pt>
                <c:pt idx="117">
                  <c:v>0.25603152929905615</c:v>
                </c:pt>
                <c:pt idx="118">
                  <c:v>0.25603152929905615</c:v>
                </c:pt>
                <c:pt idx="119">
                  <c:v>0.25603152929905615</c:v>
                </c:pt>
                <c:pt idx="120">
                  <c:v>0.25603152929905615</c:v>
                </c:pt>
                <c:pt idx="121">
                  <c:v>0.25603152929905615</c:v>
                </c:pt>
                <c:pt idx="122">
                  <c:v>0.25603152929905615</c:v>
                </c:pt>
                <c:pt idx="123">
                  <c:v>0.25603152929905615</c:v>
                </c:pt>
                <c:pt idx="124">
                  <c:v>0.25603152929905615</c:v>
                </c:pt>
                <c:pt idx="125">
                  <c:v>0.25603152929905615</c:v>
                </c:pt>
                <c:pt idx="126">
                  <c:v>0.25603152929905615</c:v>
                </c:pt>
                <c:pt idx="127">
                  <c:v>0.25603152929905615</c:v>
                </c:pt>
                <c:pt idx="128">
                  <c:v>0.25603152929905615</c:v>
                </c:pt>
                <c:pt idx="129">
                  <c:v>0.25603152929905615</c:v>
                </c:pt>
                <c:pt idx="130">
                  <c:v>0.25603152929905615</c:v>
                </c:pt>
                <c:pt idx="131">
                  <c:v>0.25603152929905615</c:v>
                </c:pt>
                <c:pt idx="132">
                  <c:v>0.25603152929905615</c:v>
                </c:pt>
                <c:pt idx="133">
                  <c:v>0.25603152929905615</c:v>
                </c:pt>
                <c:pt idx="134">
                  <c:v>0.25603152929905615</c:v>
                </c:pt>
                <c:pt idx="135">
                  <c:v>0.25603152929905615</c:v>
                </c:pt>
                <c:pt idx="136">
                  <c:v>0.25603152929905615</c:v>
                </c:pt>
                <c:pt idx="137">
                  <c:v>0.25603152929905615</c:v>
                </c:pt>
                <c:pt idx="138">
                  <c:v>0.25603152929905615</c:v>
                </c:pt>
                <c:pt idx="139">
                  <c:v>0.25603152929905615</c:v>
                </c:pt>
                <c:pt idx="140">
                  <c:v>0.25603152929905615</c:v>
                </c:pt>
                <c:pt idx="141">
                  <c:v>0.25603152929905615</c:v>
                </c:pt>
                <c:pt idx="142">
                  <c:v>0.25603152929905615</c:v>
                </c:pt>
                <c:pt idx="143">
                  <c:v>0.25603152929905615</c:v>
                </c:pt>
                <c:pt idx="144">
                  <c:v>0.25603152929905615</c:v>
                </c:pt>
                <c:pt idx="145">
                  <c:v>0.25603152929905615</c:v>
                </c:pt>
                <c:pt idx="146">
                  <c:v>0.25603152929905615</c:v>
                </c:pt>
                <c:pt idx="147">
                  <c:v>0.25603152929905615</c:v>
                </c:pt>
                <c:pt idx="148">
                  <c:v>0.25603152929905615</c:v>
                </c:pt>
                <c:pt idx="149">
                  <c:v>0.25603152929905615</c:v>
                </c:pt>
                <c:pt idx="150">
                  <c:v>0.25603152929905615</c:v>
                </c:pt>
                <c:pt idx="151">
                  <c:v>0.25603152929905615</c:v>
                </c:pt>
                <c:pt idx="152">
                  <c:v>0.25603152929905615</c:v>
                </c:pt>
                <c:pt idx="153">
                  <c:v>0.25603152929905615</c:v>
                </c:pt>
                <c:pt idx="154">
                  <c:v>0.25603152929905615</c:v>
                </c:pt>
                <c:pt idx="155">
                  <c:v>0.25603152929905615</c:v>
                </c:pt>
                <c:pt idx="156">
                  <c:v>0.25603152929905615</c:v>
                </c:pt>
                <c:pt idx="157">
                  <c:v>0.25603152929905615</c:v>
                </c:pt>
                <c:pt idx="158">
                  <c:v>0.25603152929905615</c:v>
                </c:pt>
                <c:pt idx="159">
                  <c:v>0.25603152929905615</c:v>
                </c:pt>
                <c:pt idx="160">
                  <c:v>0.25603152929905615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EnergySubClustersTS!$G$3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EnergySubClustersTS!$B$4:$B$164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EnergySubClustersTS!$G$4:$G$164</c:f>
              <c:numCache>
                <c:formatCode>0.00</c:formatCode>
                <c:ptCount val="161"/>
                <c:pt idx="0">
                  <c:v>0.10816582060584799</c:v>
                </c:pt>
                <c:pt idx="1">
                  <c:v>0.10816582060584799</c:v>
                </c:pt>
                <c:pt idx="2">
                  <c:v>0.10816582060584799</c:v>
                </c:pt>
                <c:pt idx="3">
                  <c:v>0.10816582060584799</c:v>
                </c:pt>
                <c:pt idx="4">
                  <c:v>0.10816582060584799</c:v>
                </c:pt>
                <c:pt idx="5">
                  <c:v>0.10816582060584799</c:v>
                </c:pt>
                <c:pt idx="6">
                  <c:v>0.10816582060584799</c:v>
                </c:pt>
                <c:pt idx="7">
                  <c:v>0.10816582060584799</c:v>
                </c:pt>
                <c:pt idx="8">
                  <c:v>0.10816582060584799</c:v>
                </c:pt>
                <c:pt idx="9">
                  <c:v>0.10816582060584799</c:v>
                </c:pt>
                <c:pt idx="10">
                  <c:v>0.10816582060584799</c:v>
                </c:pt>
                <c:pt idx="11">
                  <c:v>0.10816582060584799</c:v>
                </c:pt>
                <c:pt idx="12">
                  <c:v>0.10816582060584799</c:v>
                </c:pt>
                <c:pt idx="13">
                  <c:v>0.10816582060584799</c:v>
                </c:pt>
                <c:pt idx="14">
                  <c:v>0.10816582060584799</c:v>
                </c:pt>
                <c:pt idx="15">
                  <c:v>0.10816582060584799</c:v>
                </c:pt>
                <c:pt idx="16">
                  <c:v>0.10816582060584799</c:v>
                </c:pt>
                <c:pt idx="17">
                  <c:v>0.10816582060584799</c:v>
                </c:pt>
                <c:pt idx="18">
                  <c:v>0.10816582060584799</c:v>
                </c:pt>
                <c:pt idx="19">
                  <c:v>0.10816582060584799</c:v>
                </c:pt>
                <c:pt idx="20">
                  <c:v>0.10816582060584799</c:v>
                </c:pt>
                <c:pt idx="21">
                  <c:v>0.10816582060584799</c:v>
                </c:pt>
                <c:pt idx="22">
                  <c:v>0.10816582060584799</c:v>
                </c:pt>
                <c:pt idx="23">
                  <c:v>0.10816582060584799</c:v>
                </c:pt>
                <c:pt idx="24">
                  <c:v>0.10816582060584799</c:v>
                </c:pt>
                <c:pt idx="25">
                  <c:v>0.10816582060584799</c:v>
                </c:pt>
                <c:pt idx="26">
                  <c:v>0.10816582060584799</c:v>
                </c:pt>
                <c:pt idx="27">
                  <c:v>0.10816582060584799</c:v>
                </c:pt>
                <c:pt idx="28">
                  <c:v>0.10816582060584799</c:v>
                </c:pt>
                <c:pt idx="29">
                  <c:v>0.10816582060584799</c:v>
                </c:pt>
                <c:pt idx="30">
                  <c:v>0.10816582060584799</c:v>
                </c:pt>
                <c:pt idx="31">
                  <c:v>0.10816582060584799</c:v>
                </c:pt>
                <c:pt idx="32">
                  <c:v>0.10816582060584799</c:v>
                </c:pt>
                <c:pt idx="33">
                  <c:v>0.10816582060584799</c:v>
                </c:pt>
                <c:pt idx="34">
                  <c:v>0.10816582060584799</c:v>
                </c:pt>
                <c:pt idx="35">
                  <c:v>0.10816582060584799</c:v>
                </c:pt>
                <c:pt idx="36">
                  <c:v>0.10816582060584799</c:v>
                </c:pt>
                <c:pt idx="37">
                  <c:v>0.10816582060584799</c:v>
                </c:pt>
                <c:pt idx="38">
                  <c:v>0.10816582060584799</c:v>
                </c:pt>
                <c:pt idx="39">
                  <c:v>0.10816582060584799</c:v>
                </c:pt>
                <c:pt idx="40">
                  <c:v>0.10816582060584799</c:v>
                </c:pt>
                <c:pt idx="41">
                  <c:v>0.10816582060584799</c:v>
                </c:pt>
                <c:pt idx="42">
                  <c:v>0.10816582060584799</c:v>
                </c:pt>
                <c:pt idx="43">
                  <c:v>0.10816582060584799</c:v>
                </c:pt>
                <c:pt idx="44">
                  <c:v>0.10816582060584799</c:v>
                </c:pt>
                <c:pt idx="45">
                  <c:v>0.10816582060584799</c:v>
                </c:pt>
                <c:pt idx="46">
                  <c:v>0.10816582060584799</c:v>
                </c:pt>
                <c:pt idx="47">
                  <c:v>0.10816582060584799</c:v>
                </c:pt>
                <c:pt idx="48">
                  <c:v>0.10816582060584799</c:v>
                </c:pt>
                <c:pt idx="49">
                  <c:v>0.10816582060584799</c:v>
                </c:pt>
                <c:pt idx="50">
                  <c:v>0.10816582060584799</c:v>
                </c:pt>
                <c:pt idx="51">
                  <c:v>0.10816582060584799</c:v>
                </c:pt>
                <c:pt idx="52">
                  <c:v>0.10816582060584799</c:v>
                </c:pt>
                <c:pt idx="53">
                  <c:v>0.10816582060584799</c:v>
                </c:pt>
                <c:pt idx="54">
                  <c:v>0.10816582060584799</c:v>
                </c:pt>
                <c:pt idx="55">
                  <c:v>0.10816582060584799</c:v>
                </c:pt>
                <c:pt idx="56">
                  <c:v>0.10816582060584799</c:v>
                </c:pt>
                <c:pt idx="57">
                  <c:v>0.10816582060584799</c:v>
                </c:pt>
                <c:pt idx="58">
                  <c:v>0.10816582060584799</c:v>
                </c:pt>
                <c:pt idx="59">
                  <c:v>0.10816582060584799</c:v>
                </c:pt>
                <c:pt idx="60">
                  <c:v>0.10816582060584799</c:v>
                </c:pt>
                <c:pt idx="61">
                  <c:v>0.10816582060584799</c:v>
                </c:pt>
                <c:pt idx="62">
                  <c:v>0.10816582060584799</c:v>
                </c:pt>
                <c:pt idx="63">
                  <c:v>0.10816582060584799</c:v>
                </c:pt>
                <c:pt idx="64">
                  <c:v>0.10816582060584799</c:v>
                </c:pt>
                <c:pt idx="65">
                  <c:v>0.10816582060584799</c:v>
                </c:pt>
                <c:pt idx="66">
                  <c:v>0.10816582060584799</c:v>
                </c:pt>
                <c:pt idx="67">
                  <c:v>0.10816582060584799</c:v>
                </c:pt>
                <c:pt idx="68">
                  <c:v>0.10816582060584799</c:v>
                </c:pt>
                <c:pt idx="69">
                  <c:v>0.10816582060584799</c:v>
                </c:pt>
                <c:pt idx="70">
                  <c:v>0.10816582060584799</c:v>
                </c:pt>
                <c:pt idx="71">
                  <c:v>0.10816582060584799</c:v>
                </c:pt>
                <c:pt idx="72">
                  <c:v>0.10816582060584799</c:v>
                </c:pt>
                <c:pt idx="73">
                  <c:v>0.10816582060584799</c:v>
                </c:pt>
                <c:pt idx="74">
                  <c:v>0.10816582060584799</c:v>
                </c:pt>
                <c:pt idx="75">
                  <c:v>0.10816582060584799</c:v>
                </c:pt>
                <c:pt idx="76">
                  <c:v>0.10816582060584799</c:v>
                </c:pt>
                <c:pt idx="77">
                  <c:v>0.10816582060584799</c:v>
                </c:pt>
                <c:pt idx="78">
                  <c:v>0.10816582060584799</c:v>
                </c:pt>
                <c:pt idx="79">
                  <c:v>0.10816582060584799</c:v>
                </c:pt>
                <c:pt idx="80">
                  <c:v>0.10816582060584799</c:v>
                </c:pt>
                <c:pt idx="81">
                  <c:v>0.10816582060584799</c:v>
                </c:pt>
                <c:pt idx="82">
                  <c:v>0.10816582060584799</c:v>
                </c:pt>
                <c:pt idx="83">
                  <c:v>0.10816582060584799</c:v>
                </c:pt>
                <c:pt idx="84">
                  <c:v>0.10816582060584799</c:v>
                </c:pt>
                <c:pt idx="85">
                  <c:v>0.10816582060584799</c:v>
                </c:pt>
                <c:pt idx="86">
                  <c:v>0.10816582060584799</c:v>
                </c:pt>
                <c:pt idx="87">
                  <c:v>0.10816582060584799</c:v>
                </c:pt>
                <c:pt idx="88">
                  <c:v>0.10816582060584799</c:v>
                </c:pt>
                <c:pt idx="89">
                  <c:v>0.10816582060584799</c:v>
                </c:pt>
                <c:pt idx="90">
                  <c:v>0.10816582060584799</c:v>
                </c:pt>
                <c:pt idx="91">
                  <c:v>0.10816582060584799</c:v>
                </c:pt>
                <c:pt idx="92">
                  <c:v>0.10816582060584799</c:v>
                </c:pt>
                <c:pt idx="93">
                  <c:v>0.10816582060584799</c:v>
                </c:pt>
                <c:pt idx="94">
                  <c:v>0.10816582060584799</c:v>
                </c:pt>
                <c:pt idx="95">
                  <c:v>0.10816582060584799</c:v>
                </c:pt>
                <c:pt idx="96">
                  <c:v>0.10816582060584799</c:v>
                </c:pt>
                <c:pt idx="97">
                  <c:v>0.10816582060584799</c:v>
                </c:pt>
                <c:pt idx="98">
                  <c:v>0.10816582060584799</c:v>
                </c:pt>
                <c:pt idx="99">
                  <c:v>0.10816582060584799</c:v>
                </c:pt>
                <c:pt idx="100">
                  <c:v>0.10816582060584799</c:v>
                </c:pt>
                <c:pt idx="101">
                  <c:v>0.10816582060584799</c:v>
                </c:pt>
                <c:pt idx="102">
                  <c:v>0.10816582060584799</c:v>
                </c:pt>
                <c:pt idx="103">
                  <c:v>0.10816582060584799</c:v>
                </c:pt>
                <c:pt idx="104">
                  <c:v>0.10816582060584799</c:v>
                </c:pt>
                <c:pt idx="105">
                  <c:v>0.10816582060584799</c:v>
                </c:pt>
                <c:pt idx="106">
                  <c:v>0.10816582060584799</c:v>
                </c:pt>
                <c:pt idx="107">
                  <c:v>0.10816582060584799</c:v>
                </c:pt>
                <c:pt idx="108">
                  <c:v>0.10816582060584799</c:v>
                </c:pt>
                <c:pt idx="109">
                  <c:v>0.10816582060584799</c:v>
                </c:pt>
                <c:pt idx="110">
                  <c:v>0.10816582060584799</c:v>
                </c:pt>
                <c:pt idx="111">
                  <c:v>0.10816582060584799</c:v>
                </c:pt>
                <c:pt idx="112">
                  <c:v>0.10816582060584799</c:v>
                </c:pt>
                <c:pt idx="113">
                  <c:v>0.10816582060584799</c:v>
                </c:pt>
                <c:pt idx="114">
                  <c:v>0.10816582060584799</c:v>
                </c:pt>
                <c:pt idx="115">
                  <c:v>0.10816582060584799</c:v>
                </c:pt>
                <c:pt idx="116">
                  <c:v>0.10816582060584799</c:v>
                </c:pt>
                <c:pt idx="117">
                  <c:v>0.10816582060584799</c:v>
                </c:pt>
                <c:pt idx="118">
                  <c:v>0.10816582060584799</c:v>
                </c:pt>
                <c:pt idx="119">
                  <c:v>0.10816582060584799</c:v>
                </c:pt>
                <c:pt idx="120">
                  <c:v>0.10816582060584799</c:v>
                </c:pt>
                <c:pt idx="121">
                  <c:v>0.10816582060584799</c:v>
                </c:pt>
                <c:pt idx="122">
                  <c:v>0.10816582060584799</c:v>
                </c:pt>
                <c:pt idx="123">
                  <c:v>0.10816582060584799</c:v>
                </c:pt>
                <c:pt idx="124">
                  <c:v>0.10816582060584799</c:v>
                </c:pt>
                <c:pt idx="125">
                  <c:v>0.10816582060584799</c:v>
                </c:pt>
                <c:pt idx="126">
                  <c:v>0.10816582060584799</c:v>
                </c:pt>
                <c:pt idx="127">
                  <c:v>0.10816582060584799</c:v>
                </c:pt>
                <c:pt idx="128">
                  <c:v>0.10816582060584799</c:v>
                </c:pt>
                <c:pt idx="129">
                  <c:v>0.10816582060584799</c:v>
                </c:pt>
                <c:pt idx="130">
                  <c:v>0.10816582060584799</c:v>
                </c:pt>
                <c:pt idx="131">
                  <c:v>0.10816582060584799</c:v>
                </c:pt>
                <c:pt idx="132">
                  <c:v>0.10816582060584799</c:v>
                </c:pt>
                <c:pt idx="133">
                  <c:v>0.10816582060584799</c:v>
                </c:pt>
                <c:pt idx="134">
                  <c:v>0.10816582060584799</c:v>
                </c:pt>
                <c:pt idx="135">
                  <c:v>0.10816582060584799</c:v>
                </c:pt>
                <c:pt idx="136">
                  <c:v>0.10816582060584799</c:v>
                </c:pt>
                <c:pt idx="137">
                  <c:v>0.10816582060584799</c:v>
                </c:pt>
                <c:pt idx="138">
                  <c:v>0.10816582060584799</c:v>
                </c:pt>
                <c:pt idx="139">
                  <c:v>0.10816582060584799</c:v>
                </c:pt>
                <c:pt idx="140">
                  <c:v>0.10816582060584799</c:v>
                </c:pt>
                <c:pt idx="141">
                  <c:v>0.10816582060584799</c:v>
                </c:pt>
                <c:pt idx="142">
                  <c:v>0.10816582060584799</c:v>
                </c:pt>
                <c:pt idx="143">
                  <c:v>0.10816582060584799</c:v>
                </c:pt>
                <c:pt idx="144">
                  <c:v>0.10816582060584799</c:v>
                </c:pt>
                <c:pt idx="145">
                  <c:v>0.10816582060584799</c:v>
                </c:pt>
                <c:pt idx="146">
                  <c:v>0.10816582060584799</c:v>
                </c:pt>
                <c:pt idx="147">
                  <c:v>0.10816582060584799</c:v>
                </c:pt>
                <c:pt idx="148">
                  <c:v>0.10816582060584799</c:v>
                </c:pt>
                <c:pt idx="149">
                  <c:v>0.10816582060584799</c:v>
                </c:pt>
                <c:pt idx="150">
                  <c:v>0.10816582060584799</c:v>
                </c:pt>
                <c:pt idx="151">
                  <c:v>0.10816582060584799</c:v>
                </c:pt>
                <c:pt idx="152">
                  <c:v>0.10816582060584799</c:v>
                </c:pt>
                <c:pt idx="153">
                  <c:v>0.10816582060584799</c:v>
                </c:pt>
                <c:pt idx="154">
                  <c:v>0.10816582060584799</c:v>
                </c:pt>
                <c:pt idx="155">
                  <c:v>0.10816582060584799</c:v>
                </c:pt>
                <c:pt idx="156">
                  <c:v>0.10816582060584799</c:v>
                </c:pt>
                <c:pt idx="157">
                  <c:v>0.10816582060584799</c:v>
                </c:pt>
                <c:pt idx="158">
                  <c:v>0.10816582060584799</c:v>
                </c:pt>
                <c:pt idx="159">
                  <c:v>0.10816582060584799</c:v>
                </c:pt>
                <c:pt idx="160">
                  <c:v>0.10816582060584799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1997760"/>
        <c:axId val="302002072"/>
      </c:lineChart>
      <c:dateAx>
        <c:axId val="301997760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2002072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30200207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199776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1 - Energy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ClustersTimeSeries!$C$3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ClustersTimeSeries!$C$4:$C$164</c:f>
              <c:numCache>
                <c:formatCode>0.00</c:formatCode>
                <c:ptCount val="161"/>
                <c:pt idx="0">
                  <c:v>0.28048780487804797</c:v>
                </c:pt>
                <c:pt idx="1">
                  <c:v>0.24242424242424199</c:v>
                </c:pt>
                <c:pt idx="2">
                  <c:v>0.28333333333333299</c:v>
                </c:pt>
                <c:pt idx="3">
                  <c:v>0.37219730941703999</c:v>
                </c:pt>
                <c:pt idx="4">
                  <c:v>0.42588235294117599</c:v>
                </c:pt>
                <c:pt idx="5">
                  <c:v>0.49168207024029498</c:v>
                </c:pt>
                <c:pt idx="6">
                  <c:v>0.43879472693032001</c:v>
                </c:pt>
                <c:pt idx="7">
                  <c:v>0.30365296803652903</c:v>
                </c:pt>
                <c:pt idx="8">
                  <c:v>0.35224586288415999</c:v>
                </c:pt>
                <c:pt idx="9">
                  <c:v>0.248717948717948</c:v>
                </c:pt>
                <c:pt idx="10">
                  <c:v>0.234463276836158</c:v>
                </c:pt>
                <c:pt idx="11">
                  <c:v>0.269230769230769</c:v>
                </c:pt>
                <c:pt idx="12">
                  <c:v>0.25201072386058898</c:v>
                </c:pt>
                <c:pt idx="13">
                  <c:v>0.25959367945823902</c:v>
                </c:pt>
                <c:pt idx="14">
                  <c:v>0.215633423180593</c:v>
                </c:pt>
                <c:pt idx="15">
                  <c:v>0.26065162907268102</c:v>
                </c:pt>
                <c:pt idx="16">
                  <c:v>0.183544303797468</c:v>
                </c:pt>
                <c:pt idx="17">
                  <c:v>0.17214700193423599</c:v>
                </c:pt>
                <c:pt idx="18">
                  <c:v>0.16984402079722699</c:v>
                </c:pt>
                <c:pt idx="19">
                  <c:v>0.22373540856031099</c:v>
                </c:pt>
                <c:pt idx="20">
                  <c:v>0.246598639455782</c:v>
                </c:pt>
                <c:pt idx="21">
                  <c:v>0.182847896440129</c:v>
                </c:pt>
                <c:pt idx="22">
                  <c:v>0.14212548015364901</c:v>
                </c:pt>
                <c:pt idx="23">
                  <c:v>0.21853146853146799</c:v>
                </c:pt>
                <c:pt idx="24">
                  <c:v>0.23593466424682299</c:v>
                </c:pt>
                <c:pt idx="25">
                  <c:v>0.25297113752122202</c:v>
                </c:pt>
                <c:pt idx="26">
                  <c:v>0.28647686832740199</c:v>
                </c:pt>
                <c:pt idx="27">
                  <c:v>0.46646795827123599</c:v>
                </c:pt>
                <c:pt idx="28">
                  <c:v>0.46582984658298399</c:v>
                </c:pt>
                <c:pt idx="29">
                  <c:v>0.38197424892703802</c:v>
                </c:pt>
                <c:pt idx="30">
                  <c:v>0.33179012345678999</c:v>
                </c:pt>
                <c:pt idx="31">
                  <c:v>0.297839506172839</c:v>
                </c:pt>
                <c:pt idx="32">
                  <c:v>0.27371695178849098</c:v>
                </c:pt>
                <c:pt idx="33">
                  <c:v>0.24959999999999999</c:v>
                </c:pt>
                <c:pt idx="34">
                  <c:v>0.208841463414634</c:v>
                </c:pt>
                <c:pt idx="35">
                  <c:v>0.23372781065088699</c:v>
                </c:pt>
                <c:pt idx="36">
                  <c:v>0.25874125874125797</c:v>
                </c:pt>
                <c:pt idx="37">
                  <c:v>0.39102564102564102</c:v>
                </c:pt>
                <c:pt idx="38">
                  <c:v>0.40735294117646997</c:v>
                </c:pt>
                <c:pt idx="39">
                  <c:v>0.30653266331658202</c:v>
                </c:pt>
                <c:pt idx="40">
                  <c:v>0.36189069423929099</c:v>
                </c:pt>
                <c:pt idx="41">
                  <c:v>0.35061391541609799</c:v>
                </c:pt>
                <c:pt idx="42">
                  <c:v>0.31804733727810602</c:v>
                </c:pt>
                <c:pt idx="43">
                  <c:v>0.26175548589341602</c:v>
                </c:pt>
                <c:pt idx="44">
                  <c:v>0.27695167286245298</c:v>
                </c:pt>
                <c:pt idx="45">
                  <c:v>0.29617304492512397</c:v>
                </c:pt>
                <c:pt idx="46">
                  <c:v>0.249551166965888</c:v>
                </c:pt>
                <c:pt idx="47">
                  <c:v>0.25331125827814499</c:v>
                </c:pt>
                <c:pt idx="48">
                  <c:v>0.251830161054172</c:v>
                </c:pt>
                <c:pt idx="49">
                  <c:v>0.276737967914438</c:v>
                </c:pt>
                <c:pt idx="50">
                  <c:v>0.218465539661898</c:v>
                </c:pt>
                <c:pt idx="51">
                  <c:v>0.23880597014925301</c:v>
                </c:pt>
                <c:pt idx="52">
                  <c:v>0.21706586826347299</c:v>
                </c:pt>
                <c:pt idx="53">
                  <c:v>0.21</c:v>
                </c:pt>
                <c:pt idx="54">
                  <c:v>0.201909959072305</c:v>
                </c:pt>
                <c:pt idx="55">
                  <c:v>0.203240058910162</c:v>
                </c:pt>
                <c:pt idx="56">
                  <c:v>0.219020172910662</c:v>
                </c:pt>
                <c:pt idx="57">
                  <c:v>0.187888198757763</c:v>
                </c:pt>
                <c:pt idx="58">
                  <c:v>0.17095588235294101</c:v>
                </c:pt>
                <c:pt idx="59">
                  <c:v>0.218274111675126</c:v>
                </c:pt>
                <c:pt idx="60">
                  <c:v>0.23478260869565201</c:v>
                </c:pt>
                <c:pt idx="61">
                  <c:v>0.25587467362924199</c:v>
                </c:pt>
                <c:pt idx="62">
                  <c:v>0.27438231469440799</c:v>
                </c:pt>
                <c:pt idx="63">
                  <c:v>0.23529411764705799</c:v>
                </c:pt>
                <c:pt idx="64">
                  <c:v>0.21782178217821699</c:v>
                </c:pt>
                <c:pt idx="65">
                  <c:v>0.26912568306010898</c:v>
                </c:pt>
                <c:pt idx="66">
                  <c:v>0.25956284153005399</c:v>
                </c:pt>
                <c:pt idx="67">
                  <c:v>0.26345609065155801</c:v>
                </c:pt>
                <c:pt idx="68">
                  <c:v>0.26433566433566402</c:v>
                </c:pt>
                <c:pt idx="69">
                  <c:v>0.243430152143845</c:v>
                </c:pt>
                <c:pt idx="70">
                  <c:v>0.23175965665236001</c:v>
                </c:pt>
                <c:pt idx="71">
                  <c:v>0.225733634311512</c:v>
                </c:pt>
                <c:pt idx="72">
                  <c:v>0.22798552472858799</c:v>
                </c:pt>
                <c:pt idx="73">
                  <c:v>0.24723247232472301</c:v>
                </c:pt>
                <c:pt idx="74">
                  <c:v>0.23145780051150799</c:v>
                </c:pt>
                <c:pt idx="75">
                  <c:v>0.22823529411764701</c:v>
                </c:pt>
                <c:pt idx="76">
                  <c:v>0.213630406290956</c:v>
                </c:pt>
                <c:pt idx="77">
                  <c:v>0.21610738255033499</c:v>
                </c:pt>
                <c:pt idx="78">
                  <c:v>0.25181598062953903</c:v>
                </c:pt>
                <c:pt idx="79">
                  <c:v>0.20091324200913199</c:v>
                </c:pt>
                <c:pt idx="80">
                  <c:v>0.247267759562841</c:v>
                </c:pt>
                <c:pt idx="81">
                  <c:v>0.21060382916053</c:v>
                </c:pt>
                <c:pt idx="82">
                  <c:v>0.24175824175824101</c:v>
                </c:pt>
                <c:pt idx="83">
                  <c:v>0.25559947299077701</c:v>
                </c:pt>
                <c:pt idx="84">
                  <c:v>0.23482849604221601</c:v>
                </c:pt>
                <c:pt idx="85">
                  <c:v>0.24802705749718101</c:v>
                </c:pt>
                <c:pt idx="86">
                  <c:v>0.235224586288416</c:v>
                </c:pt>
                <c:pt idx="87">
                  <c:v>0.29735682819383202</c:v>
                </c:pt>
                <c:pt idx="88">
                  <c:v>0.221238938053097</c:v>
                </c:pt>
                <c:pt idx="89">
                  <c:v>0.21581920903954799</c:v>
                </c:pt>
                <c:pt idx="90">
                  <c:v>0.22247446083995401</c:v>
                </c:pt>
                <c:pt idx="91">
                  <c:v>0.20554272517321001</c:v>
                </c:pt>
                <c:pt idx="92">
                  <c:v>0.202380952380952</c:v>
                </c:pt>
                <c:pt idx="93">
                  <c:v>0.1875</c:v>
                </c:pt>
                <c:pt idx="94">
                  <c:v>0.168421052631578</c:v>
                </c:pt>
                <c:pt idx="95">
                  <c:v>0.19811320754716899</c:v>
                </c:pt>
                <c:pt idx="96">
                  <c:v>0.19007391763463499</c:v>
                </c:pt>
                <c:pt idx="97">
                  <c:v>0.21143473570658</c:v>
                </c:pt>
                <c:pt idx="98">
                  <c:v>0.20233050847457601</c:v>
                </c:pt>
                <c:pt idx="99">
                  <c:v>0.21202185792349701</c:v>
                </c:pt>
                <c:pt idx="100">
                  <c:v>0.20681818181818101</c:v>
                </c:pt>
                <c:pt idx="101">
                  <c:v>0.19004524886877799</c:v>
                </c:pt>
                <c:pt idx="102">
                  <c:v>0.17175974710221201</c:v>
                </c:pt>
                <c:pt idx="103">
                  <c:v>0.200463499420625</c:v>
                </c:pt>
                <c:pt idx="104">
                  <c:v>0.18507157464212601</c:v>
                </c:pt>
                <c:pt idx="105">
                  <c:v>0.17670682730923601</c:v>
                </c:pt>
                <c:pt idx="106">
                  <c:v>0.16913319238900601</c:v>
                </c:pt>
                <c:pt idx="107">
                  <c:v>0.160714285714285</c:v>
                </c:pt>
                <c:pt idx="108">
                  <c:v>0.15052631578947301</c:v>
                </c:pt>
                <c:pt idx="109">
                  <c:v>0.150822669104204</c:v>
                </c:pt>
                <c:pt idx="110">
                  <c:v>0.14976958525345599</c:v>
                </c:pt>
                <c:pt idx="111">
                  <c:v>0.204545454545454</c:v>
                </c:pt>
                <c:pt idx="112">
                  <c:v>0.177570093457943</c:v>
                </c:pt>
                <c:pt idx="113">
                  <c:v>0.20161290322580599</c:v>
                </c:pt>
                <c:pt idx="114">
                  <c:v>0.17619493908153699</c:v>
                </c:pt>
                <c:pt idx="115">
                  <c:v>0.117361111111111</c:v>
                </c:pt>
                <c:pt idx="116">
                  <c:v>0.174205967276227</c:v>
                </c:pt>
                <c:pt idx="117">
                  <c:v>0.19524793388429701</c:v>
                </c:pt>
                <c:pt idx="118">
                  <c:v>0.19273127753303901</c:v>
                </c:pt>
                <c:pt idx="119">
                  <c:v>0.18952380952380901</c:v>
                </c:pt>
                <c:pt idx="120">
                  <c:v>0.17182130584192401</c:v>
                </c:pt>
                <c:pt idx="121">
                  <c:v>0.163490471414242</c:v>
                </c:pt>
                <c:pt idx="122">
                  <c:v>0.17148362235067399</c:v>
                </c:pt>
                <c:pt idx="123">
                  <c:v>0.15764482431149099</c:v>
                </c:pt>
                <c:pt idx="124">
                  <c:v>0.14517766497461901</c:v>
                </c:pt>
                <c:pt idx="125">
                  <c:v>0.14285714285714199</c:v>
                </c:pt>
                <c:pt idx="126">
                  <c:v>0.117181883537023</c:v>
                </c:pt>
                <c:pt idx="127">
                  <c:v>0.12140804597701101</c:v>
                </c:pt>
                <c:pt idx="128">
                  <c:v>0.133380884450784</c:v>
                </c:pt>
                <c:pt idx="129">
                  <c:v>0.12572674418604601</c:v>
                </c:pt>
                <c:pt idx="130">
                  <c:v>0.14440154440154401</c:v>
                </c:pt>
                <c:pt idx="131">
                  <c:v>0.13855421686746899</c:v>
                </c:pt>
                <c:pt idx="132">
                  <c:v>0.116959064327485</c:v>
                </c:pt>
                <c:pt idx="133">
                  <c:v>0.122807017543859</c:v>
                </c:pt>
                <c:pt idx="134">
                  <c:v>0.116338207247298</c:v>
                </c:pt>
                <c:pt idx="135">
                  <c:v>9.2957746478873199E-2</c:v>
                </c:pt>
                <c:pt idx="136">
                  <c:v>0.105941704035874</c:v>
                </c:pt>
                <c:pt idx="137">
                  <c:v>0.10321324245374799</c:v>
                </c:pt>
                <c:pt idx="138">
                  <c:v>0.11179535765040199</c:v>
                </c:pt>
                <c:pt idx="139">
                  <c:v>9.5671981776765294E-2</c:v>
                </c:pt>
                <c:pt idx="140">
                  <c:v>0.11223971559166999</c:v>
                </c:pt>
                <c:pt idx="141">
                  <c:v>0.119677790563866</c:v>
                </c:pt>
                <c:pt idx="142">
                  <c:v>0.111663902708678</c:v>
                </c:pt>
                <c:pt idx="143">
                  <c:v>9.5423563777994103E-2</c:v>
                </c:pt>
                <c:pt idx="144">
                  <c:v>0.118535735037768</c:v>
                </c:pt>
                <c:pt idx="145">
                  <c:v>9.6300645918966504E-2</c:v>
                </c:pt>
                <c:pt idx="146">
                  <c:v>0.10371602884082</c:v>
                </c:pt>
                <c:pt idx="147">
                  <c:v>0.116745283018867</c:v>
                </c:pt>
                <c:pt idx="148">
                  <c:v>0.113583138173302</c:v>
                </c:pt>
                <c:pt idx="149">
                  <c:v>0.11393939393939299</c:v>
                </c:pt>
                <c:pt idx="150">
                  <c:v>9.8946135831381704E-2</c:v>
                </c:pt>
                <c:pt idx="151">
                  <c:v>9.6680256260920194E-2</c:v>
                </c:pt>
                <c:pt idx="152">
                  <c:v>0.108974358974358</c:v>
                </c:pt>
                <c:pt idx="153">
                  <c:v>0.142953020134228</c:v>
                </c:pt>
                <c:pt idx="154">
                  <c:v>0.154084158415841</c:v>
                </c:pt>
                <c:pt idx="155">
                  <c:v>0.13446396123561399</c:v>
                </c:pt>
                <c:pt idx="156">
                  <c:v>0.16288175411119801</c:v>
                </c:pt>
                <c:pt idx="157">
                  <c:v>0.14563106796116501</c:v>
                </c:pt>
                <c:pt idx="158">
                  <c:v>0.121696801112656</c:v>
                </c:pt>
                <c:pt idx="159">
                  <c:v>0.121661721068249</c:v>
                </c:pt>
                <c:pt idx="160">
                  <c:v>0.13115727002967301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ClustersTimeSeries!$D$3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ClustersTimeSeries!$D$4:$D$164</c:f>
              <c:numCache>
                <c:formatCode>0.00</c:formatCode>
                <c:ptCount val="161"/>
                <c:pt idx="0">
                  <c:v>0.21590909090909</c:v>
                </c:pt>
                <c:pt idx="1">
                  <c:v>0.21212121212121199</c:v>
                </c:pt>
                <c:pt idx="2">
                  <c:v>0.21118012422360199</c:v>
                </c:pt>
                <c:pt idx="3">
                  <c:v>0.34632034632034597</c:v>
                </c:pt>
                <c:pt idx="4">
                  <c:v>0.37378640776699001</c:v>
                </c:pt>
                <c:pt idx="5">
                  <c:v>0.44876325088339197</c:v>
                </c:pt>
                <c:pt idx="6">
                  <c:v>0.42018348623853202</c:v>
                </c:pt>
                <c:pt idx="7">
                  <c:v>0.29453681710213703</c:v>
                </c:pt>
                <c:pt idx="8">
                  <c:v>0.31840796019900403</c:v>
                </c:pt>
                <c:pt idx="9">
                  <c:v>0.29556650246305399</c:v>
                </c:pt>
                <c:pt idx="10">
                  <c:v>0.232686980609418</c:v>
                </c:pt>
                <c:pt idx="11">
                  <c:v>0.29381443298969001</c:v>
                </c:pt>
                <c:pt idx="12">
                  <c:v>0.27605633802816898</c:v>
                </c:pt>
                <c:pt idx="13">
                  <c:v>0.215730337078651</c:v>
                </c:pt>
                <c:pt idx="14">
                  <c:v>0.203252032520325</c:v>
                </c:pt>
                <c:pt idx="15">
                  <c:v>0.23653395784543299</c:v>
                </c:pt>
                <c:pt idx="16">
                  <c:v>0.133187772925764</c:v>
                </c:pt>
                <c:pt idx="17">
                  <c:v>0.15444015444015399</c:v>
                </c:pt>
                <c:pt idx="18">
                  <c:v>0.16636528028933001</c:v>
                </c:pt>
                <c:pt idx="19">
                  <c:v>0.20833333333333301</c:v>
                </c:pt>
                <c:pt idx="20">
                  <c:v>0.21821305841924399</c:v>
                </c:pt>
                <c:pt idx="21">
                  <c:v>0.187106918238993</c:v>
                </c:pt>
                <c:pt idx="22">
                  <c:v>0.14973958333333301</c:v>
                </c:pt>
                <c:pt idx="23">
                  <c:v>0.23467600700525301</c:v>
                </c:pt>
                <c:pt idx="24">
                  <c:v>0.236363636363636</c:v>
                </c:pt>
                <c:pt idx="25">
                  <c:v>0.22972972972972899</c:v>
                </c:pt>
                <c:pt idx="26">
                  <c:v>0.25694444444444398</c:v>
                </c:pt>
                <c:pt idx="27">
                  <c:v>0.428790199081163</c:v>
                </c:pt>
                <c:pt idx="28">
                  <c:v>0.45165745856353501</c:v>
                </c:pt>
                <c:pt idx="29">
                  <c:v>0.368194842406876</c:v>
                </c:pt>
                <c:pt idx="30">
                  <c:v>0.29984779299847703</c:v>
                </c:pt>
                <c:pt idx="31">
                  <c:v>0.27725856697819301</c:v>
                </c:pt>
                <c:pt idx="32">
                  <c:v>0.23943661971830901</c:v>
                </c:pt>
                <c:pt idx="33">
                  <c:v>0.241157556270096</c:v>
                </c:pt>
                <c:pt idx="34">
                  <c:v>0.251162790697674</c:v>
                </c:pt>
                <c:pt idx="35">
                  <c:v>0.237337192474674</c:v>
                </c:pt>
                <c:pt idx="36">
                  <c:v>0.23223570190641199</c:v>
                </c:pt>
                <c:pt idx="37">
                  <c:v>0.43176178660049602</c:v>
                </c:pt>
                <c:pt idx="38">
                  <c:v>0.39541984732824398</c:v>
                </c:pt>
                <c:pt idx="39">
                  <c:v>0.31980519480519398</c:v>
                </c:pt>
                <c:pt idx="40">
                  <c:v>0.33933933933933902</c:v>
                </c:pt>
                <c:pt idx="41">
                  <c:v>0.317548746518105</c:v>
                </c:pt>
                <c:pt idx="42">
                  <c:v>0.301859799713876</c:v>
                </c:pt>
                <c:pt idx="43">
                  <c:v>0.25719120135363699</c:v>
                </c:pt>
                <c:pt idx="44">
                  <c:v>0.28445229681978801</c:v>
                </c:pt>
                <c:pt idx="45">
                  <c:v>0.26064735945485501</c:v>
                </c:pt>
                <c:pt idx="46">
                  <c:v>0.24827586206896499</c:v>
                </c:pt>
                <c:pt idx="47">
                  <c:v>0.28758169934640498</c:v>
                </c:pt>
                <c:pt idx="48">
                  <c:v>0.24397590361445701</c:v>
                </c:pt>
                <c:pt idx="49">
                  <c:v>0.25901201602136098</c:v>
                </c:pt>
                <c:pt idx="50">
                  <c:v>0.29506008010680901</c:v>
                </c:pt>
                <c:pt idx="51">
                  <c:v>0.24287652645861599</c:v>
                </c:pt>
                <c:pt idx="52">
                  <c:v>0.19943019943019899</c:v>
                </c:pt>
                <c:pt idx="53">
                  <c:v>0.174894217207334</c:v>
                </c:pt>
                <c:pt idx="54">
                  <c:v>0.18406593406593399</c:v>
                </c:pt>
                <c:pt idx="55">
                  <c:v>0.16338880484114901</c:v>
                </c:pt>
                <c:pt idx="56">
                  <c:v>0.20901639344262199</c:v>
                </c:pt>
                <c:pt idx="57">
                  <c:v>0.197138314785373</c:v>
                </c:pt>
                <c:pt idx="58">
                  <c:v>0.20253164556962</c:v>
                </c:pt>
                <c:pt idx="59">
                  <c:v>0.20306513409961599</c:v>
                </c:pt>
                <c:pt idx="60">
                  <c:v>0.251076040172166</c:v>
                </c:pt>
                <c:pt idx="61">
                  <c:v>0.284224250325945</c:v>
                </c:pt>
                <c:pt idx="62">
                  <c:v>0.26877470355731198</c:v>
                </c:pt>
                <c:pt idx="63">
                  <c:v>0.21555252387448801</c:v>
                </c:pt>
                <c:pt idx="64">
                  <c:v>0.21720733427362399</c:v>
                </c:pt>
                <c:pt idx="65">
                  <c:v>0.214876033057851</c:v>
                </c:pt>
                <c:pt idx="66">
                  <c:v>0.26187245590230601</c:v>
                </c:pt>
                <c:pt idx="67">
                  <c:v>0.22967189728958601</c:v>
                </c:pt>
                <c:pt idx="68">
                  <c:v>0.27894002789400202</c:v>
                </c:pt>
                <c:pt idx="69">
                  <c:v>0.25277777777777699</c:v>
                </c:pt>
                <c:pt idx="70">
                  <c:v>0.23410404624277401</c:v>
                </c:pt>
                <c:pt idx="71">
                  <c:v>0.21854304635761501</c:v>
                </c:pt>
                <c:pt idx="72">
                  <c:v>0.25849514563106701</c:v>
                </c:pt>
                <c:pt idx="73">
                  <c:v>0.231155778894472</c:v>
                </c:pt>
                <c:pt idx="74">
                  <c:v>0.20698254364089699</c:v>
                </c:pt>
                <c:pt idx="75">
                  <c:v>0.21660649819494501</c:v>
                </c:pt>
                <c:pt idx="76">
                  <c:v>0.2</c:v>
                </c:pt>
                <c:pt idx="77">
                  <c:v>0.201581027667984</c:v>
                </c:pt>
                <c:pt idx="78">
                  <c:v>0.21728081321473899</c:v>
                </c:pt>
                <c:pt idx="79">
                  <c:v>0.191536748329621</c:v>
                </c:pt>
                <c:pt idx="80">
                  <c:v>0.210164835164835</c:v>
                </c:pt>
                <c:pt idx="81">
                  <c:v>0.23605150214592199</c:v>
                </c:pt>
                <c:pt idx="82">
                  <c:v>0.24619640387275199</c:v>
                </c:pt>
                <c:pt idx="83">
                  <c:v>0.26943005181347102</c:v>
                </c:pt>
                <c:pt idx="84">
                  <c:v>0.242990654205607</c:v>
                </c:pt>
                <c:pt idx="85">
                  <c:v>0.20338983050847401</c:v>
                </c:pt>
                <c:pt idx="86">
                  <c:v>0.207683073229291</c:v>
                </c:pt>
                <c:pt idx="87">
                  <c:v>0.23165618448637301</c:v>
                </c:pt>
                <c:pt idx="88">
                  <c:v>0.219512195121951</c:v>
                </c:pt>
                <c:pt idx="89">
                  <c:v>0.20897155361050301</c:v>
                </c:pt>
                <c:pt idx="90">
                  <c:v>0.19447640966628299</c:v>
                </c:pt>
                <c:pt idx="91">
                  <c:v>0.18224852071005901</c:v>
                </c:pt>
                <c:pt idx="92">
                  <c:v>0.20585048754062801</c:v>
                </c:pt>
                <c:pt idx="93">
                  <c:v>0.19644839067702499</c:v>
                </c:pt>
                <c:pt idx="94">
                  <c:v>0.19959266802443901</c:v>
                </c:pt>
                <c:pt idx="95">
                  <c:v>0.169491525423728</c:v>
                </c:pt>
                <c:pt idx="96">
                  <c:v>0.19959266802443901</c:v>
                </c:pt>
                <c:pt idx="97">
                  <c:v>0.21772428884026199</c:v>
                </c:pt>
                <c:pt idx="98">
                  <c:v>0.22054054054054001</c:v>
                </c:pt>
                <c:pt idx="99">
                  <c:v>0.18250539956803399</c:v>
                </c:pt>
                <c:pt idx="100">
                  <c:v>0.220379146919431</c:v>
                </c:pt>
                <c:pt idx="101">
                  <c:v>0.16201117318435701</c:v>
                </c:pt>
                <c:pt idx="102">
                  <c:v>0.188068756319514</c:v>
                </c:pt>
                <c:pt idx="103">
                  <c:v>0.17695961995249401</c:v>
                </c:pt>
                <c:pt idx="104">
                  <c:v>0.185641025641025</c:v>
                </c:pt>
                <c:pt idx="105">
                  <c:v>0.171171171171171</c:v>
                </c:pt>
                <c:pt idx="106">
                  <c:v>0.170165745856353</c:v>
                </c:pt>
                <c:pt idx="107">
                  <c:v>0.16380090497737501</c:v>
                </c:pt>
                <c:pt idx="108">
                  <c:v>0.180434782608695</c:v>
                </c:pt>
                <c:pt idx="109">
                  <c:v>0.15193370165745801</c:v>
                </c:pt>
                <c:pt idx="110">
                  <c:v>0.13131313131313099</c:v>
                </c:pt>
                <c:pt idx="111">
                  <c:v>0.17819460726846401</c:v>
                </c:pt>
                <c:pt idx="112">
                  <c:v>0.15581854043392501</c:v>
                </c:pt>
                <c:pt idx="113">
                  <c:v>0.17563451776649699</c:v>
                </c:pt>
                <c:pt idx="114">
                  <c:v>0.17349857006673</c:v>
                </c:pt>
                <c:pt idx="115">
                  <c:v>0.114208021753908</c:v>
                </c:pt>
                <c:pt idx="116">
                  <c:v>0.17360406091370501</c:v>
                </c:pt>
                <c:pt idx="117">
                  <c:v>0.17777777777777701</c:v>
                </c:pt>
                <c:pt idx="118">
                  <c:v>0.154684095860566</c:v>
                </c:pt>
                <c:pt idx="119">
                  <c:v>0.17612524461839499</c:v>
                </c:pt>
                <c:pt idx="120">
                  <c:v>0.19373549883990701</c:v>
                </c:pt>
                <c:pt idx="121">
                  <c:v>0.18253189401373801</c:v>
                </c:pt>
                <c:pt idx="122">
                  <c:v>0.17374881964117</c:v>
                </c:pt>
                <c:pt idx="123">
                  <c:v>0.171514543630892</c:v>
                </c:pt>
                <c:pt idx="124">
                  <c:v>0.17535070140280501</c:v>
                </c:pt>
                <c:pt idx="125">
                  <c:v>0.135649296939619</c:v>
                </c:pt>
                <c:pt idx="126">
                  <c:v>0.13012221423436299</c:v>
                </c:pt>
                <c:pt idx="127">
                  <c:v>0.10458452722063</c:v>
                </c:pt>
                <c:pt idx="128">
                  <c:v>0.116379310344827</c:v>
                </c:pt>
                <c:pt idx="129">
                  <c:v>0.12281976744186</c:v>
                </c:pt>
                <c:pt idx="130">
                  <c:v>0.139183055975794</c:v>
                </c:pt>
                <c:pt idx="131">
                  <c:v>0.12759643916913899</c:v>
                </c:pt>
                <c:pt idx="132">
                  <c:v>0.114054451802796</c:v>
                </c:pt>
                <c:pt idx="133">
                  <c:v>9.2728485657104703E-2</c:v>
                </c:pt>
                <c:pt idx="134">
                  <c:v>0.123401534526854</c:v>
                </c:pt>
                <c:pt idx="135">
                  <c:v>0.10819854991634099</c:v>
                </c:pt>
                <c:pt idx="136">
                  <c:v>9.5584125209614304E-2</c:v>
                </c:pt>
                <c:pt idx="137">
                  <c:v>0.121773015099853</c:v>
                </c:pt>
                <c:pt idx="138">
                  <c:v>9.9384761003312797E-2</c:v>
                </c:pt>
                <c:pt idx="139">
                  <c:v>8.8948787061994605E-2</c:v>
                </c:pt>
                <c:pt idx="140">
                  <c:v>0.11892450879007201</c:v>
                </c:pt>
                <c:pt idx="141">
                  <c:v>0.102193995381062</c:v>
                </c:pt>
                <c:pt idx="142">
                  <c:v>9.8189797037849705E-2</c:v>
                </c:pt>
                <c:pt idx="143">
                  <c:v>9.2638958437656405E-2</c:v>
                </c:pt>
                <c:pt idx="144">
                  <c:v>0.114204545454545</c:v>
                </c:pt>
                <c:pt idx="145">
                  <c:v>0.101457725947521</c:v>
                </c:pt>
                <c:pt idx="146">
                  <c:v>0.107123136388735</c:v>
                </c:pt>
                <c:pt idx="147">
                  <c:v>0.106824925816023</c:v>
                </c:pt>
                <c:pt idx="148">
                  <c:v>0.104927536231884</c:v>
                </c:pt>
                <c:pt idx="149">
                  <c:v>9.7307221542227595E-2</c:v>
                </c:pt>
                <c:pt idx="150">
                  <c:v>9.7432905484247295E-2</c:v>
                </c:pt>
                <c:pt idx="151">
                  <c:v>0.100171722953634</c:v>
                </c:pt>
                <c:pt idx="152">
                  <c:v>0.132972322503008</c:v>
                </c:pt>
                <c:pt idx="153">
                  <c:v>0.118032786885245</c:v>
                </c:pt>
                <c:pt idx="154">
                  <c:v>0.145625</c:v>
                </c:pt>
                <c:pt idx="155">
                  <c:v>0.12763320941759601</c:v>
                </c:pt>
                <c:pt idx="156">
                  <c:v>0.149162861491628</c:v>
                </c:pt>
                <c:pt idx="157">
                  <c:v>0.12763596004439501</c:v>
                </c:pt>
                <c:pt idx="158">
                  <c:v>0.12843406593406501</c:v>
                </c:pt>
                <c:pt idx="159">
                  <c:v>0.12150089338892101</c:v>
                </c:pt>
                <c:pt idx="160">
                  <c:v>0.128099173553719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ClustersTimeSeries!$E$3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ClustersTimeSeries!$E$4:$E$164</c:f>
              <c:numCache>
                <c:formatCode>0.00</c:formatCode>
                <c:ptCount val="161"/>
                <c:pt idx="0">
                  <c:v>0.20960740921306553</c:v>
                </c:pt>
                <c:pt idx="1">
                  <c:v>0.20960740921306553</c:v>
                </c:pt>
                <c:pt idx="2">
                  <c:v>0.20960740921306553</c:v>
                </c:pt>
                <c:pt idx="3">
                  <c:v>0.20960740921306553</c:v>
                </c:pt>
                <c:pt idx="4">
                  <c:v>0.20960740921306553</c:v>
                </c:pt>
                <c:pt idx="5">
                  <c:v>0.20960740921306553</c:v>
                </c:pt>
                <c:pt idx="6">
                  <c:v>0.20960740921306553</c:v>
                </c:pt>
                <c:pt idx="7">
                  <c:v>0.20960740921306553</c:v>
                </c:pt>
                <c:pt idx="8">
                  <c:v>0.20960740921306553</c:v>
                </c:pt>
                <c:pt idx="9">
                  <c:v>0.20960740921306553</c:v>
                </c:pt>
                <c:pt idx="10">
                  <c:v>0.20960740921306553</c:v>
                </c:pt>
                <c:pt idx="11">
                  <c:v>0.20960740921306553</c:v>
                </c:pt>
                <c:pt idx="12">
                  <c:v>0.20960740921306553</c:v>
                </c:pt>
                <c:pt idx="13">
                  <c:v>0.20960740921306553</c:v>
                </c:pt>
                <c:pt idx="14">
                  <c:v>0.20960740921306553</c:v>
                </c:pt>
                <c:pt idx="15">
                  <c:v>0.20960740921306553</c:v>
                </c:pt>
                <c:pt idx="16">
                  <c:v>0.20960740921306553</c:v>
                </c:pt>
                <c:pt idx="17">
                  <c:v>0.20960740921306553</c:v>
                </c:pt>
                <c:pt idx="18">
                  <c:v>0.20960740921306553</c:v>
                </c:pt>
                <c:pt idx="19">
                  <c:v>0.20960740921306553</c:v>
                </c:pt>
                <c:pt idx="20">
                  <c:v>0.20960740921306553</c:v>
                </c:pt>
                <c:pt idx="21">
                  <c:v>0.20960740921306553</c:v>
                </c:pt>
                <c:pt idx="22">
                  <c:v>0.20960740921306553</c:v>
                </c:pt>
                <c:pt idx="23">
                  <c:v>0.20960740921306553</c:v>
                </c:pt>
                <c:pt idx="24">
                  <c:v>0.20960740921306553</c:v>
                </c:pt>
                <c:pt idx="25">
                  <c:v>0.20960740921306553</c:v>
                </c:pt>
                <c:pt idx="26">
                  <c:v>0.20960740921306553</c:v>
                </c:pt>
                <c:pt idx="27">
                  <c:v>0.20960740921306553</c:v>
                </c:pt>
                <c:pt idx="28">
                  <c:v>0.20960740921306553</c:v>
                </c:pt>
                <c:pt idx="29">
                  <c:v>0.20960740921306553</c:v>
                </c:pt>
                <c:pt idx="30">
                  <c:v>0.20960740921306553</c:v>
                </c:pt>
                <c:pt idx="31">
                  <c:v>0.20960740921306553</c:v>
                </c:pt>
                <c:pt idx="32">
                  <c:v>0.20960740921306553</c:v>
                </c:pt>
                <c:pt idx="33">
                  <c:v>0.20960740921306553</c:v>
                </c:pt>
                <c:pt idx="34">
                  <c:v>0.20960740921306553</c:v>
                </c:pt>
                <c:pt idx="35">
                  <c:v>0.20960740921306553</c:v>
                </c:pt>
                <c:pt idx="36">
                  <c:v>0.20960740921306553</c:v>
                </c:pt>
                <c:pt idx="37">
                  <c:v>0.20960740921306553</c:v>
                </c:pt>
                <c:pt idx="38">
                  <c:v>0.20960740921306553</c:v>
                </c:pt>
                <c:pt idx="39">
                  <c:v>0.20960740921306553</c:v>
                </c:pt>
                <c:pt idx="40">
                  <c:v>0.20960740921306553</c:v>
                </c:pt>
                <c:pt idx="41">
                  <c:v>0.20960740921306553</c:v>
                </c:pt>
                <c:pt idx="42">
                  <c:v>0.20960740921306553</c:v>
                </c:pt>
                <c:pt idx="43">
                  <c:v>0.20960740921306553</c:v>
                </c:pt>
                <c:pt idx="44">
                  <c:v>0.20960740921306553</c:v>
                </c:pt>
                <c:pt idx="45">
                  <c:v>0.20960740921306553</c:v>
                </c:pt>
                <c:pt idx="46">
                  <c:v>0.20960740921306553</c:v>
                </c:pt>
                <c:pt idx="47">
                  <c:v>0.20960740921306553</c:v>
                </c:pt>
                <c:pt idx="48">
                  <c:v>0.20960740921306553</c:v>
                </c:pt>
                <c:pt idx="49">
                  <c:v>0.20960740921306553</c:v>
                </c:pt>
                <c:pt idx="50">
                  <c:v>0.20960740921306553</c:v>
                </c:pt>
                <c:pt idx="51">
                  <c:v>0.20960740921306553</c:v>
                </c:pt>
                <c:pt idx="52">
                  <c:v>0.20960740921306553</c:v>
                </c:pt>
                <c:pt idx="53">
                  <c:v>0.20960740921306553</c:v>
                </c:pt>
                <c:pt idx="54">
                  <c:v>0.20960740921306553</c:v>
                </c:pt>
                <c:pt idx="55">
                  <c:v>0.20960740921306553</c:v>
                </c:pt>
                <c:pt idx="56">
                  <c:v>0.20960740921306553</c:v>
                </c:pt>
                <c:pt idx="57">
                  <c:v>0.20960740921306553</c:v>
                </c:pt>
                <c:pt idx="58">
                  <c:v>0.20960740921306553</c:v>
                </c:pt>
                <c:pt idx="59">
                  <c:v>0.20960740921306553</c:v>
                </c:pt>
                <c:pt idx="60">
                  <c:v>0.20960740921306553</c:v>
                </c:pt>
                <c:pt idx="61">
                  <c:v>0.20960740921306553</c:v>
                </c:pt>
                <c:pt idx="62">
                  <c:v>0.20960740921306553</c:v>
                </c:pt>
                <c:pt idx="63">
                  <c:v>0.20960740921306553</c:v>
                </c:pt>
                <c:pt idx="64">
                  <c:v>0.20960740921306553</c:v>
                </c:pt>
                <c:pt idx="65">
                  <c:v>0.20960740921306553</c:v>
                </c:pt>
                <c:pt idx="66">
                  <c:v>0.20960740921306553</c:v>
                </c:pt>
                <c:pt idx="67">
                  <c:v>0.20960740921306553</c:v>
                </c:pt>
                <c:pt idx="68">
                  <c:v>0.20960740921306553</c:v>
                </c:pt>
                <c:pt idx="69">
                  <c:v>0.20960740921306553</c:v>
                </c:pt>
                <c:pt idx="70">
                  <c:v>0.20960740921306553</c:v>
                </c:pt>
                <c:pt idx="71">
                  <c:v>0.20960740921306553</c:v>
                </c:pt>
                <c:pt idx="72">
                  <c:v>0.20960740921306553</c:v>
                </c:pt>
                <c:pt idx="73">
                  <c:v>0.20960740921306553</c:v>
                </c:pt>
                <c:pt idx="74">
                  <c:v>0.20960740921306553</c:v>
                </c:pt>
                <c:pt idx="75">
                  <c:v>0.20960740921306553</c:v>
                </c:pt>
                <c:pt idx="76">
                  <c:v>0.20960740921306553</c:v>
                </c:pt>
                <c:pt idx="77">
                  <c:v>0.20960740921306553</c:v>
                </c:pt>
                <c:pt idx="78">
                  <c:v>0.20960740921306553</c:v>
                </c:pt>
                <c:pt idx="79">
                  <c:v>0.20960740921306553</c:v>
                </c:pt>
                <c:pt idx="80">
                  <c:v>0.20960740921306553</c:v>
                </c:pt>
                <c:pt idx="81">
                  <c:v>0.20960740921306553</c:v>
                </c:pt>
                <c:pt idx="82">
                  <c:v>0.20960740921306553</c:v>
                </c:pt>
                <c:pt idx="83">
                  <c:v>0.20960740921306553</c:v>
                </c:pt>
                <c:pt idx="84">
                  <c:v>0.20960740921306553</c:v>
                </c:pt>
                <c:pt idx="85">
                  <c:v>0.20960740921306553</c:v>
                </c:pt>
                <c:pt idx="86">
                  <c:v>0.20960740921306553</c:v>
                </c:pt>
                <c:pt idx="87">
                  <c:v>0.20960740921306553</c:v>
                </c:pt>
                <c:pt idx="88">
                  <c:v>0.20960740921306553</c:v>
                </c:pt>
                <c:pt idx="89">
                  <c:v>0.20960740921306553</c:v>
                </c:pt>
                <c:pt idx="90">
                  <c:v>0.20960740921306553</c:v>
                </c:pt>
                <c:pt idx="91">
                  <c:v>0.20960740921306553</c:v>
                </c:pt>
                <c:pt idx="92">
                  <c:v>0.20960740921306553</c:v>
                </c:pt>
                <c:pt idx="93">
                  <c:v>0.20960740921306553</c:v>
                </c:pt>
                <c:pt idx="94">
                  <c:v>0.20960740921306553</c:v>
                </c:pt>
                <c:pt idx="95">
                  <c:v>0.20960740921306553</c:v>
                </c:pt>
                <c:pt idx="96">
                  <c:v>0.20960740921306553</c:v>
                </c:pt>
                <c:pt idx="97">
                  <c:v>0.20960740921306553</c:v>
                </c:pt>
                <c:pt idx="98">
                  <c:v>0.20960740921306553</c:v>
                </c:pt>
                <c:pt idx="99">
                  <c:v>0.20960740921306553</c:v>
                </c:pt>
                <c:pt idx="100">
                  <c:v>0.20960740921306553</c:v>
                </c:pt>
                <c:pt idx="101">
                  <c:v>0.20960740921306553</c:v>
                </c:pt>
                <c:pt idx="102">
                  <c:v>0.20960740921306553</c:v>
                </c:pt>
                <c:pt idx="103">
                  <c:v>0.20960740921306553</c:v>
                </c:pt>
                <c:pt idx="104">
                  <c:v>0.20960740921306553</c:v>
                </c:pt>
                <c:pt idx="105">
                  <c:v>0.20960740921306553</c:v>
                </c:pt>
                <c:pt idx="106">
                  <c:v>0.20960740921306553</c:v>
                </c:pt>
                <c:pt idx="107">
                  <c:v>0.20960740921306553</c:v>
                </c:pt>
                <c:pt idx="108">
                  <c:v>0.20960740921306553</c:v>
                </c:pt>
                <c:pt idx="109">
                  <c:v>0.20960740921306553</c:v>
                </c:pt>
                <c:pt idx="110">
                  <c:v>0.20960740921306553</c:v>
                </c:pt>
                <c:pt idx="111">
                  <c:v>0.20960740921306553</c:v>
                </c:pt>
                <c:pt idx="112">
                  <c:v>0.20960740921306553</c:v>
                </c:pt>
                <c:pt idx="113">
                  <c:v>0.20960740921306553</c:v>
                </c:pt>
                <c:pt idx="114">
                  <c:v>0.20960740921306553</c:v>
                </c:pt>
                <c:pt idx="115">
                  <c:v>0.20960740921306553</c:v>
                </c:pt>
                <c:pt idx="116">
                  <c:v>0.20960740921306553</c:v>
                </c:pt>
                <c:pt idx="117">
                  <c:v>0.20960740921306553</c:v>
                </c:pt>
                <c:pt idx="118">
                  <c:v>0.20960740921306553</c:v>
                </c:pt>
                <c:pt idx="119">
                  <c:v>0.20960740921306553</c:v>
                </c:pt>
                <c:pt idx="120">
                  <c:v>0.20960740921306553</c:v>
                </c:pt>
                <c:pt idx="121">
                  <c:v>0.20960740921306553</c:v>
                </c:pt>
                <c:pt idx="122">
                  <c:v>0.20960740921306553</c:v>
                </c:pt>
                <c:pt idx="123">
                  <c:v>0.20960740921306553</c:v>
                </c:pt>
                <c:pt idx="124">
                  <c:v>0.20960740921306553</c:v>
                </c:pt>
                <c:pt idx="125">
                  <c:v>0.20960740921306553</c:v>
                </c:pt>
                <c:pt idx="126">
                  <c:v>0.20960740921306553</c:v>
                </c:pt>
                <c:pt idx="127">
                  <c:v>0.20960740921306553</c:v>
                </c:pt>
                <c:pt idx="128">
                  <c:v>0.20960740921306553</c:v>
                </c:pt>
                <c:pt idx="129">
                  <c:v>0.20960740921306553</c:v>
                </c:pt>
                <c:pt idx="130">
                  <c:v>0.20960740921306553</c:v>
                </c:pt>
                <c:pt idx="131">
                  <c:v>0.20960740921306553</c:v>
                </c:pt>
                <c:pt idx="132">
                  <c:v>0.20960740921306553</c:v>
                </c:pt>
                <c:pt idx="133">
                  <c:v>0.20960740921306553</c:v>
                </c:pt>
                <c:pt idx="134">
                  <c:v>0.20960740921306553</c:v>
                </c:pt>
                <c:pt idx="135">
                  <c:v>0.20960740921306553</c:v>
                </c:pt>
                <c:pt idx="136">
                  <c:v>0.20960740921306553</c:v>
                </c:pt>
                <c:pt idx="137">
                  <c:v>0.20960740921306553</c:v>
                </c:pt>
                <c:pt idx="138">
                  <c:v>0.20960740921306553</c:v>
                </c:pt>
                <c:pt idx="139">
                  <c:v>0.20960740921306553</c:v>
                </c:pt>
                <c:pt idx="140">
                  <c:v>0.20960740921306553</c:v>
                </c:pt>
                <c:pt idx="141">
                  <c:v>0.20960740921306553</c:v>
                </c:pt>
                <c:pt idx="142">
                  <c:v>0.20960740921306553</c:v>
                </c:pt>
                <c:pt idx="143">
                  <c:v>0.20960740921306553</c:v>
                </c:pt>
                <c:pt idx="144">
                  <c:v>0.20960740921306553</c:v>
                </c:pt>
                <c:pt idx="145">
                  <c:v>0.20960740921306553</c:v>
                </c:pt>
                <c:pt idx="146">
                  <c:v>0.20960740921306553</c:v>
                </c:pt>
                <c:pt idx="147">
                  <c:v>0.20960740921306553</c:v>
                </c:pt>
                <c:pt idx="148">
                  <c:v>0.20960740921306553</c:v>
                </c:pt>
                <c:pt idx="149">
                  <c:v>0.20960740921306553</c:v>
                </c:pt>
                <c:pt idx="150">
                  <c:v>0.20960740921306553</c:v>
                </c:pt>
                <c:pt idx="151">
                  <c:v>0.20960740921306553</c:v>
                </c:pt>
                <c:pt idx="152">
                  <c:v>0.20960740921306553</c:v>
                </c:pt>
                <c:pt idx="153">
                  <c:v>0.20960740921306553</c:v>
                </c:pt>
                <c:pt idx="154">
                  <c:v>0.20960740921306553</c:v>
                </c:pt>
                <c:pt idx="155">
                  <c:v>0.20960740921306553</c:v>
                </c:pt>
                <c:pt idx="156">
                  <c:v>0.20960740921306553</c:v>
                </c:pt>
                <c:pt idx="157">
                  <c:v>0.20960740921306553</c:v>
                </c:pt>
                <c:pt idx="158">
                  <c:v>0.20960740921306553</c:v>
                </c:pt>
                <c:pt idx="159">
                  <c:v>0.20960740921306553</c:v>
                </c:pt>
                <c:pt idx="160">
                  <c:v>0.20960740921306553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ClustersTimeSeries!$F$3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ClustersTimeSeries!$F$4:$F$164</c:f>
              <c:numCache>
                <c:formatCode>0.00</c:formatCode>
                <c:ptCount val="161"/>
                <c:pt idx="0">
                  <c:v>0.2877340721593229</c:v>
                </c:pt>
                <c:pt idx="1">
                  <c:v>0.2877340721593229</c:v>
                </c:pt>
                <c:pt idx="2">
                  <c:v>0.2877340721593229</c:v>
                </c:pt>
                <c:pt idx="3">
                  <c:v>0.2877340721593229</c:v>
                </c:pt>
                <c:pt idx="4">
                  <c:v>0.2877340721593229</c:v>
                </c:pt>
                <c:pt idx="5">
                  <c:v>0.2877340721593229</c:v>
                </c:pt>
                <c:pt idx="6">
                  <c:v>0.2877340721593229</c:v>
                </c:pt>
                <c:pt idx="7">
                  <c:v>0.2877340721593229</c:v>
                </c:pt>
                <c:pt idx="8">
                  <c:v>0.2877340721593229</c:v>
                </c:pt>
                <c:pt idx="9">
                  <c:v>0.2877340721593229</c:v>
                </c:pt>
                <c:pt idx="10">
                  <c:v>0.2877340721593229</c:v>
                </c:pt>
                <c:pt idx="11">
                  <c:v>0.2877340721593229</c:v>
                </c:pt>
                <c:pt idx="12">
                  <c:v>0.2877340721593229</c:v>
                </c:pt>
                <c:pt idx="13">
                  <c:v>0.2877340721593229</c:v>
                </c:pt>
                <c:pt idx="14">
                  <c:v>0.2877340721593229</c:v>
                </c:pt>
                <c:pt idx="15">
                  <c:v>0.2877340721593229</c:v>
                </c:pt>
                <c:pt idx="16">
                  <c:v>0.2877340721593229</c:v>
                </c:pt>
                <c:pt idx="17">
                  <c:v>0.2877340721593229</c:v>
                </c:pt>
                <c:pt idx="18">
                  <c:v>0.2877340721593229</c:v>
                </c:pt>
                <c:pt idx="19">
                  <c:v>0.2877340721593229</c:v>
                </c:pt>
                <c:pt idx="20">
                  <c:v>0.2877340721593229</c:v>
                </c:pt>
                <c:pt idx="21">
                  <c:v>0.2877340721593229</c:v>
                </c:pt>
                <c:pt idx="22">
                  <c:v>0.2877340721593229</c:v>
                </c:pt>
                <c:pt idx="23">
                  <c:v>0.2877340721593229</c:v>
                </c:pt>
                <c:pt idx="24">
                  <c:v>0.2877340721593229</c:v>
                </c:pt>
                <c:pt idx="25">
                  <c:v>0.2877340721593229</c:v>
                </c:pt>
                <c:pt idx="26">
                  <c:v>0.2877340721593229</c:v>
                </c:pt>
                <c:pt idx="27">
                  <c:v>0.2877340721593229</c:v>
                </c:pt>
                <c:pt idx="28">
                  <c:v>0.2877340721593229</c:v>
                </c:pt>
                <c:pt idx="29">
                  <c:v>0.2877340721593229</c:v>
                </c:pt>
                <c:pt idx="30">
                  <c:v>0.2877340721593229</c:v>
                </c:pt>
                <c:pt idx="31">
                  <c:v>0.2877340721593229</c:v>
                </c:pt>
                <c:pt idx="32">
                  <c:v>0.2877340721593229</c:v>
                </c:pt>
                <c:pt idx="33">
                  <c:v>0.2877340721593229</c:v>
                </c:pt>
                <c:pt idx="34">
                  <c:v>0.2877340721593229</c:v>
                </c:pt>
                <c:pt idx="35">
                  <c:v>0.2877340721593229</c:v>
                </c:pt>
                <c:pt idx="36">
                  <c:v>0.2877340721593229</c:v>
                </c:pt>
                <c:pt idx="37">
                  <c:v>0.2877340721593229</c:v>
                </c:pt>
                <c:pt idx="38">
                  <c:v>0.2877340721593229</c:v>
                </c:pt>
                <c:pt idx="39">
                  <c:v>0.2877340721593229</c:v>
                </c:pt>
                <c:pt idx="40">
                  <c:v>0.2877340721593229</c:v>
                </c:pt>
                <c:pt idx="41">
                  <c:v>0.2877340721593229</c:v>
                </c:pt>
                <c:pt idx="42">
                  <c:v>0.2877340721593229</c:v>
                </c:pt>
                <c:pt idx="43">
                  <c:v>0.2877340721593229</c:v>
                </c:pt>
                <c:pt idx="44">
                  <c:v>0.2877340721593229</c:v>
                </c:pt>
                <c:pt idx="45">
                  <c:v>0.2877340721593229</c:v>
                </c:pt>
                <c:pt idx="46">
                  <c:v>0.2877340721593229</c:v>
                </c:pt>
                <c:pt idx="47">
                  <c:v>0.2877340721593229</c:v>
                </c:pt>
                <c:pt idx="48">
                  <c:v>0.2877340721593229</c:v>
                </c:pt>
                <c:pt idx="49">
                  <c:v>0.2877340721593229</c:v>
                </c:pt>
                <c:pt idx="50">
                  <c:v>0.2877340721593229</c:v>
                </c:pt>
                <c:pt idx="51">
                  <c:v>0.2877340721593229</c:v>
                </c:pt>
                <c:pt idx="52">
                  <c:v>0.2877340721593229</c:v>
                </c:pt>
                <c:pt idx="53">
                  <c:v>0.2877340721593229</c:v>
                </c:pt>
                <c:pt idx="54">
                  <c:v>0.2877340721593229</c:v>
                </c:pt>
                <c:pt idx="55">
                  <c:v>0.2877340721593229</c:v>
                </c:pt>
                <c:pt idx="56">
                  <c:v>0.2877340721593229</c:v>
                </c:pt>
                <c:pt idx="57">
                  <c:v>0.2877340721593229</c:v>
                </c:pt>
                <c:pt idx="58">
                  <c:v>0.2877340721593229</c:v>
                </c:pt>
                <c:pt idx="59">
                  <c:v>0.2877340721593229</c:v>
                </c:pt>
                <c:pt idx="60">
                  <c:v>0.2877340721593229</c:v>
                </c:pt>
                <c:pt idx="61">
                  <c:v>0.2877340721593229</c:v>
                </c:pt>
                <c:pt idx="62">
                  <c:v>0.2877340721593229</c:v>
                </c:pt>
                <c:pt idx="63">
                  <c:v>0.2877340721593229</c:v>
                </c:pt>
                <c:pt idx="64">
                  <c:v>0.2877340721593229</c:v>
                </c:pt>
                <c:pt idx="65">
                  <c:v>0.2877340721593229</c:v>
                </c:pt>
                <c:pt idx="66">
                  <c:v>0.2877340721593229</c:v>
                </c:pt>
                <c:pt idx="67">
                  <c:v>0.2877340721593229</c:v>
                </c:pt>
                <c:pt idx="68">
                  <c:v>0.2877340721593229</c:v>
                </c:pt>
                <c:pt idx="69">
                  <c:v>0.2877340721593229</c:v>
                </c:pt>
                <c:pt idx="70">
                  <c:v>0.2877340721593229</c:v>
                </c:pt>
                <c:pt idx="71">
                  <c:v>0.2877340721593229</c:v>
                </c:pt>
                <c:pt idx="72">
                  <c:v>0.2877340721593229</c:v>
                </c:pt>
                <c:pt idx="73">
                  <c:v>0.2877340721593229</c:v>
                </c:pt>
                <c:pt idx="74">
                  <c:v>0.2877340721593229</c:v>
                </c:pt>
                <c:pt idx="75">
                  <c:v>0.2877340721593229</c:v>
                </c:pt>
                <c:pt idx="76">
                  <c:v>0.2877340721593229</c:v>
                </c:pt>
                <c:pt idx="77">
                  <c:v>0.2877340721593229</c:v>
                </c:pt>
                <c:pt idx="78">
                  <c:v>0.2877340721593229</c:v>
                </c:pt>
                <c:pt idx="79">
                  <c:v>0.2877340721593229</c:v>
                </c:pt>
                <c:pt idx="80">
                  <c:v>0.2877340721593229</c:v>
                </c:pt>
                <c:pt idx="81">
                  <c:v>0.2877340721593229</c:v>
                </c:pt>
                <c:pt idx="82">
                  <c:v>0.2877340721593229</c:v>
                </c:pt>
                <c:pt idx="83">
                  <c:v>0.2877340721593229</c:v>
                </c:pt>
                <c:pt idx="84">
                  <c:v>0.2877340721593229</c:v>
                </c:pt>
                <c:pt idx="85">
                  <c:v>0.2877340721593229</c:v>
                </c:pt>
                <c:pt idx="86">
                  <c:v>0.2877340721593229</c:v>
                </c:pt>
                <c:pt idx="87">
                  <c:v>0.2877340721593229</c:v>
                </c:pt>
                <c:pt idx="88">
                  <c:v>0.2877340721593229</c:v>
                </c:pt>
                <c:pt idx="89">
                  <c:v>0.2877340721593229</c:v>
                </c:pt>
                <c:pt idx="90">
                  <c:v>0.2877340721593229</c:v>
                </c:pt>
                <c:pt idx="91">
                  <c:v>0.2877340721593229</c:v>
                </c:pt>
                <c:pt idx="92">
                  <c:v>0.2877340721593229</c:v>
                </c:pt>
                <c:pt idx="93">
                  <c:v>0.2877340721593229</c:v>
                </c:pt>
                <c:pt idx="94">
                  <c:v>0.2877340721593229</c:v>
                </c:pt>
                <c:pt idx="95">
                  <c:v>0.2877340721593229</c:v>
                </c:pt>
                <c:pt idx="96">
                  <c:v>0.2877340721593229</c:v>
                </c:pt>
                <c:pt idx="97">
                  <c:v>0.2877340721593229</c:v>
                </c:pt>
                <c:pt idx="98">
                  <c:v>0.2877340721593229</c:v>
                </c:pt>
                <c:pt idx="99">
                  <c:v>0.2877340721593229</c:v>
                </c:pt>
                <c:pt idx="100">
                  <c:v>0.2877340721593229</c:v>
                </c:pt>
                <c:pt idx="101">
                  <c:v>0.2877340721593229</c:v>
                </c:pt>
                <c:pt idx="102">
                  <c:v>0.2877340721593229</c:v>
                </c:pt>
                <c:pt idx="103">
                  <c:v>0.2877340721593229</c:v>
                </c:pt>
                <c:pt idx="104">
                  <c:v>0.2877340721593229</c:v>
                </c:pt>
                <c:pt idx="105">
                  <c:v>0.2877340721593229</c:v>
                </c:pt>
                <c:pt idx="106">
                  <c:v>0.2877340721593229</c:v>
                </c:pt>
                <c:pt idx="107">
                  <c:v>0.2877340721593229</c:v>
                </c:pt>
                <c:pt idx="108">
                  <c:v>0.2877340721593229</c:v>
                </c:pt>
                <c:pt idx="109">
                  <c:v>0.2877340721593229</c:v>
                </c:pt>
                <c:pt idx="110">
                  <c:v>0.2877340721593229</c:v>
                </c:pt>
                <c:pt idx="111">
                  <c:v>0.2877340721593229</c:v>
                </c:pt>
                <c:pt idx="112">
                  <c:v>0.2877340721593229</c:v>
                </c:pt>
                <c:pt idx="113">
                  <c:v>0.2877340721593229</c:v>
                </c:pt>
                <c:pt idx="114">
                  <c:v>0.2877340721593229</c:v>
                </c:pt>
                <c:pt idx="115">
                  <c:v>0.2877340721593229</c:v>
                </c:pt>
                <c:pt idx="116">
                  <c:v>0.2877340721593229</c:v>
                </c:pt>
                <c:pt idx="117">
                  <c:v>0.2877340721593229</c:v>
                </c:pt>
                <c:pt idx="118">
                  <c:v>0.2877340721593229</c:v>
                </c:pt>
                <c:pt idx="119">
                  <c:v>0.2877340721593229</c:v>
                </c:pt>
                <c:pt idx="120">
                  <c:v>0.2877340721593229</c:v>
                </c:pt>
                <c:pt idx="121">
                  <c:v>0.2877340721593229</c:v>
                </c:pt>
                <c:pt idx="122">
                  <c:v>0.2877340721593229</c:v>
                </c:pt>
                <c:pt idx="123">
                  <c:v>0.2877340721593229</c:v>
                </c:pt>
                <c:pt idx="124">
                  <c:v>0.2877340721593229</c:v>
                </c:pt>
                <c:pt idx="125">
                  <c:v>0.2877340721593229</c:v>
                </c:pt>
                <c:pt idx="126">
                  <c:v>0.2877340721593229</c:v>
                </c:pt>
                <c:pt idx="127">
                  <c:v>0.2877340721593229</c:v>
                </c:pt>
                <c:pt idx="128">
                  <c:v>0.2877340721593229</c:v>
                </c:pt>
                <c:pt idx="129">
                  <c:v>0.2877340721593229</c:v>
                </c:pt>
                <c:pt idx="130">
                  <c:v>0.2877340721593229</c:v>
                </c:pt>
                <c:pt idx="131">
                  <c:v>0.2877340721593229</c:v>
                </c:pt>
                <c:pt idx="132">
                  <c:v>0.2877340721593229</c:v>
                </c:pt>
                <c:pt idx="133">
                  <c:v>0.2877340721593229</c:v>
                </c:pt>
                <c:pt idx="134">
                  <c:v>0.2877340721593229</c:v>
                </c:pt>
                <c:pt idx="135">
                  <c:v>0.2877340721593229</c:v>
                </c:pt>
                <c:pt idx="136">
                  <c:v>0.2877340721593229</c:v>
                </c:pt>
                <c:pt idx="137">
                  <c:v>0.2877340721593229</c:v>
                </c:pt>
                <c:pt idx="138">
                  <c:v>0.2877340721593229</c:v>
                </c:pt>
                <c:pt idx="139">
                  <c:v>0.2877340721593229</c:v>
                </c:pt>
                <c:pt idx="140">
                  <c:v>0.2877340721593229</c:v>
                </c:pt>
                <c:pt idx="141">
                  <c:v>0.2877340721593229</c:v>
                </c:pt>
                <c:pt idx="142">
                  <c:v>0.2877340721593229</c:v>
                </c:pt>
                <c:pt idx="143">
                  <c:v>0.2877340721593229</c:v>
                </c:pt>
                <c:pt idx="144">
                  <c:v>0.2877340721593229</c:v>
                </c:pt>
                <c:pt idx="145">
                  <c:v>0.2877340721593229</c:v>
                </c:pt>
                <c:pt idx="146">
                  <c:v>0.2877340721593229</c:v>
                </c:pt>
                <c:pt idx="147">
                  <c:v>0.2877340721593229</c:v>
                </c:pt>
                <c:pt idx="148">
                  <c:v>0.2877340721593229</c:v>
                </c:pt>
                <c:pt idx="149">
                  <c:v>0.2877340721593229</c:v>
                </c:pt>
                <c:pt idx="150">
                  <c:v>0.2877340721593229</c:v>
                </c:pt>
                <c:pt idx="151">
                  <c:v>0.2877340721593229</c:v>
                </c:pt>
                <c:pt idx="152">
                  <c:v>0.2877340721593229</c:v>
                </c:pt>
                <c:pt idx="153">
                  <c:v>0.2877340721593229</c:v>
                </c:pt>
                <c:pt idx="154">
                  <c:v>0.2877340721593229</c:v>
                </c:pt>
                <c:pt idx="155">
                  <c:v>0.2877340721593229</c:v>
                </c:pt>
                <c:pt idx="156">
                  <c:v>0.2877340721593229</c:v>
                </c:pt>
                <c:pt idx="157">
                  <c:v>0.2877340721593229</c:v>
                </c:pt>
                <c:pt idx="158">
                  <c:v>0.2877340721593229</c:v>
                </c:pt>
                <c:pt idx="159">
                  <c:v>0.2877340721593229</c:v>
                </c:pt>
                <c:pt idx="160">
                  <c:v>0.2877340721593229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ClustersTimeSeries!$G$3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ClustersTimeSeries!$G$4:$G$164</c:f>
              <c:numCache>
                <c:formatCode>0.00</c:formatCode>
                <c:ptCount val="161"/>
                <c:pt idx="0">
                  <c:v>0.13148074626680817</c:v>
                </c:pt>
                <c:pt idx="1">
                  <c:v>0.13148074626680817</c:v>
                </c:pt>
                <c:pt idx="2">
                  <c:v>0.13148074626680817</c:v>
                </c:pt>
                <c:pt idx="3">
                  <c:v>0.13148074626680817</c:v>
                </c:pt>
                <c:pt idx="4">
                  <c:v>0.13148074626680817</c:v>
                </c:pt>
                <c:pt idx="5">
                  <c:v>0.13148074626680817</c:v>
                </c:pt>
                <c:pt idx="6">
                  <c:v>0.13148074626680817</c:v>
                </c:pt>
                <c:pt idx="7">
                  <c:v>0.13148074626680817</c:v>
                </c:pt>
                <c:pt idx="8">
                  <c:v>0.13148074626680817</c:v>
                </c:pt>
                <c:pt idx="9">
                  <c:v>0.13148074626680817</c:v>
                </c:pt>
                <c:pt idx="10">
                  <c:v>0.13148074626680817</c:v>
                </c:pt>
                <c:pt idx="11">
                  <c:v>0.13148074626680817</c:v>
                </c:pt>
                <c:pt idx="12">
                  <c:v>0.13148074626680817</c:v>
                </c:pt>
                <c:pt idx="13">
                  <c:v>0.13148074626680817</c:v>
                </c:pt>
                <c:pt idx="14">
                  <c:v>0.13148074626680817</c:v>
                </c:pt>
                <c:pt idx="15">
                  <c:v>0.13148074626680817</c:v>
                </c:pt>
                <c:pt idx="16">
                  <c:v>0.13148074626680817</c:v>
                </c:pt>
                <c:pt idx="17">
                  <c:v>0.13148074626680817</c:v>
                </c:pt>
                <c:pt idx="18">
                  <c:v>0.13148074626680817</c:v>
                </c:pt>
                <c:pt idx="19">
                  <c:v>0.13148074626680817</c:v>
                </c:pt>
                <c:pt idx="20">
                  <c:v>0.13148074626680817</c:v>
                </c:pt>
                <c:pt idx="21">
                  <c:v>0.13148074626680817</c:v>
                </c:pt>
                <c:pt idx="22">
                  <c:v>0.13148074626680817</c:v>
                </c:pt>
                <c:pt idx="23">
                  <c:v>0.13148074626680817</c:v>
                </c:pt>
                <c:pt idx="24">
                  <c:v>0.13148074626680817</c:v>
                </c:pt>
                <c:pt idx="25">
                  <c:v>0.13148074626680817</c:v>
                </c:pt>
                <c:pt idx="26">
                  <c:v>0.13148074626680817</c:v>
                </c:pt>
                <c:pt idx="27">
                  <c:v>0.13148074626680817</c:v>
                </c:pt>
                <c:pt idx="28">
                  <c:v>0.13148074626680817</c:v>
                </c:pt>
                <c:pt idx="29">
                  <c:v>0.13148074626680817</c:v>
                </c:pt>
                <c:pt idx="30">
                  <c:v>0.13148074626680817</c:v>
                </c:pt>
                <c:pt idx="31">
                  <c:v>0.13148074626680817</c:v>
                </c:pt>
                <c:pt idx="32">
                  <c:v>0.13148074626680817</c:v>
                </c:pt>
                <c:pt idx="33">
                  <c:v>0.13148074626680817</c:v>
                </c:pt>
                <c:pt idx="34">
                  <c:v>0.13148074626680817</c:v>
                </c:pt>
                <c:pt idx="35">
                  <c:v>0.13148074626680817</c:v>
                </c:pt>
                <c:pt idx="36">
                  <c:v>0.13148074626680817</c:v>
                </c:pt>
                <c:pt idx="37">
                  <c:v>0.13148074626680817</c:v>
                </c:pt>
                <c:pt idx="38">
                  <c:v>0.13148074626680817</c:v>
                </c:pt>
                <c:pt idx="39">
                  <c:v>0.13148074626680817</c:v>
                </c:pt>
                <c:pt idx="40">
                  <c:v>0.13148074626680817</c:v>
                </c:pt>
                <c:pt idx="41">
                  <c:v>0.13148074626680817</c:v>
                </c:pt>
                <c:pt idx="42">
                  <c:v>0.13148074626680817</c:v>
                </c:pt>
                <c:pt idx="43">
                  <c:v>0.13148074626680817</c:v>
                </c:pt>
                <c:pt idx="44">
                  <c:v>0.13148074626680817</c:v>
                </c:pt>
                <c:pt idx="45">
                  <c:v>0.13148074626680817</c:v>
                </c:pt>
                <c:pt idx="46">
                  <c:v>0.13148074626680817</c:v>
                </c:pt>
                <c:pt idx="47">
                  <c:v>0.13148074626680817</c:v>
                </c:pt>
                <c:pt idx="48">
                  <c:v>0.13148074626680817</c:v>
                </c:pt>
                <c:pt idx="49">
                  <c:v>0.13148074626680817</c:v>
                </c:pt>
                <c:pt idx="50">
                  <c:v>0.13148074626680817</c:v>
                </c:pt>
                <c:pt idx="51">
                  <c:v>0.13148074626680817</c:v>
                </c:pt>
                <c:pt idx="52">
                  <c:v>0.13148074626680817</c:v>
                </c:pt>
                <c:pt idx="53">
                  <c:v>0.13148074626680817</c:v>
                </c:pt>
                <c:pt idx="54">
                  <c:v>0.13148074626680817</c:v>
                </c:pt>
                <c:pt idx="55">
                  <c:v>0.13148074626680817</c:v>
                </c:pt>
                <c:pt idx="56">
                  <c:v>0.13148074626680817</c:v>
                </c:pt>
                <c:pt idx="57">
                  <c:v>0.13148074626680817</c:v>
                </c:pt>
                <c:pt idx="58">
                  <c:v>0.13148074626680817</c:v>
                </c:pt>
                <c:pt idx="59">
                  <c:v>0.13148074626680817</c:v>
                </c:pt>
                <c:pt idx="60">
                  <c:v>0.13148074626680817</c:v>
                </c:pt>
                <c:pt idx="61">
                  <c:v>0.13148074626680817</c:v>
                </c:pt>
                <c:pt idx="62">
                  <c:v>0.13148074626680817</c:v>
                </c:pt>
                <c:pt idx="63">
                  <c:v>0.13148074626680817</c:v>
                </c:pt>
                <c:pt idx="64">
                  <c:v>0.13148074626680817</c:v>
                </c:pt>
                <c:pt idx="65">
                  <c:v>0.13148074626680817</c:v>
                </c:pt>
                <c:pt idx="66">
                  <c:v>0.13148074626680817</c:v>
                </c:pt>
                <c:pt idx="67">
                  <c:v>0.13148074626680817</c:v>
                </c:pt>
                <c:pt idx="68">
                  <c:v>0.13148074626680817</c:v>
                </c:pt>
                <c:pt idx="69">
                  <c:v>0.13148074626680817</c:v>
                </c:pt>
                <c:pt idx="70">
                  <c:v>0.13148074626680817</c:v>
                </c:pt>
                <c:pt idx="71">
                  <c:v>0.13148074626680817</c:v>
                </c:pt>
                <c:pt idx="72">
                  <c:v>0.13148074626680817</c:v>
                </c:pt>
                <c:pt idx="73">
                  <c:v>0.13148074626680817</c:v>
                </c:pt>
                <c:pt idx="74">
                  <c:v>0.13148074626680817</c:v>
                </c:pt>
                <c:pt idx="75">
                  <c:v>0.13148074626680817</c:v>
                </c:pt>
                <c:pt idx="76">
                  <c:v>0.13148074626680817</c:v>
                </c:pt>
                <c:pt idx="77">
                  <c:v>0.13148074626680817</c:v>
                </c:pt>
                <c:pt idx="78">
                  <c:v>0.13148074626680817</c:v>
                </c:pt>
                <c:pt idx="79">
                  <c:v>0.13148074626680817</c:v>
                </c:pt>
                <c:pt idx="80">
                  <c:v>0.13148074626680817</c:v>
                </c:pt>
                <c:pt idx="81">
                  <c:v>0.13148074626680817</c:v>
                </c:pt>
                <c:pt idx="82">
                  <c:v>0.13148074626680817</c:v>
                </c:pt>
                <c:pt idx="83">
                  <c:v>0.13148074626680817</c:v>
                </c:pt>
                <c:pt idx="84">
                  <c:v>0.13148074626680817</c:v>
                </c:pt>
                <c:pt idx="85">
                  <c:v>0.13148074626680817</c:v>
                </c:pt>
                <c:pt idx="86">
                  <c:v>0.13148074626680817</c:v>
                </c:pt>
                <c:pt idx="87">
                  <c:v>0.13148074626680817</c:v>
                </c:pt>
                <c:pt idx="88">
                  <c:v>0.13148074626680817</c:v>
                </c:pt>
                <c:pt idx="89">
                  <c:v>0.13148074626680817</c:v>
                </c:pt>
                <c:pt idx="90">
                  <c:v>0.13148074626680817</c:v>
                </c:pt>
                <c:pt idx="91">
                  <c:v>0.13148074626680817</c:v>
                </c:pt>
                <c:pt idx="92">
                  <c:v>0.13148074626680817</c:v>
                </c:pt>
                <c:pt idx="93">
                  <c:v>0.13148074626680817</c:v>
                </c:pt>
                <c:pt idx="94">
                  <c:v>0.13148074626680817</c:v>
                </c:pt>
                <c:pt idx="95">
                  <c:v>0.13148074626680817</c:v>
                </c:pt>
                <c:pt idx="96">
                  <c:v>0.13148074626680817</c:v>
                </c:pt>
                <c:pt idx="97">
                  <c:v>0.13148074626680817</c:v>
                </c:pt>
                <c:pt idx="98">
                  <c:v>0.13148074626680817</c:v>
                </c:pt>
                <c:pt idx="99">
                  <c:v>0.13148074626680817</c:v>
                </c:pt>
                <c:pt idx="100">
                  <c:v>0.13148074626680817</c:v>
                </c:pt>
                <c:pt idx="101">
                  <c:v>0.13148074626680817</c:v>
                </c:pt>
                <c:pt idx="102">
                  <c:v>0.13148074626680817</c:v>
                </c:pt>
                <c:pt idx="103">
                  <c:v>0.13148074626680817</c:v>
                </c:pt>
                <c:pt idx="104">
                  <c:v>0.13148074626680817</c:v>
                </c:pt>
                <c:pt idx="105">
                  <c:v>0.13148074626680817</c:v>
                </c:pt>
                <c:pt idx="106">
                  <c:v>0.13148074626680817</c:v>
                </c:pt>
                <c:pt idx="107">
                  <c:v>0.13148074626680817</c:v>
                </c:pt>
                <c:pt idx="108">
                  <c:v>0.13148074626680817</c:v>
                </c:pt>
                <c:pt idx="109">
                  <c:v>0.13148074626680817</c:v>
                </c:pt>
                <c:pt idx="110">
                  <c:v>0.13148074626680817</c:v>
                </c:pt>
                <c:pt idx="111">
                  <c:v>0.13148074626680817</c:v>
                </c:pt>
                <c:pt idx="112">
                  <c:v>0.13148074626680817</c:v>
                </c:pt>
                <c:pt idx="113">
                  <c:v>0.13148074626680817</c:v>
                </c:pt>
                <c:pt idx="114">
                  <c:v>0.13148074626680817</c:v>
                </c:pt>
                <c:pt idx="115">
                  <c:v>0.13148074626680817</c:v>
                </c:pt>
                <c:pt idx="116">
                  <c:v>0.13148074626680817</c:v>
                </c:pt>
                <c:pt idx="117">
                  <c:v>0.13148074626680817</c:v>
                </c:pt>
                <c:pt idx="118">
                  <c:v>0.13148074626680817</c:v>
                </c:pt>
                <c:pt idx="119">
                  <c:v>0.13148074626680817</c:v>
                </c:pt>
                <c:pt idx="120">
                  <c:v>0.13148074626680817</c:v>
                </c:pt>
                <c:pt idx="121">
                  <c:v>0.13148074626680817</c:v>
                </c:pt>
                <c:pt idx="122">
                  <c:v>0.13148074626680817</c:v>
                </c:pt>
                <c:pt idx="123">
                  <c:v>0.13148074626680817</c:v>
                </c:pt>
                <c:pt idx="124">
                  <c:v>0.13148074626680817</c:v>
                </c:pt>
                <c:pt idx="125">
                  <c:v>0.13148074626680817</c:v>
                </c:pt>
                <c:pt idx="126">
                  <c:v>0.13148074626680817</c:v>
                </c:pt>
                <c:pt idx="127">
                  <c:v>0.13148074626680817</c:v>
                </c:pt>
                <c:pt idx="128">
                  <c:v>0.13148074626680817</c:v>
                </c:pt>
                <c:pt idx="129">
                  <c:v>0.13148074626680817</c:v>
                </c:pt>
                <c:pt idx="130">
                  <c:v>0.13148074626680817</c:v>
                </c:pt>
                <c:pt idx="131">
                  <c:v>0.13148074626680817</c:v>
                </c:pt>
                <c:pt idx="132">
                  <c:v>0.13148074626680817</c:v>
                </c:pt>
                <c:pt idx="133">
                  <c:v>0.13148074626680817</c:v>
                </c:pt>
                <c:pt idx="134">
                  <c:v>0.13148074626680817</c:v>
                </c:pt>
                <c:pt idx="135">
                  <c:v>0.13148074626680817</c:v>
                </c:pt>
                <c:pt idx="136">
                  <c:v>0.13148074626680817</c:v>
                </c:pt>
                <c:pt idx="137">
                  <c:v>0.13148074626680817</c:v>
                </c:pt>
                <c:pt idx="138">
                  <c:v>0.13148074626680817</c:v>
                </c:pt>
                <c:pt idx="139">
                  <c:v>0.13148074626680817</c:v>
                </c:pt>
                <c:pt idx="140">
                  <c:v>0.13148074626680817</c:v>
                </c:pt>
                <c:pt idx="141">
                  <c:v>0.13148074626680817</c:v>
                </c:pt>
                <c:pt idx="142">
                  <c:v>0.13148074626680817</c:v>
                </c:pt>
                <c:pt idx="143">
                  <c:v>0.13148074626680817</c:v>
                </c:pt>
                <c:pt idx="144">
                  <c:v>0.13148074626680817</c:v>
                </c:pt>
                <c:pt idx="145">
                  <c:v>0.13148074626680817</c:v>
                </c:pt>
                <c:pt idx="146">
                  <c:v>0.13148074626680817</c:v>
                </c:pt>
                <c:pt idx="147">
                  <c:v>0.13148074626680817</c:v>
                </c:pt>
                <c:pt idx="148">
                  <c:v>0.13148074626680817</c:v>
                </c:pt>
                <c:pt idx="149">
                  <c:v>0.13148074626680817</c:v>
                </c:pt>
                <c:pt idx="150">
                  <c:v>0.13148074626680817</c:v>
                </c:pt>
                <c:pt idx="151">
                  <c:v>0.13148074626680817</c:v>
                </c:pt>
                <c:pt idx="152">
                  <c:v>0.13148074626680817</c:v>
                </c:pt>
                <c:pt idx="153">
                  <c:v>0.13148074626680817</c:v>
                </c:pt>
                <c:pt idx="154">
                  <c:v>0.13148074626680817</c:v>
                </c:pt>
                <c:pt idx="155">
                  <c:v>0.13148074626680817</c:v>
                </c:pt>
                <c:pt idx="156">
                  <c:v>0.13148074626680817</c:v>
                </c:pt>
                <c:pt idx="157">
                  <c:v>0.13148074626680817</c:v>
                </c:pt>
                <c:pt idx="158">
                  <c:v>0.13148074626680817</c:v>
                </c:pt>
                <c:pt idx="159">
                  <c:v>0.13148074626680817</c:v>
                </c:pt>
                <c:pt idx="160">
                  <c:v>0.13148074626680817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2134072"/>
        <c:axId val="192134856"/>
      </c:lineChart>
      <c:dateAx>
        <c:axId val="192134072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2134856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213485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213407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400" dirty="0"/>
              <a:t>Distribution of posts and users count across top </a:t>
            </a:r>
            <a:r>
              <a:rPr lang="en-IN" sz="1400" dirty="0" smtClean="0"/>
              <a:t>25 </a:t>
            </a:r>
            <a:r>
              <a:rPr lang="en-IN" sz="1400" dirty="0"/>
              <a:t>subreddits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6410852134117024E-2"/>
          <c:y val="5.6086690672466175E-2"/>
          <c:w val="0.83737810593869888"/>
          <c:h val="0.464058726473689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Subreds!$C$3</c:f>
              <c:strCache>
                <c:ptCount val="1"/>
                <c:pt idx="0">
                  <c:v>Total no. of posts published in subreddit (in '1000s)</c:v>
                </c:pt>
              </c:strCache>
            </c:strRef>
          </c:tx>
          <c:spPr>
            <a:solidFill>
              <a:schemeClr val="tx2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c:spPr>
          <c:invertIfNegative val="0"/>
          <c:cat>
            <c:strRef>
              <c:f>Subreds!$B$4:$B$28</c:f>
              <c:strCache>
                <c:ptCount val="25"/>
                <c:pt idx="0">
                  <c:v>EcoInternet</c:v>
                </c:pt>
                <c:pt idx="1">
                  <c:v>environment</c:v>
                </c:pt>
                <c:pt idx="2">
                  <c:v>collapse</c:v>
                </c:pt>
                <c:pt idx="3">
                  <c:v>energy</c:v>
                </c:pt>
                <c:pt idx="4">
                  <c:v>climate</c:v>
                </c:pt>
                <c:pt idx="5">
                  <c:v>climateskeptics</c:v>
                </c:pt>
                <c:pt idx="6">
                  <c:v>weather</c:v>
                </c:pt>
                <c:pt idx="7">
                  <c:v>nature</c:v>
                </c:pt>
                <c:pt idx="8">
                  <c:v>ZeroWaste</c:v>
                </c:pt>
                <c:pt idx="9">
                  <c:v>EcoNewsNetwork</c:v>
                </c:pt>
                <c:pt idx="10">
                  <c:v>RenewableEnergy</c:v>
                </c:pt>
                <c:pt idx="11">
                  <c:v>Green</c:v>
                </c:pt>
                <c:pt idx="12">
                  <c:v>climatechange</c:v>
                </c:pt>
                <c:pt idx="13">
                  <c:v>sustainability</c:v>
                </c:pt>
                <c:pt idx="14">
                  <c:v>overpopulation</c:v>
                </c:pt>
                <c:pt idx="15">
                  <c:v>GreenParty</c:v>
                </c:pt>
                <c:pt idx="16">
                  <c:v>TropicalWeather</c:v>
                </c:pt>
                <c:pt idx="17">
                  <c:v>ecology</c:v>
                </c:pt>
                <c:pt idx="18">
                  <c:v>environmental_science</c:v>
                </c:pt>
                <c:pt idx="19">
                  <c:v>nuclear</c:v>
                </c:pt>
                <c:pt idx="20">
                  <c:v>ClimateActionPlan</c:v>
                </c:pt>
                <c:pt idx="21">
                  <c:v>ClimateOffensive</c:v>
                </c:pt>
                <c:pt idx="22">
                  <c:v>enviroaction</c:v>
                </c:pt>
                <c:pt idx="23">
                  <c:v>solarpunk</c:v>
                </c:pt>
                <c:pt idx="24">
                  <c:v>ExtinctionRebellion</c:v>
                </c:pt>
              </c:strCache>
            </c:strRef>
          </c:cat>
          <c:val>
            <c:numRef>
              <c:f>Subreds!$C$4:$C$28</c:f>
              <c:numCache>
                <c:formatCode>0.0</c:formatCode>
                <c:ptCount val="25"/>
                <c:pt idx="0">
                  <c:v>574.97699999999998</c:v>
                </c:pt>
                <c:pt idx="1">
                  <c:v>336.88900000000001</c:v>
                </c:pt>
                <c:pt idx="2">
                  <c:v>114.081</c:v>
                </c:pt>
                <c:pt idx="3">
                  <c:v>106.157</c:v>
                </c:pt>
                <c:pt idx="4">
                  <c:v>66.046999999999997</c:v>
                </c:pt>
                <c:pt idx="5">
                  <c:v>56.779000000000003</c:v>
                </c:pt>
                <c:pt idx="6">
                  <c:v>49.936</c:v>
                </c:pt>
                <c:pt idx="7">
                  <c:v>48.872</c:v>
                </c:pt>
                <c:pt idx="8">
                  <c:v>39.512</c:v>
                </c:pt>
                <c:pt idx="9">
                  <c:v>32.03</c:v>
                </c:pt>
                <c:pt idx="10">
                  <c:v>29.881</c:v>
                </c:pt>
                <c:pt idx="11">
                  <c:v>22.972000000000001</c:v>
                </c:pt>
                <c:pt idx="12">
                  <c:v>18.616</c:v>
                </c:pt>
                <c:pt idx="13">
                  <c:v>18.474</c:v>
                </c:pt>
                <c:pt idx="14">
                  <c:v>15.567</c:v>
                </c:pt>
                <c:pt idx="15">
                  <c:v>14.625999999999999</c:v>
                </c:pt>
                <c:pt idx="16">
                  <c:v>13.118</c:v>
                </c:pt>
                <c:pt idx="17">
                  <c:v>11.555</c:v>
                </c:pt>
                <c:pt idx="18">
                  <c:v>9.1189999999999998</c:v>
                </c:pt>
                <c:pt idx="19">
                  <c:v>8.9629999999999992</c:v>
                </c:pt>
                <c:pt idx="20">
                  <c:v>7.1710000000000003</c:v>
                </c:pt>
                <c:pt idx="21">
                  <c:v>6.7380000000000004</c:v>
                </c:pt>
                <c:pt idx="22">
                  <c:v>5.891</c:v>
                </c:pt>
                <c:pt idx="23">
                  <c:v>5.4379999999999997</c:v>
                </c:pt>
                <c:pt idx="24">
                  <c:v>5.3959999999999999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94940376"/>
        <c:axId val="194938808"/>
      </c:barChart>
      <c:lineChart>
        <c:grouping val="standard"/>
        <c:varyColors val="0"/>
        <c:ser>
          <c:idx val="1"/>
          <c:order val="1"/>
          <c:tx>
            <c:strRef>
              <c:f>Subreds!$D$3</c:f>
              <c:strCache>
                <c:ptCount val="1"/>
                <c:pt idx="0">
                  <c:v>Total no. of unique users (published at least once) - [RHS]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Subreds!$B$4:$B$28</c:f>
              <c:strCache>
                <c:ptCount val="25"/>
                <c:pt idx="0">
                  <c:v>EcoInternet</c:v>
                </c:pt>
                <c:pt idx="1">
                  <c:v>environment</c:v>
                </c:pt>
                <c:pt idx="2">
                  <c:v>collapse</c:v>
                </c:pt>
                <c:pt idx="3">
                  <c:v>energy</c:v>
                </c:pt>
                <c:pt idx="4">
                  <c:v>climate</c:v>
                </c:pt>
                <c:pt idx="5">
                  <c:v>climateskeptics</c:v>
                </c:pt>
                <c:pt idx="6">
                  <c:v>weather</c:v>
                </c:pt>
                <c:pt idx="7">
                  <c:v>nature</c:v>
                </c:pt>
                <c:pt idx="8">
                  <c:v>ZeroWaste</c:v>
                </c:pt>
                <c:pt idx="9">
                  <c:v>EcoNewsNetwork</c:v>
                </c:pt>
                <c:pt idx="10">
                  <c:v>RenewableEnergy</c:v>
                </c:pt>
                <c:pt idx="11">
                  <c:v>Green</c:v>
                </c:pt>
                <c:pt idx="12">
                  <c:v>climatechange</c:v>
                </c:pt>
                <c:pt idx="13">
                  <c:v>sustainability</c:v>
                </c:pt>
                <c:pt idx="14">
                  <c:v>overpopulation</c:v>
                </c:pt>
                <c:pt idx="15">
                  <c:v>GreenParty</c:v>
                </c:pt>
                <c:pt idx="16">
                  <c:v>TropicalWeather</c:v>
                </c:pt>
                <c:pt idx="17">
                  <c:v>ecology</c:v>
                </c:pt>
                <c:pt idx="18">
                  <c:v>environmental_science</c:v>
                </c:pt>
                <c:pt idx="19">
                  <c:v>nuclear</c:v>
                </c:pt>
                <c:pt idx="20">
                  <c:v>ClimateActionPlan</c:v>
                </c:pt>
                <c:pt idx="21">
                  <c:v>ClimateOffensive</c:v>
                </c:pt>
                <c:pt idx="22">
                  <c:v>enviroaction</c:v>
                </c:pt>
                <c:pt idx="23">
                  <c:v>solarpunk</c:v>
                </c:pt>
                <c:pt idx="24">
                  <c:v>ExtinctionRebellion</c:v>
                </c:pt>
              </c:strCache>
            </c:strRef>
          </c:cat>
          <c:val>
            <c:numRef>
              <c:f>Subreds!$D$4:$D$28</c:f>
              <c:numCache>
                <c:formatCode>0</c:formatCode>
                <c:ptCount val="25"/>
                <c:pt idx="0">
                  <c:v>14</c:v>
                </c:pt>
                <c:pt idx="1">
                  <c:v>59099</c:v>
                </c:pt>
                <c:pt idx="2">
                  <c:v>20924</c:v>
                </c:pt>
                <c:pt idx="3">
                  <c:v>16949</c:v>
                </c:pt>
                <c:pt idx="4">
                  <c:v>10906</c:v>
                </c:pt>
                <c:pt idx="5">
                  <c:v>4983</c:v>
                </c:pt>
                <c:pt idx="6">
                  <c:v>23779</c:v>
                </c:pt>
                <c:pt idx="7">
                  <c:v>20810</c:v>
                </c:pt>
                <c:pt idx="8">
                  <c:v>22246</c:v>
                </c:pt>
                <c:pt idx="9">
                  <c:v>216</c:v>
                </c:pt>
                <c:pt idx="10">
                  <c:v>7998</c:v>
                </c:pt>
                <c:pt idx="11">
                  <c:v>6554</c:v>
                </c:pt>
                <c:pt idx="12">
                  <c:v>9318</c:v>
                </c:pt>
                <c:pt idx="13">
                  <c:v>9225</c:v>
                </c:pt>
                <c:pt idx="14">
                  <c:v>1944</c:v>
                </c:pt>
                <c:pt idx="15">
                  <c:v>2805</c:v>
                </c:pt>
                <c:pt idx="16">
                  <c:v>5075</c:v>
                </c:pt>
                <c:pt idx="17">
                  <c:v>5396</c:v>
                </c:pt>
                <c:pt idx="18">
                  <c:v>5612</c:v>
                </c:pt>
                <c:pt idx="19">
                  <c:v>2823</c:v>
                </c:pt>
                <c:pt idx="20">
                  <c:v>2836</c:v>
                </c:pt>
                <c:pt idx="21">
                  <c:v>2294</c:v>
                </c:pt>
                <c:pt idx="22">
                  <c:v>2505</c:v>
                </c:pt>
                <c:pt idx="23">
                  <c:v>1458</c:v>
                </c:pt>
                <c:pt idx="24">
                  <c:v>1897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4939592"/>
        <c:axId val="194941160"/>
      </c:lineChart>
      <c:catAx>
        <c:axId val="194940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4938808"/>
        <c:crosses val="autoZero"/>
        <c:auto val="1"/>
        <c:lblAlgn val="ctr"/>
        <c:lblOffset val="100"/>
        <c:noMultiLvlLbl val="0"/>
      </c:catAx>
      <c:valAx>
        <c:axId val="194938808"/>
        <c:scaling>
          <c:orientation val="minMax"/>
        </c:scaling>
        <c:delete val="0"/>
        <c:axPos val="l"/>
        <c:numFmt formatCode="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4940376"/>
        <c:crosses val="autoZero"/>
        <c:crossBetween val="between"/>
        <c:majorUnit val="250"/>
      </c:valAx>
      <c:valAx>
        <c:axId val="194941160"/>
        <c:scaling>
          <c:orientation val="minMax"/>
        </c:scaling>
        <c:delete val="0"/>
        <c:axPos val="r"/>
        <c:numFmt formatCode="#,##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4939592"/>
        <c:crosses val="max"/>
        <c:crossBetween val="between"/>
        <c:majorUnit val="25000"/>
      </c:valAx>
      <c:catAx>
        <c:axId val="19493959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9494116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6834184802338865"/>
          <c:y val="0.18246353055638351"/>
          <c:w val="0.63165815197661135"/>
          <c:h val="0.1541609484194626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1 - Energy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ClustersTimeSeries!$C$3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ClustersTimeSeries!$C$4:$C$164</c:f>
              <c:numCache>
                <c:formatCode>0.00</c:formatCode>
                <c:ptCount val="161"/>
                <c:pt idx="0">
                  <c:v>0.28048780487804797</c:v>
                </c:pt>
                <c:pt idx="1">
                  <c:v>0.24242424242424199</c:v>
                </c:pt>
                <c:pt idx="2">
                  <c:v>0.28333333333333299</c:v>
                </c:pt>
                <c:pt idx="3">
                  <c:v>0.37219730941703999</c:v>
                </c:pt>
                <c:pt idx="4">
                  <c:v>0.42588235294117599</c:v>
                </c:pt>
                <c:pt idx="5">
                  <c:v>0.49168207024029498</c:v>
                </c:pt>
                <c:pt idx="6">
                  <c:v>0.43879472693032001</c:v>
                </c:pt>
                <c:pt idx="7">
                  <c:v>0.30365296803652903</c:v>
                </c:pt>
                <c:pt idx="8">
                  <c:v>0.35224586288415999</c:v>
                </c:pt>
                <c:pt idx="9">
                  <c:v>0.248717948717948</c:v>
                </c:pt>
                <c:pt idx="10">
                  <c:v>0.234463276836158</c:v>
                </c:pt>
                <c:pt idx="11">
                  <c:v>0.269230769230769</c:v>
                </c:pt>
                <c:pt idx="12">
                  <c:v>0.25201072386058898</c:v>
                </c:pt>
                <c:pt idx="13">
                  <c:v>0.25959367945823902</c:v>
                </c:pt>
                <c:pt idx="14">
                  <c:v>0.215633423180593</c:v>
                </c:pt>
                <c:pt idx="15">
                  <c:v>0.26065162907268102</c:v>
                </c:pt>
                <c:pt idx="16">
                  <c:v>0.183544303797468</c:v>
                </c:pt>
                <c:pt idx="17">
                  <c:v>0.17214700193423599</c:v>
                </c:pt>
                <c:pt idx="18">
                  <c:v>0.16984402079722699</c:v>
                </c:pt>
                <c:pt idx="19">
                  <c:v>0.22373540856031099</c:v>
                </c:pt>
                <c:pt idx="20">
                  <c:v>0.246598639455782</c:v>
                </c:pt>
                <c:pt idx="21">
                  <c:v>0.182847896440129</c:v>
                </c:pt>
                <c:pt idx="22">
                  <c:v>0.14212548015364901</c:v>
                </c:pt>
                <c:pt idx="23">
                  <c:v>0.21853146853146799</c:v>
                </c:pt>
                <c:pt idx="24">
                  <c:v>0.23593466424682299</c:v>
                </c:pt>
                <c:pt idx="25">
                  <c:v>0.25297113752122202</c:v>
                </c:pt>
                <c:pt idx="26">
                  <c:v>0.28647686832740199</c:v>
                </c:pt>
                <c:pt idx="27">
                  <c:v>0.46646795827123599</c:v>
                </c:pt>
                <c:pt idx="28">
                  <c:v>0.46582984658298399</c:v>
                </c:pt>
                <c:pt idx="29">
                  <c:v>0.38197424892703802</c:v>
                </c:pt>
                <c:pt idx="30">
                  <c:v>0.33179012345678999</c:v>
                </c:pt>
                <c:pt idx="31">
                  <c:v>0.297839506172839</c:v>
                </c:pt>
                <c:pt idx="32">
                  <c:v>0.27371695178849098</c:v>
                </c:pt>
                <c:pt idx="33">
                  <c:v>0.24959999999999999</c:v>
                </c:pt>
                <c:pt idx="34">
                  <c:v>0.208841463414634</c:v>
                </c:pt>
                <c:pt idx="35">
                  <c:v>0.23372781065088699</c:v>
                </c:pt>
                <c:pt idx="36">
                  <c:v>0.25874125874125797</c:v>
                </c:pt>
                <c:pt idx="37">
                  <c:v>0.39102564102564102</c:v>
                </c:pt>
                <c:pt idx="38">
                  <c:v>0.40735294117646997</c:v>
                </c:pt>
                <c:pt idx="39">
                  <c:v>0.30653266331658202</c:v>
                </c:pt>
                <c:pt idx="40">
                  <c:v>0.36189069423929099</c:v>
                </c:pt>
                <c:pt idx="41">
                  <c:v>0.35061391541609799</c:v>
                </c:pt>
                <c:pt idx="42">
                  <c:v>0.31804733727810602</c:v>
                </c:pt>
                <c:pt idx="43">
                  <c:v>0.26175548589341602</c:v>
                </c:pt>
                <c:pt idx="44">
                  <c:v>0.27695167286245298</c:v>
                </c:pt>
                <c:pt idx="45">
                  <c:v>0.29617304492512397</c:v>
                </c:pt>
                <c:pt idx="46">
                  <c:v>0.249551166965888</c:v>
                </c:pt>
                <c:pt idx="47">
                  <c:v>0.25331125827814499</c:v>
                </c:pt>
                <c:pt idx="48">
                  <c:v>0.251830161054172</c:v>
                </c:pt>
                <c:pt idx="49">
                  <c:v>0.276737967914438</c:v>
                </c:pt>
                <c:pt idx="50">
                  <c:v>0.218465539661898</c:v>
                </c:pt>
                <c:pt idx="51">
                  <c:v>0.23880597014925301</c:v>
                </c:pt>
                <c:pt idx="52">
                  <c:v>0.21706586826347299</c:v>
                </c:pt>
                <c:pt idx="53">
                  <c:v>0.21</c:v>
                </c:pt>
                <c:pt idx="54">
                  <c:v>0.201909959072305</c:v>
                </c:pt>
                <c:pt idx="55">
                  <c:v>0.203240058910162</c:v>
                </c:pt>
                <c:pt idx="56">
                  <c:v>0.219020172910662</c:v>
                </c:pt>
                <c:pt idx="57">
                  <c:v>0.187888198757763</c:v>
                </c:pt>
                <c:pt idx="58">
                  <c:v>0.17095588235294101</c:v>
                </c:pt>
                <c:pt idx="59">
                  <c:v>0.218274111675126</c:v>
                </c:pt>
                <c:pt idx="60">
                  <c:v>0.23478260869565201</c:v>
                </c:pt>
                <c:pt idx="61">
                  <c:v>0.25587467362924199</c:v>
                </c:pt>
                <c:pt idx="62">
                  <c:v>0.27438231469440799</c:v>
                </c:pt>
                <c:pt idx="63">
                  <c:v>0.23529411764705799</c:v>
                </c:pt>
                <c:pt idx="64">
                  <c:v>0.21782178217821699</c:v>
                </c:pt>
                <c:pt idx="65">
                  <c:v>0.26912568306010898</c:v>
                </c:pt>
                <c:pt idx="66">
                  <c:v>0.25956284153005399</c:v>
                </c:pt>
                <c:pt idx="67">
                  <c:v>0.26345609065155801</c:v>
                </c:pt>
                <c:pt idx="68">
                  <c:v>0.26433566433566402</c:v>
                </c:pt>
                <c:pt idx="69">
                  <c:v>0.243430152143845</c:v>
                </c:pt>
                <c:pt idx="70">
                  <c:v>0.23175965665236001</c:v>
                </c:pt>
                <c:pt idx="71">
                  <c:v>0.225733634311512</c:v>
                </c:pt>
                <c:pt idx="72">
                  <c:v>0.22798552472858799</c:v>
                </c:pt>
                <c:pt idx="73">
                  <c:v>0.24723247232472301</c:v>
                </c:pt>
                <c:pt idx="74">
                  <c:v>0.23145780051150799</c:v>
                </c:pt>
                <c:pt idx="75">
                  <c:v>0.22823529411764701</c:v>
                </c:pt>
                <c:pt idx="76">
                  <c:v>0.213630406290956</c:v>
                </c:pt>
                <c:pt idx="77">
                  <c:v>0.21610738255033499</c:v>
                </c:pt>
                <c:pt idx="78">
                  <c:v>0.25181598062953903</c:v>
                </c:pt>
                <c:pt idx="79">
                  <c:v>0.20091324200913199</c:v>
                </c:pt>
                <c:pt idx="80">
                  <c:v>0.247267759562841</c:v>
                </c:pt>
                <c:pt idx="81">
                  <c:v>0.21060382916053</c:v>
                </c:pt>
                <c:pt idx="82">
                  <c:v>0.24175824175824101</c:v>
                </c:pt>
                <c:pt idx="83">
                  <c:v>0.25559947299077701</c:v>
                </c:pt>
                <c:pt idx="84">
                  <c:v>0.23482849604221601</c:v>
                </c:pt>
                <c:pt idx="85">
                  <c:v>0.24802705749718101</c:v>
                </c:pt>
                <c:pt idx="86">
                  <c:v>0.235224586288416</c:v>
                </c:pt>
                <c:pt idx="87">
                  <c:v>0.29735682819383202</c:v>
                </c:pt>
                <c:pt idx="88">
                  <c:v>0.221238938053097</c:v>
                </c:pt>
                <c:pt idx="89">
                  <c:v>0.21581920903954799</c:v>
                </c:pt>
                <c:pt idx="90">
                  <c:v>0.22247446083995401</c:v>
                </c:pt>
                <c:pt idx="91">
                  <c:v>0.20554272517321001</c:v>
                </c:pt>
                <c:pt idx="92">
                  <c:v>0.202380952380952</c:v>
                </c:pt>
                <c:pt idx="93">
                  <c:v>0.1875</c:v>
                </c:pt>
                <c:pt idx="94">
                  <c:v>0.168421052631578</c:v>
                </c:pt>
                <c:pt idx="95">
                  <c:v>0.19811320754716899</c:v>
                </c:pt>
                <c:pt idx="96">
                  <c:v>0.19007391763463499</c:v>
                </c:pt>
                <c:pt idx="97">
                  <c:v>0.21143473570658</c:v>
                </c:pt>
                <c:pt idx="98">
                  <c:v>0.20233050847457601</c:v>
                </c:pt>
                <c:pt idx="99">
                  <c:v>0.21202185792349701</c:v>
                </c:pt>
                <c:pt idx="100">
                  <c:v>0.20681818181818101</c:v>
                </c:pt>
                <c:pt idx="101">
                  <c:v>0.19004524886877799</c:v>
                </c:pt>
                <c:pt idx="102">
                  <c:v>0.17175974710221201</c:v>
                </c:pt>
                <c:pt idx="103">
                  <c:v>0.200463499420625</c:v>
                </c:pt>
                <c:pt idx="104">
                  <c:v>0.18507157464212601</c:v>
                </c:pt>
                <c:pt idx="105">
                  <c:v>0.17670682730923601</c:v>
                </c:pt>
                <c:pt idx="106">
                  <c:v>0.16913319238900601</c:v>
                </c:pt>
                <c:pt idx="107">
                  <c:v>0.160714285714285</c:v>
                </c:pt>
                <c:pt idx="108">
                  <c:v>0.15052631578947301</c:v>
                </c:pt>
                <c:pt idx="109">
                  <c:v>0.150822669104204</c:v>
                </c:pt>
                <c:pt idx="110">
                  <c:v>0.14976958525345599</c:v>
                </c:pt>
                <c:pt idx="111">
                  <c:v>0.204545454545454</c:v>
                </c:pt>
                <c:pt idx="112">
                  <c:v>0.177570093457943</c:v>
                </c:pt>
                <c:pt idx="113">
                  <c:v>0.20161290322580599</c:v>
                </c:pt>
                <c:pt idx="114">
                  <c:v>0.17619493908153699</c:v>
                </c:pt>
                <c:pt idx="115">
                  <c:v>0.117361111111111</c:v>
                </c:pt>
                <c:pt idx="116">
                  <c:v>0.174205967276227</c:v>
                </c:pt>
                <c:pt idx="117">
                  <c:v>0.19524793388429701</c:v>
                </c:pt>
                <c:pt idx="118">
                  <c:v>0.19273127753303901</c:v>
                </c:pt>
                <c:pt idx="119">
                  <c:v>0.18952380952380901</c:v>
                </c:pt>
                <c:pt idx="120">
                  <c:v>0.17182130584192401</c:v>
                </c:pt>
                <c:pt idx="121">
                  <c:v>0.163490471414242</c:v>
                </c:pt>
                <c:pt idx="122">
                  <c:v>0.17148362235067399</c:v>
                </c:pt>
                <c:pt idx="123">
                  <c:v>0.15764482431149099</c:v>
                </c:pt>
                <c:pt idx="124">
                  <c:v>0.14517766497461901</c:v>
                </c:pt>
                <c:pt idx="125">
                  <c:v>0.14285714285714199</c:v>
                </c:pt>
                <c:pt idx="126">
                  <c:v>0.117181883537023</c:v>
                </c:pt>
                <c:pt idx="127">
                  <c:v>0.12140804597701101</c:v>
                </c:pt>
                <c:pt idx="128">
                  <c:v>0.133380884450784</c:v>
                </c:pt>
                <c:pt idx="129">
                  <c:v>0.12572674418604601</c:v>
                </c:pt>
                <c:pt idx="130">
                  <c:v>0.14440154440154401</c:v>
                </c:pt>
                <c:pt idx="131">
                  <c:v>0.13855421686746899</c:v>
                </c:pt>
                <c:pt idx="132">
                  <c:v>0.116959064327485</c:v>
                </c:pt>
                <c:pt idx="133">
                  <c:v>0.122807017543859</c:v>
                </c:pt>
                <c:pt idx="134">
                  <c:v>0.116338207247298</c:v>
                </c:pt>
                <c:pt idx="135">
                  <c:v>9.2957746478873199E-2</c:v>
                </c:pt>
                <c:pt idx="136">
                  <c:v>0.105941704035874</c:v>
                </c:pt>
                <c:pt idx="137">
                  <c:v>0.10321324245374799</c:v>
                </c:pt>
                <c:pt idx="138">
                  <c:v>0.11179535765040199</c:v>
                </c:pt>
                <c:pt idx="139">
                  <c:v>9.5671981776765294E-2</c:v>
                </c:pt>
                <c:pt idx="140">
                  <c:v>0.11223971559166999</c:v>
                </c:pt>
                <c:pt idx="141">
                  <c:v>0.119677790563866</c:v>
                </c:pt>
                <c:pt idx="142">
                  <c:v>0.111663902708678</c:v>
                </c:pt>
                <c:pt idx="143">
                  <c:v>9.5423563777994103E-2</c:v>
                </c:pt>
                <c:pt idx="144">
                  <c:v>0.118535735037768</c:v>
                </c:pt>
                <c:pt idx="145">
                  <c:v>9.6300645918966504E-2</c:v>
                </c:pt>
                <c:pt idx="146">
                  <c:v>0.10371602884082</c:v>
                </c:pt>
                <c:pt idx="147">
                  <c:v>0.116745283018867</c:v>
                </c:pt>
                <c:pt idx="148">
                  <c:v>0.113583138173302</c:v>
                </c:pt>
                <c:pt idx="149">
                  <c:v>0.11393939393939299</c:v>
                </c:pt>
                <c:pt idx="150">
                  <c:v>9.8946135831381704E-2</c:v>
                </c:pt>
                <c:pt idx="151">
                  <c:v>9.6680256260920194E-2</c:v>
                </c:pt>
                <c:pt idx="152">
                  <c:v>0.108974358974358</c:v>
                </c:pt>
                <c:pt idx="153">
                  <c:v>0.142953020134228</c:v>
                </c:pt>
                <c:pt idx="154">
                  <c:v>0.154084158415841</c:v>
                </c:pt>
                <c:pt idx="155">
                  <c:v>0.13446396123561399</c:v>
                </c:pt>
                <c:pt idx="156">
                  <c:v>0.16288175411119801</c:v>
                </c:pt>
                <c:pt idx="157">
                  <c:v>0.14563106796116501</c:v>
                </c:pt>
                <c:pt idx="158">
                  <c:v>0.121696801112656</c:v>
                </c:pt>
                <c:pt idx="159">
                  <c:v>0.121661721068249</c:v>
                </c:pt>
                <c:pt idx="160">
                  <c:v>0.13115727002967301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ClustersTimeSeries!$D$3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ClustersTimeSeries!$D$4:$D$164</c:f>
              <c:numCache>
                <c:formatCode>0.00</c:formatCode>
                <c:ptCount val="161"/>
                <c:pt idx="0">
                  <c:v>0.21590909090909</c:v>
                </c:pt>
                <c:pt idx="1">
                  <c:v>0.21212121212121199</c:v>
                </c:pt>
                <c:pt idx="2">
                  <c:v>0.21118012422360199</c:v>
                </c:pt>
                <c:pt idx="3">
                  <c:v>0.34632034632034597</c:v>
                </c:pt>
                <c:pt idx="4">
                  <c:v>0.37378640776699001</c:v>
                </c:pt>
                <c:pt idx="5">
                  <c:v>0.44876325088339197</c:v>
                </c:pt>
                <c:pt idx="6">
                  <c:v>0.42018348623853202</c:v>
                </c:pt>
                <c:pt idx="7">
                  <c:v>0.29453681710213703</c:v>
                </c:pt>
                <c:pt idx="8">
                  <c:v>0.31840796019900403</c:v>
                </c:pt>
                <c:pt idx="9">
                  <c:v>0.29556650246305399</c:v>
                </c:pt>
                <c:pt idx="10">
                  <c:v>0.232686980609418</c:v>
                </c:pt>
                <c:pt idx="11">
                  <c:v>0.29381443298969001</c:v>
                </c:pt>
                <c:pt idx="12">
                  <c:v>0.27605633802816898</c:v>
                </c:pt>
                <c:pt idx="13">
                  <c:v>0.215730337078651</c:v>
                </c:pt>
                <c:pt idx="14">
                  <c:v>0.203252032520325</c:v>
                </c:pt>
                <c:pt idx="15">
                  <c:v>0.23653395784543299</c:v>
                </c:pt>
                <c:pt idx="16">
                  <c:v>0.133187772925764</c:v>
                </c:pt>
                <c:pt idx="17">
                  <c:v>0.15444015444015399</c:v>
                </c:pt>
                <c:pt idx="18">
                  <c:v>0.16636528028933001</c:v>
                </c:pt>
                <c:pt idx="19">
                  <c:v>0.20833333333333301</c:v>
                </c:pt>
                <c:pt idx="20">
                  <c:v>0.21821305841924399</c:v>
                </c:pt>
                <c:pt idx="21">
                  <c:v>0.187106918238993</c:v>
                </c:pt>
                <c:pt idx="22">
                  <c:v>0.14973958333333301</c:v>
                </c:pt>
                <c:pt idx="23">
                  <c:v>0.23467600700525301</c:v>
                </c:pt>
                <c:pt idx="24">
                  <c:v>0.236363636363636</c:v>
                </c:pt>
                <c:pt idx="25">
                  <c:v>0.22972972972972899</c:v>
                </c:pt>
                <c:pt idx="26">
                  <c:v>0.25694444444444398</c:v>
                </c:pt>
                <c:pt idx="27">
                  <c:v>0.428790199081163</c:v>
                </c:pt>
                <c:pt idx="28">
                  <c:v>0.45165745856353501</c:v>
                </c:pt>
                <c:pt idx="29">
                  <c:v>0.368194842406876</c:v>
                </c:pt>
                <c:pt idx="30">
                  <c:v>0.29984779299847703</c:v>
                </c:pt>
                <c:pt idx="31">
                  <c:v>0.27725856697819301</c:v>
                </c:pt>
                <c:pt idx="32">
                  <c:v>0.23943661971830901</c:v>
                </c:pt>
                <c:pt idx="33">
                  <c:v>0.241157556270096</c:v>
                </c:pt>
                <c:pt idx="34">
                  <c:v>0.251162790697674</c:v>
                </c:pt>
                <c:pt idx="35">
                  <c:v>0.237337192474674</c:v>
                </c:pt>
                <c:pt idx="36">
                  <c:v>0.23223570190641199</c:v>
                </c:pt>
                <c:pt idx="37">
                  <c:v>0.43176178660049602</c:v>
                </c:pt>
                <c:pt idx="38">
                  <c:v>0.39541984732824398</c:v>
                </c:pt>
                <c:pt idx="39">
                  <c:v>0.31980519480519398</c:v>
                </c:pt>
                <c:pt idx="40">
                  <c:v>0.33933933933933902</c:v>
                </c:pt>
                <c:pt idx="41">
                  <c:v>0.317548746518105</c:v>
                </c:pt>
                <c:pt idx="42">
                  <c:v>0.301859799713876</c:v>
                </c:pt>
                <c:pt idx="43">
                  <c:v>0.25719120135363699</c:v>
                </c:pt>
                <c:pt idx="44">
                  <c:v>0.28445229681978801</c:v>
                </c:pt>
                <c:pt idx="45">
                  <c:v>0.26064735945485501</c:v>
                </c:pt>
                <c:pt idx="46">
                  <c:v>0.24827586206896499</c:v>
                </c:pt>
                <c:pt idx="47">
                  <c:v>0.28758169934640498</c:v>
                </c:pt>
                <c:pt idx="48">
                  <c:v>0.24397590361445701</c:v>
                </c:pt>
                <c:pt idx="49">
                  <c:v>0.25901201602136098</c:v>
                </c:pt>
                <c:pt idx="50">
                  <c:v>0.29506008010680901</c:v>
                </c:pt>
                <c:pt idx="51">
                  <c:v>0.24287652645861599</c:v>
                </c:pt>
                <c:pt idx="52">
                  <c:v>0.19943019943019899</c:v>
                </c:pt>
                <c:pt idx="53">
                  <c:v>0.174894217207334</c:v>
                </c:pt>
                <c:pt idx="54">
                  <c:v>0.18406593406593399</c:v>
                </c:pt>
                <c:pt idx="55">
                  <c:v>0.16338880484114901</c:v>
                </c:pt>
                <c:pt idx="56">
                  <c:v>0.20901639344262199</c:v>
                </c:pt>
                <c:pt idx="57">
                  <c:v>0.197138314785373</c:v>
                </c:pt>
                <c:pt idx="58">
                  <c:v>0.20253164556962</c:v>
                </c:pt>
                <c:pt idx="59">
                  <c:v>0.20306513409961599</c:v>
                </c:pt>
                <c:pt idx="60">
                  <c:v>0.251076040172166</c:v>
                </c:pt>
                <c:pt idx="61">
                  <c:v>0.284224250325945</c:v>
                </c:pt>
                <c:pt idx="62">
                  <c:v>0.26877470355731198</c:v>
                </c:pt>
                <c:pt idx="63">
                  <c:v>0.21555252387448801</c:v>
                </c:pt>
                <c:pt idx="64">
                  <c:v>0.21720733427362399</c:v>
                </c:pt>
                <c:pt idx="65">
                  <c:v>0.214876033057851</c:v>
                </c:pt>
                <c:pt idx="66">
                  <c:v>0.26187245590230601</c:v>
                </c:pt>
                <c:pt idx="67">
                  <c:v>0.22967189728958601</c:v>
                </c:pt>
                <c:pt idx="68">
                  <c:v>0.27894002789400202</c:v>
                </c:pt>
                <c:pt idx="69">
                  <c:v>0.25277777777777699</c:v>
                </c:pt>
                <c:pt idx="70">
                  <c:v>0.23410404624277401</c:v>
                </c:pt>
                <c:pt idx="71">
                  <c:v>0.21854304635761501</c:v>
                </c:pt>
                <c:pt idx="72">
                  <c:v>0.25849514563106701</c:v>
                </c:pt>
                <c:pt idx="73">
                  <c:v>0.231155778894472</c:v>
                </c:pt>
                <c:pt idx="74">
                  <c:v>0.20698254364089699</c:v>
                </c:pt>
                <c:pt idx="75">
                  <c:v>0.21660649819494501</c:v>
                </c:pt>
                <c:pt idx="76">
                  <c:v>0.2</c:v>
                </c:pt>
                <c:pt idx="77">
                  <c:v>0.201581027667984</c:v>
                </c:pt>
                <c:pt idx="78">
                  <c:v>0.21728081321473899</c:v>
                </c:pt>
                <c:pt idx="79">
                  <c:v>0.191536748329621</c:v>
                </c:pt>
                <c:pt idx="80">
                  <c:v>0.210164835164835</c:v>
                </c:pt>
                <c:pt idx="81">
                  <c:v>0.23605150214592199</c:v>
                </c:pt>
                <c:pt idx="82">
                  <c:v>0.24619640387275199</c:v>
                </c:pt>
                <c:pt idx="83">
                  <c:v>0.26943005181347102</c:v>
                </c:pt>
                <c:pt idx="84">
                  <c:v>0.242990654205607</c:v>
                </c:pt>
                <c:pt idx="85">
                  <c:v>0.20338983050847401</c:v>
                </c:pt>
                <c:pt idx="86">
                  <c:v>0.207683073229291</c:v>
                </c:pt>
                <c:pt idx="87">
                  <c:v>0.23165618448637301</c:v>
                </c:pt>
                <c:pt idx="88">
                  <c:v>0.219512195121951</c:v>
                </c:pt>
                <c:pt idx="89">
                  <c:v>0.20897155361050301</c:v>
                </c:pt>
                <c:pt idx="90">
                  <c:v>0.19447640966628299</c:v>
                </c:pt>
                <c:pt idx="91">
                  <c:v>0.18224852071005901</c:v>
                </c:pt>
                <c:pt idx="92">
                  <c:v>0.20585048754062801</c:v>
                </c:pt>
                <c:pt idx="93">
                  <c:v>0.19644839067702499</c:v>
                </c:pt>
                <c:pt idx="94">
                  <c:v>0.19959266802443901</c:v>
                </c:pt>
                <c:pt idx="95">
                  <c:v>0.169491525423728</c:v>
                </c:pt>
                <c:pt idx="96">
                  <c:v>0.19959266802443901</c:v>
                </c:pt>
                <c:pt idx="97">
                  <c:v>0.21772428884026199</c:v>
                </c:pt>
                <c:pt idx="98">
                  <c:v>0.22054054054054001</c:v>
                </c:pt>
                <c:pt idx="99">
                  <c:v>0.18250539956803399</c:v>
                </c:pt>
                <c:pt idx="100">
                  <c:v>0.220379146919431</c:v>
                </c:pt>
                <c:pt idx="101">
                  <c:v>0.16201117318435701</c:v>
                </c:pt>
                <c:pt idx="102">
                  <c:v>0.188068756319514</c:v>
                </c:pt>
                <c:pt idx="103">
                  <c:v>0.17695961995249401</c:v>
                </c:pt>
                <c:pt idx="104">
                  <c:v>0.185641025641025</c:v>
                </c:pt>
                <c:pt idx="105">
                  <c:v>0.171171171171171</c:v>
                </c:pt>
                <c:pt idx="106">
                  <c:v>0.170165745856353</c:v>
                </c:pt>
                <c:pt idx="107">
                  <c:v>0.16380090497737501</c:v>
                </c:pt>
                <c:pt idx="108">
                  <c:v>0.180434782608695</c:v>
                </c:pt>
                <c:pt idx="109">
                  <c:v>0.15193370165745801</c:v>
                </c:pt>
                <c:pt idx="110">
                  <c:v>0.13131313131313099</c:v>
                </c:pt>
                <c:pt idx="111">
                  <c:v>0.17819460726846401</c:v>
                </c:pt>
                <c:pt idx="112">
                  <c:v>0.15581854043392501</c:v>
                </c:pt>
                <c:pt idx="113">
                  <c:v>0.17563451776649699</c:v>
                </c:pt>
                <c:pt idx="114">
                  <c:v>0.17349857006673</c:v>
                </c:pt>
                <c:pt idx="115">
                  <c:v>0.114208021753908</c:v>
                </c:pt>
                <c:pt idx="116">
                  <c:v>0.17360406091370501</c:v>
                </c:pt>
                <c:pt idx="117">
                  <c:v>0.17777777777777701</c:v>
                </c:pt>
                <c:pt idx="118">
                  <c:v>0.154684095860566</c:v>
                </c:pt>
                <c:pt idx="119">
                  <c:v>0.17612524461839499</c:v>
                </c:pt>
                <c:pt idx="120">
                  <c:v>0.19373549883990701</c:v>
                </c:pt>
                <c:pt idx="121">
                  <c:v>0.18253189401373801</c:v>
                </c:pt>
                <c:pt idx="122">
                  <c:v>0.17374881964117</c:v>
                </c:pt>
                <c:pt idx="123">
                  <c:v>0.171514543630892</c:v>
                </c:pt>
                <c:pt idx="124">
                  <c:v>0.17535070140280501</c:v>
                </c:pt>
                <c:pt idx="125">
                  <c:v>0.135649296939619</c:v>
                </c:pt>
                <c:pt idx="126">
                  <c:v>0.13012221423436299</c:v>
                </c:pt>
                <c:pt idx="127">
                  <c:v>0.10458452722063</c:v>
                </c:pt>
                <c:pt idx="128">
                  <c:v>0.116379310344827</c:v>
                </c:pt>
                <c:pt idx="129">
                  <c:v>0.12281976744186</c:v>
                </c:pt>
                <c:pt idx="130">
                  <c:v>0.139183055975794</c:v>
                </c:pt>
                <c:pt idx="131">
                  <c:v>0.12759643916913899</c:v>
                </c:pt>
                <c:pt idx="132">
                  <c:v>0.114054451802796</c:v>
                </c:pt>
                <c:pt idx="133">
                  <c:v>9.2728485657104703E-2</c:v>
                </c:pt>
                <c:pt idx="134">
                  <c:v>0.123401534526854</c:v>
                </c:pt>
                <c:pt idx="135">
                  <c:v>0.10819854991634099</c:v>
                </c:pt>
                <c:pt idx="136">
                  <c:v>9.5584125209614304E-2</c:v>
                </c:pt>
                <c:pt idx="137">
                  <c:v>0.121773015099853</c:v>
                </c:pt>
                <c:pt idx="138">
                  <c:v>9.9384761003312797E-2</c:v>
                </c:pt>
                <c:pt idx="139">
                  <c:v>8.8948787061994605E-2</c:v>
                </c:pt>
                <c:pt idx="140">
                  <c:v>0.11892450879007201</c:v>
                </c:pt>
                <c:pt idx="141">
                  <c:v>0.102193995381062</c:v>
                </c:pt>
                <c:pt idx="142">
                  <c:v>9.8189797037849705E-2</c:v>
                </c:pt>
                <c:pt idx="143">
                  <c:v>9.2638958437656405E-2</c:v>
                </c:pt>
                <c:pt idx="144">
                  <c:v>0.114204545454545</c:v>
                </c:pt>
                <c:pt idx="145">
                  <c:v>0.101457725947521</c:v>
                </c:pt>
                <c:pt idx="146">
                  <c:v>0.107123136388735</c:v>
                </c:pt>
                <c:pt idx="147">
                  <c:v>0.106824925816023</c:v>
                </c:pt>
                <c:pt idx="148">
                  <c:v>0.104927536231884</c:v>
                </c:pt>
                <c:pt idx="149">
                  <c:v>9.7307221542227595E-2</c:v>
                </c:pt>
                <c:pt idx="150">
                  <c:v>9.7432905484247295E-2</c:v>
                </c:pt>
                <c:pt idx="151">
                  <c:v>0.100171722953634</c:v>
                </c:pt>
                <c:pt idx="152">
                  <c:v>0.132972322503008</c:v>
                </c:pt>
                <c:pt idx="153">
                  <c:v>0.118032786885245</c:v>
                </c:pt>
                <c:pt idx="154">
                  <c:v>0.145625</c:v>
                </c:pt>
                <c:pt idx="155">
                  <c:v>0.12763320941759601</c:v>
                </c:pt>
                <c:pt idx="156">
                  <c:v>0.149162861491628</c:v>
                </c:pt>
                <c:pt idx="157">
                  <c:v>0.12763596004439501</c:v>
                </c:pt>
                <c:pt idx="158">
                  <c:v>0.12843406593406501</c:v>
                </c:pt>
                <c:pt idx="159">
                  <c:v>0.12150089338892101</c:v>
                </c:pt>
                <c:pt idx="160">
                  <c:v>0.128099173553719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ClustersTimeSeries!$E$3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ClustersTimeSeries!$E$4:$E$164</c:f>
              <c:numCache>
                <c:formatCode>0.00</c:formatCode>
                <c:ptCount val="161"/>
                <c:pt idx="0">
                  <c:v>0.20960740921306553</c:v>
                </c:pt>
                <c:pt idx="1">
                  <c:v>0.20960740921306553</c:v>
                </c:pt>
                <c:pt idx="2">
                  <c:v>0.20960740921306553</c:v>
                </c:pt>
                <c:pt idx="3">
                  <c:v>0.20960740921306553</c:v>
                </c:pt>
                <c:pt idx="4">
                  <c:v>0.20960740921306553</c:v>
                </c:pt>
                <c:pt idx="5">
                  <c:v>0.20960740921306553</c:v>
                </c:pt>
                <c:pt idx="6">
                  <c:v>0.20960740921306553</c:v>
                </c:pt>
                <c:pt idx="7">
                  <c:v>0.20960740921306553</c:v>
                </c:pt>
                <c:pt idx="8">
                  <c:v>0.20960740921306553</c:v>
                </c:pt>
                <c:pt idx="9">
                  <c:v>0.20960740921306553</c:v>
                </c:pt>
                <c:pt idx="10">
                  <c:v>0.20960740921306553</c:v>
                </c:pt>
                <c:pt idx="11">
                  <c:v>0.20960740921306553</c:v>
                </c:pt>
                <c:pt idx="12">
                  <c:v>0.20960740921306553</c:v>
                </c:pt>
                <c:pt idx="13">
                  <c:v>0.20960740921306553</c:v>
                </c:pt>
                <c:pt idx="14">
                  <c:v>0.20960740921306553</c:v>
                </c:pt>
                <c:pt idx="15">
                  <c:v>0.20960740921306553</c:v>
                </c:pt>
                <c:pt idx="16">
                  <c:v>0.20960740921306553</c:v>
                </c:pt>
                <c:pt idx="17">
                  <c:v>0.20960740921306553</c:v>
                </c:pt>
                <c:pt idx="18">
                  <c:v>0.20960740921306553</c:v>
                </c:pt>
                <c:pt idx="19">
                  <c:v>0.20960740921306553</c:v>
                </c:pt>
                <c:pt idx="20">
                  <c:v>0.20960740921306553</c:v>
                </c:pt>
                <c:pt idx="21">
                  <c:v>0.20960740921306553</c:v>
                </c:pt>
                <c:pt idx="22">
                  <c:v>0.20960740921306553</c:v>
                </c:pt>
                <c:pt idx="23">
                  <c:v>0.20960740921306553</c:v>
                </c:pt>
                <c:pt idx="24">
                  <c:v>0.20960740921306553</c:v>
                </c:pt>
                <c:pt idx="25">
                  <c:v>0.20960740921306553</c:v>
                </c:pt>
                <c:pt idx="26">
                  <c:v>0.20960740921306553</c:v>
                </c:pt>
                <c:pt idx="27">
                  <c:v>0.20960740921306553</c:v>
                </c:pt>
                <c:pt idx="28">
                  <c:v>0.20960740921306553</c:v>
                </c:pt>
                <c:pt idx="29">
                  <c:v>0.20960740921306553</c:v>
                </c:pt>
                <c:pt idx="30">
                  <c:v>0.20960740921306553</c:v>
                </c:pt>
                <c:pt idx="31">
                  <c:v>0.20960740921306553</c:v>
                </c:pt>
                <c:pt idx="32">
                  <c:v>0.20960740921306553</c:v>
                </c:pt>
                <c:pt idx="33">
                  <c:v>0.20960740921306553</c:v>
                </c:pt>
                <c:pt idx="34">
                  <c:v>0.20960740921306553</c:v>
                </c:pt>
                <c:pt idx="35">
                  <c:v>0.20960740921306553</c:v>
                </c:pt>
                <c:pt idx="36">
                  <c:v>0.20960740921306553</c:v>
                </c:pt>
                <c:pt idx="37">
                  <c:v>0.20960740921306553</c:v>
                </c:pt>
                <c:pt idx="38">
                  <c:v>0.20960740921306553</c:v>
                </c:pt>
                <c:pt idx="39">
                  <c:v>0.20960740921306553</c:v>
                </c:pt>
                <c:pt idx="40">
                  <c:v>0.20960740921306553</c:v>
                </c:pt>
                <c:pt idx="41">
                  <c:v>0.20960740921306553</c:v>
                </c:pt>
                <c:pt idx="42">
                  <c:v>0.20960740921306553</c:v>
                </c:pt>
                <c:pt idx="43">
                  <c:v>0.20960740921306553</c:v>
                </c:pt>
                <c:pt idx="44">
                  <c:v>0.20960740921306553</c:v>
                </c:pt>
                <c:pt idx="45">
                  <c:v>0.20960740921306553</c:v>
                </c:pt>
                <c:pt idx="46">
                  <c:v>0.20960740921306553</c:v>
                </c:pt>
                <c:pt idx="47">
                  <c:v>0.20960740921306553</c:v>
                </c:pt>
                <c:pt idx="48">
                  <c:v>0.20960740921306553</c:v>
                </c:pt>
                <c:pt idx="49">
                  <c:v>0.20960740921306553</c:v>
                </c:pt>
                <c:pt idx="50">
                  <c:v>0.20960740921306553</c:v>
                </c:pt>
                <c:pt idx="51">
                  <c:v>0.20960740921306553</c:v>
                </c:pt>
                <c:pt idx="52">
                  <c:v>0.20960740921306553</c:v>
                </c:pt>
                <c:pt idx="53">
                  <c:v>0.20960740921306553</c:v>
                </c:pt>
                <c:pt idx="54">
                  <c:v>0.20960740921306553</c:v>
                </c:pt>
                <c:pt idx="55">
                  <c:v>0.20960740921306553</c:v>
                </c:pt>
                <c:pt idx="56">
                  <c:v>0.20960740921306553</c:v>
                </c:pt>
                <c:pt idx="57">
                  <c:v>0.20960740921306553</c:v>
                </c:pt>
                <c:pt idx="58">
                  <c:v>0.20960740921306553</c:v>
                </c:pt>
                <c:pt idx="59">
                  <c:v>0.20960740921306553</c:v>
                </c:pt>
                <c:pt idx="60">
                  <c:v>0.20960740921306553</c:v>
                </c:pt>
                <c:pt idx="61">
                  <c:v>0.20960740921306553</c:v>
                </c:pt>
                <c:pt idx="62">
                  <c:v>0.20960740921306553</c:v>
                </c:pt>
                <c:pt idx="63">
                  <c:v>0.20960740921306553</c:v>
                </c:pt>
                <c:pt idx="64">
                  <c:v>0.20960740921306553</c:v>
                </c:pt>
                <c:pt idx="65">
                  <c:v>0.20960740921306553</c:v>
                </c:pt>
                <c:pt idx="66">
                  <c:v>0.20960740921306553</c:v>
                </c:pt>
                <c:pt idx="67">
                  <c:v>0.20960740921306553</c:v>
                </c:pt>
                <c:pt idx="68">
                  <c:v>0.20960740921306553</c:v>
                </c:pt>
                <c:pt idx="69">
                  <c:v>0.20960740921306553</c:v>
                </c:pt>
                <c:pt idx="70">
                  <c:v>0.20960740921306553</c:v>
                </c:pt>
                <c:pt idx="71">
                  <c:v>0.20960740921306553</c:v>
                </c:pt>
                <c:pt idx="72">
                  <c:v>0.20960740921306553</c:v>
                </c:pt>
                <c:pt idx="73">
                  <c:v>0.20960740921306553</c:v>
                </c:pt>
                <c:pt idx="74">
                  <c:v>0.20960740921306553</c:v>
                </c:pt>
                <c:pt idx="75">
                  <c:v>0.20960740921306553</c:v>
                </c:pt>
                <c:pt idx="76">
                  <c:v>0.20960740921306553</c:v>
                </c:pt>
                <c:pt idx="77">
                  <c:v>0.20960740921306553</c:v>
                </c:pt>
                <c:pt idx="78">
                  <c:v>0.20960740921306553</c:v>
                </c:pt>
                <c:pt idx="79">
                  <c:v>0.20960740921306553</c:v>
                </c:pt>
                <c:pt idx="80">
                  <c:v>0.20960740921306553</c:v>
                </c:pt>
                <c:pt idx="81">
                  <c:v>0.20960740921306553</c:v>
                </c:pt>
                <c:pt idx="82">
                  <c:v>0.20960740921306553</c:v>
                </c:pt>
                <c:pt idx="83">
                  <c:v>0.20960740921306553</c:v>
                </c:pt>
                <c:pt idx="84">
                  <c:v>0.20960740921306553</c:v>
                </c:pt>
                <c:pt idx="85">
                  <c:v>0.20960740921306553</c:v>
                </c:pt>
                <c:pt idx="86">
                  <c:v>0.20960740921306553</c:v>
                </c:pt>
                <c:pt idx="87">
                  <c:v>0.20960740921306553</c:v>
                </c:pt>
                <c:pt idx="88">
                  <c:v>0.20960740921306553</c:v>
                </c:pt>
                <c:pt idx="89">
                  <c:v>0.20960740921306553</c:v>
                </c:pt>
                <c:pt idx="90">
                  <c:v>0.20960740921306553</c:v>
                </c:pt>
                <c:pt idx="91">
                  <c:v>0.20960740921306553</c:v>
                </c:pt>
                <c:pt idx="92">
                  <c:v>0.20960740921306553</c:v>
                </c:pt>
                <c:pt idx="93">
                  <c:v>0.20960740921306553</c:v>
                </c:pt>
                <c:pt idx="94">
                  <c:v>0.20960740921306553</c:v>
                </c:pt>
                <c:pt idx="95">
                  <c:v>0.20960740921306553</c:v>
                </c:pt>
                <c:pt idx="96">
                  <c:v>0.20960740921306553</c:v>
                </c:pt>
                <c:pt idx="97">
                  <c:v>0.20960740921306553</c:v>
                </c:pt>
                <c:pt idx="98">
                  <c:v>0.20960740921306553</c:v>
                </c:pt>
                <c:pt idx="99">
                  <c:v>0.20960740921306553</c:v>
                </c:pt>
                <c:pt idx="100">
                  <c:v>0.20960740921306553</c:v>
                </c:pt>
                <c:pt idx="101">
                  <c:v>0.20960740921306553</c:v>
                </c:pt>
                <c:pt idx="102">
                  <c:v>0.20960740921306553</c:v>
                </c:pt>
                <c:pt idx="103">
                  <c:v>0.20960740921306553</c:v>
                </c:pt>
                <c:pt idx="104">
                  <c:v>0.20960740921306553</c:v>
                </c:pt>
                <c:pt idx="105">
                  <c:v>0.20960740921306553</c:v>
                </c:pt>
                <c:pt idx="106">
                  <c:v>0.20960740921306553</c:v>
                </c:pt>
                <c:pt idx="107">
                  <c:v>0.20960740921306553</c:v>
                </c:pt>
                <c:pt idx="108">
                  <c:v>0.20960740921306553</c:v>
                </c:pt>
                <c:pt idx="109">
                  <c:v>0.20960740921306553</c:v>
                </c:pt>
                <c:pt idx="110">
                  <c:v>0.20960740921306553</c:v>
                </c:pt>
                <c:pt idx="111">
                  <c:v>0.20960740921306553</c:v>
                </c:pt>
                <c:pt idx="112">
                  <c:v>0.20960740921306553</c:v>
                </c:pt>
                <c:pt idx="113">
                  <c:v>0.20960740921306553</c:v>
                </c:pt>
                <c:pt idx="114">
                  <c:v>0.20960740921306553</c:v>
                </c:pt>
                <c:pt idx="115">
                  <c:v>0.20960740921306553</c:v>
                </c:pt>
                <c:pt idx="116">
                  <c:v>0.20960740921306553</c:v>
                </c:pt>
                <c:pt idx="117">
                  <c:v>0.20960740921306553</c:v>
                </c:pt>
                <c:pt idx="118">
                  <c:v>0.20960740921306553</c:v>
                </c:pt>
                <c:pt idx="119">
                  <c:v>0.20960740921306553</c:v>
                </c:pt>
                <c:pt idx="120">
                  <c:v>0.20960740921306553</c:v>
                </c:pt>
                <c:pt idx="121">
                  <c:v>0.20960740921306553</c:v>
                </c:pt>
                <c:pt idx="122">
                  <c:v>0.20960740921306553</c:v>
                </c:pt>
                <c:pt idx="123">
                  <c:v>0.20960740921306553</c:v>
                </c:pt>
                <c:pt idx="124">
                  <c:v>0.20960740921306553</c:v>
                </c:pt>
                <c:pt idx="125">
                  <c:v>0.20960740921306553</c:v>
                </c:pt>
                <c:pt idx="126">
                  <c:v>0.20960740921306553</c:v>
                </c:pt>
                <c:pt idx="127">
                  <c:v>0.20960740921306553</c:v>
                </c:pt>
                <c:pt idx="128">
                  <c:v>0.20960740921306553</c:v>
                </c:pt>
                <c:pt idx="129">
                  <c:v>0.20960740921306553</c:v>
                </c:pt>
                <c:pt idx="130">
                  <c:v>0.20960740921306553</c:v>
                </c:pt>
                <c:pt idx="131">
                  <c:v>0.20960740921306553</c:v>
                </c:pt>
                <c:pt idx="132">
                  <c:v>0.20960740921306553</c:v>
                </c:pt>
                <c:pt idx="133">
                  <c:v>0.20960740921306553</c:v>
                </c:pt>
                <c:pt idx="134">
                  <c:v>0.20960740921306553</c:v>
                </c:pt>
                <c:pt idx="135">
                  <c:v>0.20960740921306553</c:v>
                </c:pt>
                <c:pt idx="136">
                  <c:v>0.20960740921306553</c:v>
                </c:pt>
                <c:pt idx="137">
                  <c:v>0.20960740921306553</c:v>
                </c:pt>
                <c:pt idx="138">
                  <c:v>0.20960740921306553</c:v>
                </c:pt>
                <c:pt idx="139">
                  <c:v>0.20960740921306553</c:v>
                </c:pt>
                <c:pt idx="140">
                  <c:v>0.20960740921306553</c:v>
                </c:pt>
                <c:pt idx="141">
                  <c:v>0.20960740921306553</c:v>
                </c:pt>
                <c:pt idx="142">
                  <c:v>0.20960740921306553</c:v>
                </c:pt>
                <c:pt idx="143">
                  <c:v>0.20960740921306553</c:v>
                </c:pt>
                <c:pt idx="144">
                  <c:v>0.20960740921306553</c:v>
                </c:pt>
                <c:pt idx="145">
                  <c:v>0.20960740921306553</c:v>
                </c:pt>
                <c:pt idx="146">
                  <c:v>0.20960740921306553</c:v>
                </c:pt>
                <c:pt idx="147">
                  <c:v>0.20960740921306553</c:v>
                </c:pt>
                <c:pt idx="148">
                  <c:v>0.20960740921306553</c:v>
                </c:pt>
                <c:pt idx="149">
                  <c:v>0.20960740921306553</c:v>
                </c:pt>
                <c:pt idx="150">
                  <c:v>0.20960740921306553</c:v>
                </c:pt>
                <c:pt idx="151">
                  <c:v>0.20960740921306553</c:v>
                </c:pt>
                <c:pt idx="152">
                  <c:v>0.20960740921306553</c:v>
                </c:pt>
                <c:pt idx="153">
                  <c:v>0.20960740921306553</c:v>
                </c:pt>
                <c:pt idx="154">
                  <c:v>0.20960740921306553</c:v>
                </c:pt>
                <c:pt idx="155">
                  <c:v>0.20960740921306553</c:v>
                </c:pt>
                <c:pt idx="156">
                  <c:v>0.20960740921306553</c:v>
                </c:pt>
                <c:pt idx="157">
                  <c:v>0.20960740921306553</c:v>
                </c:pt>
                <c:pt idx="158">
                  <c:v>0.20960740921306553</c:v>
                </c:pt>
                <c:pt idx="159">
                  <c:v>0.20960740921306553</c:v>
                </c:pt>
                <c:pt idx="160">
                  <c:v>0.20960740921306553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ClustersTimeSeries!$F$3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ClustersTimeSeries!$F$4:$F$164</c:f>
              <c:numCache>
                <c:formatCode>0.00</c:formatCode>
                <c:ptCount val="161"/>
                <c:pt idx="0">
                  <c:v>0.2877340721593229</c:v>
                </c:pt>
                <c:pt idx="1">
                  <c:v>0.2877340721593229</c:v>
                </c:pt>
                <c:pt idx="2">
                  <c:v>0.2877340721593229</c:v>
                </c:pt>
                <c:pt idx="3">
                  <c:v>0.2877340721593229</c:v>
                </c:pt>
                <c:pt idx="4">
                  <c:v>0.2877340721593229</c:v>
                </c:pt>
                <c:pt idx="5">
                  <c:v>0.2877340721593229</c:v>
                </c:pt>
                <c:pt idx="6">
                  <c:v>0.2877340721593229</c:v>
                </c:pt>
                <c:pt idx="7">
                  <c:v>0.2877340721593229</c:v>
                </c:pt>
                <c:pt idx="8">
                  <c:v>0.2877340721593229</c:v>
                </c:pt>
                <c:pt idx="9">
                  <c:v>0.2877340721593229</c:v>
                </c:pt>
                <c:pt idx="10">
                  <c:v>0.2877340721593229</c:v>
                </c:pt>
                <c:pt idx="11">
                  <c:v>0.2877340721593229</c:v>
                </c:pt>
                <c:pt idx="12">
                  <c:v>0.2877340721593229</c:v>
                </c:pt>
                <c:pt idx="13">
                  <c:v>0.2877340721593229</c:v>
                </c:pt>
                <c:pt idx="14">
                  <c:v>0.2877340721593229</c:v>
                </c:pt>
                <c:pt idx="15">
                  <c:v>0.2877340721593229</c:v>
                </c:pt>
                <c:pt idx="16">
                  <c:v>0.2877340721593229</c:v>
                </c:pt>
                <c:pt idx="17">
                  <c:v>0.2877340721593229</c:v>
                </c:pt>
                <c:pt idx="18">
                  <c:v>0.2877340721593229</c:v>
                </c:pt>
                <c:pt idx="19">
                  <c:v>0.2877340721593229</c:v>
                </c:pt>
                <c:pt idx="20">
                  <c:v>0.2877340721593229</c:v>
                </c:pt>
                <c:pt idx="21">
                  <c:v>0.2877340721593229</c:v>
                </c:pt>
                <c:pt idx="22">
                  <c:v>0.2877340721593229</c:v>
                </c:pt>
                <c:pt idx="23">
                  <c:v>0.2877340721593229</c:v>
                </c:pt>
                <c:pt idx="24">
                  <c:v>0.2877340721593229</c:v>
                </c:pt>
                <c:pt idx="25">
                  <c:v>0.2877340721593229</c:v>
                </c:pt>
                <c:pt idx="26">
                  <c:v>0.2877340721593229</c:v>
                </c:pt>
                <c:pt idx="27">
                  <c:v>0.2877340721593229</c:v>
                </c:pt>
                <c:pt idx="28">
                  <c:v>0.2877340721593229</c:v>
                </c:pt>
                <c:pt idx="29">
                  <c:v>0.2877340721593229</c:v>
                </c:pt>
                <c:pt idx="30">
                  <c:v>0.2877340721593229</c:v>
                </c:pt>
                <c:pt idx="31">
                  <c:v>0.2877340721593229</c:v>
                </c:pt>
                <c:pt idx="32">
                  <c:v>0.2877340721593229</c:v>
                </c:pt>
                <c:pt idx="33">
                  <c:v>0.2877340721593229</c:v>
                </c:pt>
                <c:pt idx="34">
                  <c:v>0.2877340721593229</c:v>
                </c:pt>
                <c:pt idx="35">
                  <c:v>0.2877340721593229</c:v>
                </c:pt>
                <c:pt idx="36">
                  <c:v>0.2877340721593229</c:v>
                </c:pt>
                <c:pt idx="37">
                  <c:v>0.2877340721593229</c:v>
                </c:pt>
                <c:pt idx="38">
                  <c:v>0.2877340721593229</c:v>
                </c:pt>
                <c:pt idx="39">
                  <c:v>0.2877340721593229</c:v>
                </c:pt>
                <c:pt idx="40">
                  <c:v>0.2877340721593229</c:v>
                </c:pt>
                <c:pt idx="41">
                  <c:v>0.2877340721593229</c:v>
                </c:pt>
                <c:pt idx="42">
                  <c:v>0.2877340721593229</c:v>
                </c:pt>
                <c:pt idx="43">
                  <c:v>0.2877340721593229</c:v>
                </c:pt>
                <c:pt idx="44">
                  <c:v>0.2877340721593229</c:v>
                </c:pt>
                <c:pt idx="45">
                  <c:v>0.2877340721593229</c:v>
                </c:pt>
                <c:pt idx="46">
                  <c:v>0.2877340721593229</c:v>
                </c:pt>
                <c:pt idx="47">
                  <c:v>0.2877340721593229</c:v>
                </c:pt>
                <c:pt idx="48">
                  <c:v>0.2877340721593229</c:v>
                </c:pt>
                <c:pt idx="49">
                  <c:v>0.2877340721593229</c:v>
                </c:pt>
                <c:pt idx="50">
                  <c:v>0.2877340721593229</c:v>
                </c:pt>
                <c:pt idx="51">
                  <c:v>0.2877340721593229</c:v>
                </c:pt>
                <c:pt idx="52">
                  <c:v>0.2877340721593229</c:v>
                </c:pt>
                <c:pt idx="53">
                  <c:v>0.2877340721593229</c:v>
                </c:pt>
                <c:pt idx="54">
                  <c:v>0.2877340721593229</c:v>
                </c:pt>
                <c:pt idx="55">
                  <c:v>0.2877340721593229</c:v>
                </c:pt>
                <c:pt idx="56">
                  <c:v>0.2877340721593229</c:v>
                </c:pt>
                <c:pt idx="57">
                  <c:v>0.2877340721593229</c:v>
                </c:pt>
                <c:pt idx="58">
                  <c:v>0.2877340721593229</c:v>
                </c:pt>
                <c:pt idx="59">
                  <c:v>0.2877340721593229</c:v>
                </c:pt>
                <c:pt idx="60">
                  <c:v>0.2877340721593229</c:v>
                </c:pt>
                <c:pt idx="61">
                  <c:v>0.2877340721593229</c:v>
                </c:pt>
                <c:pt idx="62">
                  <c:v>0.2877340721593229</c:v>
                </c:pt>
                <c:pt idx="63">
                  <c:v>0.2877340721593229</c:v>
                </c:pt>
                <c:pt idx="64">
                  <c:v>0.2877340721593229</c:v>
                </c:pt>
                <c:pt idx="65">
                  <c:v>0.2877340721593229</c:v>
                </c:pt>
                <c:pt idx="66">
                  <c:v>0.2877340721593229</c:v>
                </c:pt>
                <c:pt idx="67">
                  <c:v>0.2877340721593229</c:v>
                </c:pt>
                <c:pt idx="68">
                  <c:v>0.2877340721593229</c:v>
                </c:pt>
                <c:pt idx="69">
                  <c:v>0.2877340721593229</c:v>
                </c:pt>
                <c:pt idx="70">
                  <c:v>0.2877340721593229</c:v>
                </c:pt>
                <c:pt idx="71">
                  <c:v>0.2877340721593229</c:v>
                </c:pt>
                <c:pt idx="72">
                  <c:v>0.2877340721593229</c:v>
                </c:pt>
                <c:pt idx="73">
                  <c:v>0.2877340721593229</c:v>
                </c:pt>
                <c:pt idx="74">
                  <c:v>0.2877340721593229</c:v>
                </c:pt>
                <c:pt idx="75">
                  <c:v>0.2877340721593229</c:v>
                </c:pt>
                <c:pt idx="76">
                  <c:v>0.2877340721593229</c:v>
                </c:pt>
                <c:pt idx="77">
                  <c:v>0.2877340721593229</c:v>
                </c:pt>
                <c:pt idx="78">
                  <c:v>0.2877340721593229</c:v>
                </c:pt>
                <c:pt idx="79">
                  <c:v>0.2877340721593229</c:v>
                </c:pt>
                <c:pt idx="80">
                  <c:v>0.2877340721593229</c:v>
                </c:pt>
                <c:pt idx="81">
                  <c:v>0.2877340721593229</c:v>
                </c:pt>
                <c:pt idx="82">
                  <c:v>0.2877340721593229</c:v>
                </c:pt>
                <c:pt idx="83">
                  <c:v>0.2877340721593229</c:v>
                </c:pt>
                <c:pt idx="84">
                  <c:v>0.2877340721593229</c:v>
                </c:pt>
                <c:pt idx="85">
                  <c:v>0.2877340721593229</c:v>
                </c:pt>
                <c:pt idx="86">
                  <c:v>0.2877340721593229</c:v>
                </c:pt>
                <c:pt idx="87">
                  <c:v>0.2877340721593229</c:v>
                </c:pt>
                <c:pt idx="88">
                  <c:v>0.2877340721593229</c:v>
                </c:pt>
                <c:pt idx="89">
                  <c:v>0.2877340721593229</c:v>
                </c:pt>
                <c:pt idx="90">
                  <c:v>0.2877340721593229</c:v>
                </c:pt>
                <c:pt idx="91">
                  <c:v>0.2877340721593229</c:v>
                </c:pt>
                <c:pt idx="92">
                  <c:v>0.2877340721593229</c:v>
                </c:pt>
                <c:pt idx="93">
                  <c:v>0.2877340721593229</c:v>
                </c:pt>
                <c:pt idx="94">
                  <c:v>0.2877340721593229</c:v>
                </c:pt>
                <c:pt idx="95">
                  <c:v>0.2877340721593229</c:v>
                </c:pt>
                <c:pt idx="96">
                  <c:v>0.2877340721593229</c:v>
                </c:pt>
                <c:pt idx="97">
                  <c:v>0.2877340721593229</c:v>
                </c:pt>
                <c:pt idx="98">
                  <c:v>0.2877340721593229</c:v>
                </c:pt>
                <c:pt idx="99">
                  <c:v>0.2877340721593229</c:v>
                </c:pt>
                <c:pt idx="100">
                  <c:v>0.2877340721593229</c:v>
                </c:pt>
                <c:pt idx="101">
                  <c:v>0.2877340721593229</c:v>
                </c:pt>
                <c:pt idx="102">
                  <c:v>0.2877340721593229</c:v>
                </c:pt>
                <c:pt idx="103">
                  <c:v>0.2877340721593229</c:v>
                </c:pt>
                <c:pt idx="104">
                  <c:v>0.2877340721593229</c:v>
                </c:pt>
                <c:pt idx="105">
                  <c:v>0.2877340721593229</c:v>
                </c:pt>
                <c:pt idx="106">
                  <c:v>0.2877340721593229</c:v>
                </c:pt>
                <c:pt idx="107">
                  <c:v>0.2877340721593229</c:v>
                </c:pt>
                <c:pt idx="108">
                  <c:v>0.2877340721593229</c:v>
                </c:pt>
                <c:pt idx="109">
                  <c:v>0.2877340721593229</c:v>
                </c:pt>
                <c:pt idx="110">
                  <c:v>0.2877340721593229</c:v>
                </c:pt>
                <c:pt idx="111">
                  <c:v>0.2877340721593229</c:v>
                </c:pt>
                <c:pt idx="112">
                  <c:v>0.2877340721593229</c:v>
                </c:pt>
                <c:pt idx="113">
                  <c:v>0.2877340721593229</c:v>
                </c:pt>
                <c:pt idx="114">
                  <c:v>0.2877340721593229</c:v>
                </c:pt>
                <c:pt idx="115">
                  <c:v>0.2877340721593229</c:v>
                </c:pt>
                <c:pt idx="116">
                  <c:v>0.2877340721593229</c:v>
                </c:pt>
                <c:pt idx="117">
                  <c:v>0.2877340721593229</c:v>
                </c:pt>
                <c:pt idx="118">
                  <c:v>0.2877340721593229</c:v>
                </c:pt>
                <c:pt idx="119">
                  <c:v>0.2877340721593229</c:v>
                </c:pt>
                <c:pt idx="120">
                  <c:v>0.2877340721593229</c:v>
                </c:pt>
                <c:pt idx="121">
                  <c:v>0.2877340721593229</c:v>
                </c:pt>
                <c:pt idx="122">
                  <c:v>0.2877340721593229</c:v>
                </c:pt>
                <c:pt idx="123">
                  <c:v>0.2877340721593229</c:v>
                </c:pt>
                <c:pt idx="124">
                  <c:v>0.2877340721593229</c:v>
                </c:pt>
                <c:pt idx="125">
                  <c:v>0.2877340721593229</c:v>
                </c:pt>
                <c:pt idx="126">
                  <c:v>0.2877340721593229</c:v>
                </c:pt>
                <c:pt idx="127">
                  <c:v>0.2877340721593229</c:v>
                </c:pt>
                <c:pt idx="128">
                  <c:v>0.2877340721593229</c:v>
                </c:pt>
                <c:pt idx="129">
                  <c:v>0.2877340721593229</c:v>
                </c:pt>
                <c:pt idx="130">
                  <c:v>0.2877340721593229</c:v>
                </c:pt>
                <c:pt idx="131">
                  <c:v>0.2877340721593229</c:v>
                </c:pt>
                <c:pt idx="132">
                  <c:v>0.2877340721593229</c:v>
                </c:pt>
                <c:pt idx="133">
                  <c:v>0.2877340721593229</c:v>
                </c:pt>
                <c:pt idx="134">
                  <c:v>0.2877340721593229</c:v>
                </c:pt>
                <c:pt idx="135">
                  <c:v>0.2877340721593229</c:v>
                </c:pt>
                <c:pt idx="136">
                  <c:v>0.2877340721593229</c:v>
                </c:pt>
                <c:pt idx="137">
                  <c:v>0.2877340721593229</c:v>
                </c:pt>
                <c:pt idx="138">
                  <c:v>0.2877340721593229</c:v>
                </c:pt>
                <c:pt idx="139">
                  <c:v>0.2877340721593229</c:v>
                </c:pt>
                <c:pt idx="140">
                  <c:v>0.2877340721593229</c:v>
                </c:pt>
                <c:pt idx="141">
                  <c:v>0.2877340721593229</c:v>
                </c:pt>
                <c:pt idx="142">
                  <c:v>0.2877340721593229</c:v>
                </c:pt>
                <c:pt idx="143">
                  <c:v>0.2877340721593229</c:v>
                </c:pt>
                <c:pt idx="144">
                  <c:v>0.2877340721593229</c:v>
                </c:pt>
                <c:pt idx="145">
                  <c:v>0.2877340721593229</c:v>
                </c:pt>
                <c:pt idx="146">
                  <c:v>0.2877340721593229</c:v>
                </c:pt>
                <c:pt idx="147">
                  <c:v>0.2877340721593229</c:v>
                </c:pt>
                <c:pt idx="148">
                  <c:v>0.2877340721593229</c:v>
                </c:pt>
                <c:pt idx="149">
                  <c:v>0.2877340721593229</c:v>
                </c:pt>
                <c:pt idx="150">
                  <c:v>0.2877340721593229</c:v>
                </c:pt>
                <c:pt idx="151">
                  <c:v>0.2877340721593229</c:v>
                </c:pt>
                <c:pt idx="152">
                  <c:v>0.2877340721593229</c:v>
                </c:pt>
                <c:pt idx="153">
                  <c:v>0.2877340721593229</c:v>
                </c:pt>
                <c:pt idx="154">
                  <c:v>0.2877340721593229</c:v>
                </c:pt>
                <c:pt idx="155">
                  <c:v>0.2877340721593229</c:v>
                </c:pt>
                <c:pt idx="156">
                  <c:v>0.2877340721593229</c:v>
                </c:pt>
                <c:pt idx="157">
                  <c:v>0.2877340721593229</c:v>
                </c:pt>
                <c:pt idx="158">
                  <c:v>0.2877340721593229</c:v>
                </c:pt>
                <c:pt idx="159">
                  <c:v>0.2877340721593229</c:v>
                </c:pt>
                <c:pt idx="160">
                  <c:v>0.2877340721593229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ClustersTimeSeries!$G$3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ClustersTimeSeries!$G$4:$G$164</c:f>
              <c:numCache>
                <c:formatCode>0.00</c:formatCode>
                <c:ptCount val="161"/>
                <c:pt idx="0">
                  <c:v>0.13148074626680817</c:v>
                </c:pt>
                <c:pt idx="1">
                  <c:v>0.13148074626680817</c:v>
                </c:pt>
                <c:pt idx="2">
                  <c:v>0.13148074626680817</c:v>
                </c:pt>
                <c:pt idx="3">
                  <c:v>0.13148074626680817</c:v>
                </c:pt>
                <c:pt idx="4">
                  <c:v>0.13148074626680817</c:v>
                </c:pt>
                <c:pt idx="5">
                  <c:v>0.13148074626680817</c:v>
                </c:pt>
                <c:pt idx="6">
                  <c:v>0.13148074626680817</c:v>
                </c:pt>
                <c:pt idx="7">
                  <c:v>0.13148074626680817</c:v>
                </c:pt>
                <c:pt idx="8">
                  <c:v>0.13148074626680817</c:v>
                </c:pt>
                <c:pt idx="9">
                  <c:v>0.13148074626680817</c:v>
                </c:pt>
                <c:pt idx="10">
                  <c:v>0.13148074626680817</c:v>
                </c:pt>
                <c:pt idx="11">
                  <c:v>0.13148074626680817</c:v>
                </c:pt>
                <c:pt idx="12">
                  <c:v>0.13148074626680817</c:v>
                </c:pt>
                <c:pt idx="13">
                  <c:v>0.13148074626680817</c:v>
                </c:pt>
                <c:pt idx="14">
                  <c:v>0.13148074626680817</c:v>
                </c:pt>
                <c:pt idx="15">
                  <c:v>0.13148074626680817</c:v>
                </c:pt>
                <c:pt idx="16">
                  <c:v>0.13148074626680817</c:v>
                </c:pt>
                <c:pt idx="17">
                  <c:v>0.13148074626680817</c:v>
                </c:pt>
                <c:pt idx="18">
                  <c:v>0.13148074626680817</c:v>
                </c:pt>
                <c:pt idx="19">
                  <c:v>0.13148074626680817</c:v>
                </c:pt>
                <c:pt idx="20">
                  <c:v>0.13148074626680817</c:v>
                </c:pt>
                <c:pt idx="21">
                  <c:v>0.13148074626680817</c:v>
                </c:pt>
                <c:pt idx="22">
                  <c:v>0.13148074626680817</c:v>
                </c:pt>
                <c:pt idx="23">
                  <c:v>0.13148074626680817</c:v>
                </c:pt>
                <c:pt idx="24">
                  <c:v>0.13148074626680817</c:v>
                </c:pt>
                <c:pt idx="25">
                  <c:v>0.13148074626680817</c:v>
                </c:pt>
                <c:pt idx="26">
                  <c:v>0.13148074626680817</c:v>
                </c:pt>
                <c:pt idx="27">
                  <c:v>0.13148074626680817</c:v>
                </c:pt>
                <c:pt idx="28">
                  <c:v>0.13148074626680817</c:v>
                </c:pt>
                <c:pt idx="29">
                  <c:v>0.13148074626680817</c:v>
                </c:pt>
                <c:pt idx="30">
                  <c:v>0.13148074626680817</c:v>
                </c:pt>
                <c:pt idx="31">
                  <c:v>0.13148074626680817</c:v>
                </c:pt>
                <c:pt idx="32">
                  <c:v>0.13148074626680817</c:v>
                </c:pt>
                <c:pt idx="33">
                  <c:v>0.13148074626680817</c:v>
                </c:pt>
                <c:pt idx="34">
                  <c:v>0.13148074626680817</c:v>
                </c:pt>
                <c:pt idx="35">
                  <c:v>0.13148074626680817</c:v>
                </c:pt>
                <c:pt idx="36">
                  <c:v>0.13148074626680817</c:v>
                </c:pt>
                <c:pt idx="37">
                  <c:v>0.13148074626680817</c:v>
                </c:pt>
                <c:pt idx="38">
                  <c:v>0.13148074626680817</c:v>
                </c:pt>
                <c:pt idx="39">
                  <c:v>0.13148074626680817</c:v>
                </c:pt>
                <c:pt idx="40">
                  <c:v>0.13148074626680817</c:v>
                </c:pt>
                <c:pt idx="41">
                  <c:v>0.13148074626680817</c:v>
                </c:pt>
                <c:pt idx="42">
                  <c:v>0.13148074626680817</c:v>
                </c:pt>
                <c:pt idx="43">
                  <c:v>0.13148074626680817</c:v>
                </c:pt>
                <c:pt idx="44">
                  <c:v>0.13148074626680817</c:v>
                </c:pt>
                <c:pt idx="45">
                  <c:v>0.13148074626680817</c:v>
                </c:pt>
                <c:pt idx="46">
                  <c:v>0.13148074626680817</c:v>
                </c:pt>
                <c:pt idx="47">
                  <c:v>0.13148074626680817</c:v>
                </c:pt>
                <c:pt idx="48">
                  <c:v>0.13148074626680817</c:v>
                </c:pt>
                <c:pt idx="49">
                  <c:v>0.13148074626680817</c:v>
                </c:pt>
                <c:pt idx="50">
                  <c:v>0.13148074626680817</c:v>
                </c:pt>
                <c:pt idx="51">
                  <c:v>0.13148074626680817</c:v>
                </c:pt>
                <c:pt idx="52">
                  <c:v>0.13148074626680817</c:v>
                </c:pt>
                <c:pt idx="53">
                  <c:v>0.13148074626680817</c:v>
                </c:pt>
                <c:pt idx="54">
                  <c:v>0.13148074626680817</c:v>
                </c:pt>
                <c:pt idx="55">
                  <c:v>0.13148074626680817</c:v>
                </c:pt>
                <c:pt idx="56">
                  <c:v>0.13148074626680817</c:v>
                </c:pt>
                <c:pt idx="57">
                  <c:v>0.13148074626680817</c:v>
                </c:pt>
                <c:pt idx="58">
                  <c:v>0.13148074626680817</c:v>
                </c:pt>
                <c:pt idx="59">
                  <c:v>0.13148074626680817</c:v>
                </c:pt>
                <c:pt idx="60">
                  <c:v>0.13148074626680817</c:v>
                </c:pt>
                <c:pt idx="61">
                  <c:v>0.13148074626680817</c:v>
                </c:pt>
                <c:pt idx="62">
                  <c:v>0.13148074626680817</c:v>
                </c:pt>
                <c:pt idx="63">
                  <c:v>0.13148074626680817</c:v>
                </c:pt>
                <c:pt idx="64">
                  <c:v>0.13148074626680817</c:v>
                </c:pt>
                <c:pt idx="65">
                  <c:v>0.13148074626680817</c:v>
                </c:pt>
                <c:pt idx="66">
                  <c:v>0.13148074626680817</c:v>
                </c:pt>
                <c:pt idx="67">
                  <c:v>0.13148074626680817</c:v>
                </c:pt>
                <c:pt idx="68">
                  <c:v>0.13148074626680817</c:v>
                </c:pt>
                <c:pt idx="69">
                  <c:v>0.13148074626680817</c:v>
                </c:pt>
                <c:pt idx="70">
                  <c:v>0.13148074626680817</c:v>
                </c:pt>
                <c:pt idx="71">
                  <c:v>0.13148074626680817</c:v>
                </c:pt>
                <c:pt idx="72">
                  <c:v>0.13148074626680817</c:v>
                </c:pt>
                <c:pt idx="73">
                  <c:v>0.13148074626680817</c:v>
                </c:pt>
                <c:pt idx="74">
                  <c:v>0.13148074626680817</c:v>
                </c:pt>
                <c:pt idx="75">
                  <c:v>0.13148074626680817</c:v>
                </c:pt>
                <c:pt idx="76">
                  <c:v>0.13148074626680817</c:v>
                </c:pt>
                <c:pt idx="77">
                  <c:v>0.13148074626680817</c:v>
                </c:pt>
                <c:pt idx="78">
                  <c:v>0.13148074626680817</c:v>
                </c:pt>
                <c:pt idx="79">
                  <c:v>0.13148074626680817</c:v>
                </c:pt>
                <c:pt idx="80">
                  <c:v>0.13148074626680817</c:v>
                </c:pt>
                <c:pt idx="81">
                  <c:v>0.13148074626680817</c:v>
                </c:pt>
                <c:pt idx="82">
                  <c:v>0.13148074626680817</c:v>
                </c:pt>
                <c:pt idx="83">
                  <c:v>0.13148074626680817</c:v>
                </c:pt>
                <c:pt idx="84">
                  <c:v>0.13148074626680817</c:v>
                </c:pt>
                <c:pt idx="85">
                  <c:v>0.13148074626680817</c:v>
                </c:pt>
                <c:pt idx="86">
                  <c:v>0.13148074626680817</c:v>
                </c:pt>
                <c:pt idx="87">
                  <c:v>0.13148074626680817</c:v>
                </c:pt>
                <c:pt idx="88">
                  <c:v>0.13148074626680817</c:v>
                </c:pt>
                <c:pt idx="89">
                  <c:v>0.13148074626680817</c:v>
                </c:pt>
                <c:pt idx="90">
                  <c:v>0.13148074626680817</c:v>
                </c:pt>
                <c:pt idx="91">
                  <c:v>0.13148074626680817</c:v>
                </c:pt>
                <c:pt idx="92">
                  <c:v>0.13148074626680817</c:v>
                </c:pt>
                <c:pt idx="93">
                  <c:v>0.13148074626680817</c:v>
                </c:pt>
                <c:pt idx="94">
                  <c:v>0.13148074626680817</c:v>
                </c:pt>
                <c:pt idx="95">
                  <c:v>0.13148074626680817</c:v>
                </c:pt>
                <c:pt idx="96">
                  <c:v>0.13148074626680817</c:v>
                </c:pt>
                <c:pt idx="97">
                  <c:v>0.13148074626680817</c:v>
                </c:pt>
                <c:pt idx="98">
                  <c:v>0.13148074626680817</c:v>
                </c:pt>
                <c:pt idx="99">
                  <c:v>0.13148074626680817</c:v>
                </c:pt>
                <c:pt idx="100">
                  <c:v>0.13148074626680817</c:v>
                </c:pt>
                <c:pt idx="101">
                  <c:v>0.13148074626680817</c:v>
                </c:pt>
                <c:pt idx="102">
                  <c:v>0.13148074626680817</c:v>
                </c:pt>
                <c:pt idx="103">
                  <c:v>0.13148074626680817</c:v>
                </c:pt>
                <c:pt idx="104">
                  <c:v>0.13148074626680817</c:v>
                </c:pt>
                <c:pt idx="105">
                  <c:v>0.13148074626680817</c:v>
                </c:pt>
                <c:pt idx="106">
                  <c:v>0.13148074626680817</c:v>
                </c:pt>
                <c:pt idx="107">
                  <c:v>0.13148074626680817</c:v>
                </c:pt>
                <c:pt idx="108">
                  <c:v>0.13148074626680817</c:v>
                </c:pt>
                <c:pt idx="109">
                  <c:v>0.13148074626680817</c:v>
                </c:pt>
                <c:pt idx="110">
                  <c:v>0.13148074626680817</c:v>
                </c:pt>
                <c:pt idx="111">
                  <c:v>0.13148074626680817</c:v>
                </c:pt>
                <c:pt idx="112">
                  <c:v>0.13148074626680817</c:v>
                </c:pt>
                <c:pt idx="113">
                  <c:v>0.13148074626680817</c:v>
                </c:pt>
                <c:pt idx="114">
                  <c:v>0.13148074626680817</c:v>
                </c:pt>
                <c:pt idx="115">
                  <c:v>0.13148074626680817</c:v>
                </c:pt>
                <c:pt idx="116">
                  <c:v>0.13148074626680817</c:v>
                </c:pt>
                <c:pt idx="117">
                  <c:v>0.13148074626680817</c:v>
                </c:pt>
                <c:pt idx="118">
                  <c:v>0.13148074626680817</c:v>
                </c:pt>
                <c:pt idx="119">
                  <c:v>0.13148074626680817</c:v>
                </c:pt>
                <c:pt idx="120">
                  <c:v>0.13148074626680817</c:v>
                </c:pt>
                <c:pt idx="121">
                  <c:v>0.13148074626680817</c:v>
                </c:pt>
                <c:pt idx="122">
                  <c:v>0.13148074626680817</c:v>
                </c:pt>
                <c:pt idx="123">
                  <c:v>0.13148074626680817</c:v>
                </c:pt>
                <c:pt idx="124">
                  <c:v>0.13148074626680817</c:v>
                </c:pt>
                <c:pt idx="125">
                  <c:v>0.13148074626680817</c:v>
                </c:pt>
                <c:pt idx="126">
                  <c:v>0.13148074626680817</c:v>
                </c:pt>
                <c:pt idx="127">
                  <c:v>0.13148074626680817</c:v>
                </c:pt>
                <c:pt idx="128">
                  <c:v>0.13148074626680817</c:v>
                </c:pt>
                <c:pt idx="129">
                  <c:v>0.13148074626680817</c:v>
                </c:pt>
                <c:pt idx="130">
                  <c:v>0.13148074626680817</c:v>
                </c:pt>
                <c:pt idx="131">
                  <c:v>0.13148074626680817</c:v>
                </c:pt>
                <c:pt idx="132">
                  <c:v>0.13148074626680817</c:v>
                </c:pt>
                <c:pt idx="133">
                  <c:v>0.13148074626680817</c:v>
                </c:pt>
                <c:pt idx="134">
                  <c:v>0.13148074626680817</c:v>
                </c:pt>
                <c:pt idx="135">
                  <c:v>0.13148074626680817</c:v>
                </c:pt>
                <c:pt idx="136">
                  <c:v>0.13148074626680817</c:v>
                </c:pt>
                <c:pt idx="137">
                  <c:v>0.13148074626680817</c:v>
                </c:pt>
                <c:pt idx="138">
                  <c:v>0.13148074626680817</c:v>
                </c:pt>
                <c:pt idx="139">
                  <c:v>0.13148074626680817</c:v>
                </c:pt>
                <c:pt idx="140">
                  <c:v>0.13148074626680817</c:v>
                </c:pt>
                <c:pt idx="141">
                  <c:v>0.13148074626680817</c:v>
                </c:pt>
                <c:pt idx="142">
                  <c:v>0.13148074626680817</c:v>
                </c:pt>
                <c:pt idx="143">
                  <c:v>0.13148074626680817</c:v>
                </c:pt>
                <c:pt idx="144">
                  <c:v>0.13148074626680817</c:v>
                </c:pt>
                <c:pt idx="145">
                  <c:v>0.13148074626680817</c:v>
                </c:pt>
                <c:pt idx="146">
                  <c:v>0.13148074626680817</c:v>
                </c:pt>
                <c:pt idx="147">
                  <c:v>0.13148074626680817</c:v>
                </c:pt>
                <c:pt idx="148">
                  <c:v>0.13148074626680817</c:v>
                </c:pt>
                <c:pt idx="149">
                  <c:v>0.13148074626680817</c:v>
                </c:pt>
                <c:pt idx="150">
                  <c:v>0.13148074626680817</c:v>
                </c:pt>
                <c:pt idx="151">
                  <c:v>0.13148074626680817</c:v>
                </c:pt>
                <c:pt idx="152">
                  <c:v>0.13148074626680817</c:v>
                </c:pt>
                <c:pt idx="153">
                  <c:v>0.13148074626680817</c:v>
                </c:pt>
                <c:pt idx="154">
                  <c:v>0.13148074626680817</c:v>
                </c:pt>
                <c:pt idx="155">
                  <c:v>0.13148074626680817</c:v>
                </c:pt>
                <c:pt idx="156">
                  <c:v>0.13148074626680817</c:v>
                </c:pt>
                <c:pt idx="157">
                  <c:v>0.13148074626680817</c:v>
                </c:pt>
                <c:pt idx="158">
                  <c:v>0.13148074626680817</c:v>
                </c:pt>
                <c:pt idx="159">
                  <c:v>0.13148074626680817</c:v>
                </c:pt>
                <c:pt idx="160">
                  <c:v>0.13148074626680817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1590952"/>
        <c:axId val="191591344"/>
      </c:lineChart>
      <c:dateAx>
        <c:axId val="191590952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91344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159134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9095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2 - Carbon [emissions]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ClustersTimeSeries!$H$3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ClustersTimeSeries!$H$4:$H$164</c:f>
              <c:numCache>
                <c:formatCode>0.00</c:formatCode>
                <c:ptCount val="161"/>
                <c:pt idx="0">
                  <c:v>2.4390243902439001E-2</c:v>
                </c:pt>
                <c:pt idx="1">
                  <c:v>7.2727272727272696E-2</c:v>
                </c:pt>
                <c:pt idx="2">
                  <c:v>4.4444444444444398E-2</c:v>
                </c:pt>
                <c:pt idx="3">
                  <c:v>3.1390134529147899E-2</c:v>
                </c:pt>
                <c:pt idx="4">
                  <c:v>5.6470588235294099E-2</c:v>
                </c:pt>
                <c:pt idx="5">
                  <c:v>4.06654343807763E-2</c:v>
                </c:pt>
                <c:pt idx="6">
                  <c:v>5.2730696798493397E-2</c:v>
                </c:pt>
                <c:pt idx="7">
                  <c:v>3.8812785388127803E-2</c:v>
                </c:pt>
                <c:pt idx="8">
                  <c:v>5.6737588652482199E-2</c:v>
                </c:pt>
                <c:pt idx="9">
                  <c:v>4.3589743589743497E-2</c:v>
                </c:pt>
                <c:pt idx="10">
                  <c:v>7.6271186440677902E-2</c:v>
                </c:pt>
                <c:pt idx="11">
                  <c:v>5.8974358974358897E-2</c:v>
                </c:pt>
                <c:pt idx="12">
                  <c:v>5.0938337801608502E-2</c:v>
                </c:pt>
                <c:pt idx="13">
                  <c:v>4.2889390519187297E-2</c:v>
                </c:pt>
                <c:pt idx="14">
                  <c:v>7.0080862533692695E-2</c:v>
                </c:pt>
                <c:pt idx="15">
                  <c:v>7.5187969924811998E-2</c:v>
                </c:pt>
                <c:pt idx="16">
                  <c:v>6.11814345991561E-2</c:v>
                </c:pt>
                <c:pt idx="17">
                  <c:v>4.2553191489361701E-2</c:v>
                </c:pt>
                <c:pt idx="18">
                  <c:v>3.81282495667244E-2</c:v>
                </c:pt>
                <c:pt idx="19">
                  <c:v>5.83657587548638E-2</c:v>
                </c:pt>
                <c:pt idx="20">
                  <c:v>7.4829931972789102E-2</c:v>
                </c:pt>
                <c:pt idx="21">
                  <c:v>5.66343042071197E-2</c:v>
                </c:pt>
                <c:pt idx="22">
                  <c:v>6.4020486555697795E-2</c:v>
                </c:pt>
                <c:pt idx="23">
                  <c:v>4.3706293706293697E-2</c:v>
                </c:pt>
                <c:pt idx="24">
                  <c:v>3.4482758620689599E-2</c:v>
                </c:pt>
                <c:pt idx="25">
                  <c:v>4.7538200339558502E-2</c:v>
                </c:pt>
                <c:pt idx="26">
                  <c:v>6.0498220640569297E-2</c:v>
                </c:pt>
                <c:pt idx="27">
                  <c:v>1.4903129657228001E-2</c:v>
                </c:pt>
                <c:pt idx="28">
                  <c:v>1.81311018131101E-2</c:v>
                </c:pt>
                <c:pt idx="29">
                  <c:v>1.8597997138769602E-2</c:v>
                </c:pt>
                <c:pt idx="30">
                  <c:v>4.6296296296296197E-2</c:v>
                </c:pt>
                <c:pt idx="31">
                  <c:v>4.1666666666666602E-2</c:v>
                </c:pt>
                <c:pt idx="32">
                  <c:v>3.5769828926905098E-2</c:v>
                </c:pt>
                <c:pt idx="33">
                  <c:v>4.6399999999999997E-2</c:v>
                </c:pt>
                <c:pt idx="34">
                  <c:v>4.2682926829268199E-2</c:v>
                </c:pt>
                <c:pt idx="35">
                  <c:v>3.6982248520709998E-2</c:v>
                </c:pt>
                <c:pt idx="36">
                  <c:v>4.0209790209790201E-2</c:v>
                </c:pt>
                <c:pt idx="37">
                  <c:v>2.8205128205128199E-2</c:v>
                </c:pt>
                <c:pt idx="38">
                  <c:v>3.8235294117646999E-2</c:v>
                </c:pt>
                <c:pt idx="39">
                  <c:v>4.5226130653266298E-2</c:v>
                </c:pt>
                <c:pt idx="40">
                  <c:v>4.1358936484490398E-2</c:v>
                </c:pt>
                <c:pt idx="41">
                  <c:v>5.8663028649386002E-2</c:v>
                </c:pt>
                <c:pt idx="42">
                  <c:v>3.10650887573964E-2</c:v>
                </c:pt>
                <c:pt idx="43">
                  <c:v>3.9184952978056402E-2</c:v>
                </c:pt>
                <c:pt idx="44">
                  <c:v>4.8327137546468397E-2</c:v>
                </c:pt>
                <c:pt idx="45">
                  <c:v>4.8252911813643898E-2</c:v>
                </c:pt>
                <c:pt idx="46">
                  <c:v>5.2064631956912001E-2</c:v>
                </c:pt>
                <c:pt idx="47">
                  <c:v>2.48344370860927E-2</c:v>
                </c:pt>
                <c:pt idx="48">
                  <c:v>3.07467057101024E-2</c:v>
                </c:pt>
                <c:pt idx="49">
                  <c:v>3.07486631016042E-2</c:v>
                </c:pt>
                <c:pt idx="50">
                  <c:v>3.1209362808842601E-2</c:v>
                </c:pt>
                <c:pt idx="51">
                  <c:v>3.5278154681139699E-2</c:v>
                </c:pt>
                <c:pt idx="52">
                  <c:v>2.9940119760479E-2</c:v>
                </c:pt>
                <c:pt idx="53">
                  <c:v>3.5714285714285698E-2</c:v>
                </c:pt>
                <c:pt idx="54">
                  <c:v>4.09276944065484E-2</c:v>
                </c:pt>
                <c:pt idx="55">
                  <c:v>2.6509572901325398E-2</c:v>
                </c:pt>
                <c:pt idx="56">
                  <c:v>2.7377521613832799E-2</c:v>
                </c:pt>
                <c:pt idx="57">
                  <c:v>5.2795031055900603E-2</c:v>
                </c:pt>
                <c:pt idx="58">
                  <c:v>5.33088235294117E-2</c:v>
                </c:pt>
                <c:pt idx="59">
                  <c:v>4.0609137055837498E-2</c:v>
                </c:pt>
                <c:pt idx="60">
                  <c:v>3.6231884057971002E-2</c:v>
                </c:pt>
                <c:pt idx="61">
                  <c:v>3.5248041775456901E-2</c:v>
                </c:pt>
                <c:pt idx="62">
                  <c:v>4.5513654096228803E-2</c:v>
                </c:pt>
                <c:pt idx="63">
                  <c:v>4.2407660738713999E-2</c:v>
                </c:pt>
                <c:pt idx="64">
                  <c:v>4.1018387553040998E-2</c:v>
                </c:pt>
                <c:pt idx="65">
                  <c:v>4.6448087431693902E-2</c:v>
                </c:pt>
                <c:pt idx="66">
                  <c:v>4.50819672131147E-2</c:v>
                </c:pt>
                <c:pt idx="67">
                  <c:v>5.0991501416430503E-2</c:v>
                </c:pt>
                <c:pt idx="68">
                  <c:v>6.4335664335664303E-2</c:v>
                </c:pt>
                <c:pt idx="69">
                  <c:v>5.9474412171507597E-2</c:v>
                </c:pt>
                <c:pt idx="70">
                  <c:v>4.8640915593705203E-2</c:v>
                </c:pt>
                <c:pt idx="71">
                  <c:v>5.6433408577878097E-2</c:v>
                </c:pt>
                <c:pt idx="72">
                  <c:v>5.9107358262967397E-2</c:v>
                </c:pt>
                <c:pt idx="73">
                  <c:v>6.5190651906519001E-2</c:v>
                </c:pt>
                <c:pt idx="74">
                  <c:v>5.6265984654731399E-2</c:v>
                </c:pt>
                <c:pt idx="75">
                  <c:v>4.4705882352941102E-2</c:v>
                </c:pt>
                <c:pt idx="76">
                  <c:v>6.4220183486238494E-2</c:v>
                </c:pt>
                <c:pt idx="77">
                  <c:v>4.9664429530201303E-2</c:v>
                </c:pt>
                <c:pt idx="78">
                  <c:v>3.8740920096852302E-2</c:v>
                </c:pt>
                <c:pt idx="79">
                  <c:v>4.9086757990867501E-2</c:v>
                </c:pt>
                <c:pt idx="80">
                  <c:v>4.7814207650273201E-2</c:v>
                </c:pt>
                <c:pt idx="81">
                  <c:v>5.3019145802650901E-2</c:v>
                </c:pt>
                <c:pt idx="82">
                  <c:v>6.7307692307692304E-2</c:v>
                </c:pt>
                <c:pt idx="83">
                  <c:v>4.4795783926218698E-2</c:v>
                </c:pt>
                <c:pt idx="84">
                  <c:v>5.2770448548812597E-2</c:v>
                </c:pt>
                <c:pt idx="85">
                  <c:v>5.7497181510710198E-2</c:v>
                </c:pt>
                <c:pt idx="86">
                  <c:v>3.1914893617021198E-2</c:v>
                </c:pt>
                <c:pt idx="87">
                  <c:v>4.5154185022026401E-2</c:v>
                </c:pt>
                <c:pt idx="88">
                  <c:v>5.64159292035398E-2</c:v>
                </c:pt>
                <c:pt idx="89">
                  <c:v>4.40677966101694E-2</c:v>
                </c:pt>
                <c:pt idx="90">
                  <c:v>5.67536889897843E-2</c:v>
                </c:pt>
                <c:pt idx="91">
                  <c:v>4.2725173210161602E-2</c:v>
                </c:pt>
                <c:pt idx="92">
                  <c:v>4.8701298701298697E-2</c:v>
                </c:pt>
                <c:pt idx="93">
                  <c:v>5.3728070175438597E-2</c:v>
                </c:pt>
                <c:pt idx="94">
                  <c:v>7.0526315789473604E-2</c:v>
                </c:pt>
                <c:pt idx="95">
                  <c:v>6.0796645702306001E-2</c:v>
                </c:pt>
                <c:pt idx="96">
                  <c:v>4.1182682154171001E-2</c:v>
                </c:pt>
                <c:pt idx="97">
                  <c:v>6.0409924487594302E-2</c:v>
                </c:pt>
                <c:pt idx="98">
                  <c:v>3.9194915254237198E-2</c:v>
                </c:pt>
                <c:pt idx="99">
                  <c:v>6.1202185792349699E-2</c:v>
                </c:pt>
                <c:pt idx="100">
                  <c:v>5.1136363636363598E-2</c:v>
                </c:pt>
                <c:pt idx="101">
                  <c:v>5.3167420814479602E-2</c:v>
                </c:pt>
                <c:pt idx="102">
                  <c:v>3.0558482613277101E-2</c:v>
                </c:pt>
                <c:pt idx="103">
                  <c:v>5.0984936268829599E-2</c:v>
                </c:pt>
                <c:pt idx="104">
                  <c:v>5.4192229038854803E-2</c:v>
                </c:pt>
                <c:pt idx="105">
                  <c:v>4.7188755020080297E-2</c:v>
                </c:pt>
                <c:pt idx="106">
                  <c:v>3.4883720930232502E-2</c:v>
                </c:pt>
                <c:pt idx="107">
                  <c:v>4.8872180451127803E-2</c:v>
                </c:pt>
                <c:pt idx="108">
                  <c:v>4.3157894736842103E-2</c:v>
                </c:pt>
                <c:pt idx="109">
                  <c:v>4.8446069469835401E-2</c:v>
                </c:pt>
                <c:pt idx="110">
                  <c:v>4.4930875576036797E-2</c:v>
                </c:pt>
                <c:pt idx="111">
                  <c:v>3.5227272727272697E-2</c:v>
                </c:pt>
                <c:pt idx="112">
                  <c:v>3.8421599169262702E-2</c:v>
                </c:pt>
                <c:pt idx="113">
                  <c:v>3.6290322580645101E-2</c:v>
                </c:pt>
                <c:pt idx="114">
                  <c:v>3.2802249297094598E-2</c:v>
                </c:pt>
                <c:pt idx="115">
                  <c:v>2.2916666666666599E-2</c:v>
                </c:pt>
                <c:pt idx="116">
                  <c:v>4.9085659287776702E-2</c:v>
                </c:pt>
                <c:pt idx="117">
                  <c:v>6.1983471074380098E-2</c:v>
                </c:pt>
                <c:pt idx="118">
                  <c:v>5.7268722466960298E-2</c:v>
                </c:pt>
                <c:pt idx="119">
                  <c:v>4.2857142857142802E-2</c:v>
                </c:pt>
                <c:pt idx="120">
                  <c:v>4.2382588774341298E-2</c:v>
                </c:pt>
                <c:pt idx="121">
                  <c:v>5.8174523570712101E-2</c:v>
                </c:pt>
                <c:pt idx="122">
                  <c:v>3.7572254335260097E-2</c:v>
                </c:pt>
                <c:pt idx="123">
                  <c:v>5.0332383665716997E-2</c:v>
                </c:pt>
                <c:pt idx="124">
                  <c:v>3.2487309644669997E-2</c:v>
                </c:pt>
                <c:pt idx="125">
                  <c:v>4.1733547351524798E-2</c:v>
                </c:pt>
                <c:pt idx="126">
                  <c:v>4.5291157440690101E-2</c:v>
                </c:pt>
                <c:pt idx="127">
                  <c:v>2.9454022988505701E-2</c:v>
                </c:pt>
                <c:pt idx="128">
                  <c:v>5.3495007132667603E-2</c:v>
                </c:pt>
                <c:pt idx="129">
                  <c:v>4.7238372093023201E-2</c:v>
                </c:pt>
                <c:pt idx="130">
                  <c:v>5.7915057915057903E-2</c:v>
                </c:pt>
                <c:pt idx="131">
                  <c:v>4.2168674698795101E-2</c:v>
                </c:pt>
                <c:pt idx="132">
                  <c:v>4.7514619883040898E-2</c:v>
                </c:pt>
                <c:pt idx="133">
                  <c:v>4.5209176788124097E-2</c:v>
                </c:pt>
                <c:pt idx="134">
                  <c:v>3.7507946598855597E-2</c:v>
                </c:pt>
                <c:pt idx="135">
                  <c:v>4.5070422535211201E-2</c:v>
                </c:pt>
                <c:pt idx="136">
                  <c:v>4.0358744394618798E-2</c:v>
                </c:pt>
                <c:pt idx="137">
                  <c:v>3.8461538461538401E-2</c:v>
                </c:pt>
                <c:pt idx="138">
                  <c:v>2.84225485551871E-2</c:v>
                </c:pt>
                <c:pt idx="139">
                  <c:v>3.2801822323462397E-2</c:v>
                </c:pt>
                <c:pt idx="140">
                  <c:v>4.8755713560182802E-2</c:v>
                </c:pt>
                <c:pt idx="141">
                  <c:v>6.2715765247410807E-2</c:v>
                </c:pt>
                <c:pt idx="142">
                  <c:v>4.8645660585958997E-2</c:v>
                </c:pt>
                <c:pt idx="143">
                  <c:v>4.5277507302823698E-2</c:v>
                </c:pt>
                <c:pt idx="144">
                  <c:v>5.05520046484602E-2</c:v>
                </c:pt>
                <c:pt idx="145">
                  <c:v>4.5214327657075698E-2</c:v>
                </c:pt>
                <c:pt idx="146">
                  <c:v>3.6051026067664999E-2</c:v>
                </c:pt>
                <c:pt idx="147">
                  <c:v>4.2452830188679201E-2</c:v>
                </c:pt>
                <c:pt idx="148">
                  <c:v>3.9227166276346599E-2</c:v>
                </c:pt>
                <c:pt idx="149">
                  <c:v>3.8181818181818102E-2</c:v>
                </c:pt>
                <c:pt idx="150">
                  <c:v>3.4543325526931998E-2</c:v>
                </c:pt>
                <c:pt idx="151">
                  <c:v>3.2032615026208501E-2</c:v>
                </c:pt>
                <c:pt idx="152">
                  <c:v>3.37995337995338E-2</c:v>
                </c:pt>
                <c:pt idx="153">
                  <c:v>3.0201342281879099E-2</c:v>
                </c:pt>
                <c:pt idx="154">
                  <c:v>5.0123762376237599E-2</c:v>
                </c:pt>
                <c:pt idx="155">
                  <c:v>3.0890369473046599E-2</c:v>
                </c:pt>
                <c:pt idx="156">
                  <c:v>4.1503523884103298E-2</c:v>
                </c:pt>
                <c:pt idx="157">
                  <c:v>4.3149946062567397E-2</c:v>
                </c:pt>
                <c:pt idx="158">
                  <c:v>4.5201668984700898E-2</c:v>
                </c:pt>
                <c:pt idx="159">
                  <c:v>5.3412462908011799E-2</c:v>
                </c:pt>
                <c:pt idx="160">
                  <c:v>3.7388724035608299E-2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ClustersTimeSeries!$I$3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ClustersTimeSeries!$I$4:$I$164</c:f>
              <c:numCache>
                <c:formatCode>0.00</c:formatCode>
                <c:ptCount val="161"/>
                <c:pt idx="0">
                  <c:v>6.8181818181818094E-2</c:v>
                </c:pt>
                <c:pt idx="1">
                  <c:v>6.0606060606060601E-2</c:v>
                </c:pt>
                <c:pt idx="2">
                  <c:v>6.8322981366459604E-2</c:v>
                </c:pt>
                <c:pt idx="3">
                  <c:v>5.6277056277056203E-2</c:v>
                </c:pt>
                <c:pt idx="4">
                  <c:v>4.3689320388349502E-2</c:v>
                </c:pt>
                <c:pt idx="5">
                  <c:v>7.4204946996466403E-2</c:v>
                </c:pt>
                <c:pt idx="6">
                  <c:v>5.6880733944954097E-2</c:v>
                </c:pt>
                <c:pt idx="7">
                  <c:v>5.4631828978622302E-2</c:v>
                </c:pt>
                <c:pt idx="8">
                  <c:v>6.4676616915422799E-2</c:v>
                </c:pt>
                <c:pt idx="9">
                  <c:v>3.2019704433497498E-2</c:v>
                </c:pt>
                <c:pt idx="10">
                  <c:v>7.7562326869806006E-2</c:v>
                </c:pt>
                <c:pt idx="11">
                  <c:v>5.4123711340206097E-2</c:v>
                </c:pt>
                <c:pt idx="12">
                  <c:v>7.6056338028168996E-2</c:v>
                </c:pt>
                <c:pt idx="13">
                  <c:v>4.49438202247191E-2</c:v>
                </c:pt>
                <c:pt idx="14">
                  <c:v>7.5880758807588003E-2</c:v>
                </c:pt>
                <c:pt idx="15">
                  <c:v>6.0889929742388701E-2</c:v>
                </c:pt>
                <c:pt idx="16">
                  <c:v>6.98689956331877E-2</c:v>
                </c:pt>
                <c:pt idx="17">
                  <c:v>4.24710424710424E-2</c:v>
                </c:pt>
                <c:pt idx="18">
                  <c:v>7.2332730560578595E-2</c:v>
                </c:pt>
                <c:pt idx="19">
                  <c:v>6.4393939393939295E-2</c:v>
                </c:pt>
                <c:pt idx="20">
                  <c:v>9.1065292096219899E-2</c:v>
                </c:pt>
                <c:pt idx="21">
                  <c:v>5.5031446540880498E-2</c:v>
                </c:pt>
                <c:pt idx="22">
                  <c:v>5.078125E-2</c:v>
                </c:pt>
                <c:pt idx="23">
                  <c:v>3.5026269702276701E-2</c:v>
                </c:pt>
                <c:pt idx="24">
                  <c:v>4.54545454545454E-2</c:v>
                </c:pt>
                <c:pt idx="25">
                  <c:v>5.2364864864864802E-2</c:v>
                </c:pt>
                <c:pt idx="26">
                  <c:v>4.6875E-2</c:v>
                </c:pt>
                <c:pt idx="27">
                  <c:v>1.9908116385911102E-2</c:v>
                </c:pt>
                <c:pt idx="28">
                  <c:v>3.4530386740331397E-2</c:v>
                </c:pt>
                <c:pt idx="29">
                  <c:v>3.58166189111747E-2</c:v>
                </c:pt>
                <c:pt idx="30">
                  <c:v>4.8706240487062402E-2</c:v>
                </c:pt>
                <c:pt idx="31">
                  <c:v>2.0249221183800601E-2</c:v>
                </c:pt>
                <c:pt idx="32">
                  <c:v>2.9733959311424099E-2</c:v>
                </c:pt>
                <c:pt idx="33">
                  <c:v>3.8585209003215402E-2</c:v>
                </c:pt>
                <c:pt idx="34">
                  <c:v>4.3410852713178197E-2</c:v>
                </c:pt>
                <c:pt idx="35">
                  <c:v>3.0390738060781401E-2</c:v>
                </c:pt>
                <c:pt idx="36">
                  <c:v>3.81282495667244E-2</c:v>
                </c:pt>
                <c:pt idx="37">
                  <c:v>3.7220843672456497E-2</c:v>
                </c:pt>
                <c:pt idx="38">
                  <c:v>4.5801526717557203E-2</c:v>
                </c:pt>
                <c:pt idx="39">
                  <c:v>3.0844155844155799E-2</c:v>
                </c:pt>
                <c:pt idx="40">
                  <c:v>4.8048048048047999E-2</c:v>
                </c:pt>
                <c:pt idx="41">
                  <c:v>5.4317548746518098E-2</c:v>
                </c:pt>
                <c:pt idx="42">
                  <c:v>3.4334763948497798E-2</c:v>
                </c:pt>
                <c:pt idx="43">
                  <c:v>4.5685279187817202E-2</c:v>
                </c:pt>
                <c:pt idx="44">
                  <c:v>4.4169611307420399E-2</c:v>
                </c:pt>
                <c:pt idx="45">
                  <c:v>4.5996592844974399E-2</c:v>
                </c:pt>
                <c:pt idx="46">
                  <c:v>3.9655172413793099E-2</c:v>
                </c:pt>
                <c:pt idx="47">
                  <c:v>3.1045751633986901E-2</c:v>
                </c:pt>
                <c:pt idx="48">
                  <c:v>4.0662650602409603E-2</c:v>
                </c:pt>
                <c:pt idx="49">
                  <c:v>3.4712950600800999E-2</c:v>
                </c:pt>
                <c:pt idx="50">
                  <c:v>3.2042723631508598E-2</c:v>
                </c:pt>
                <c:pt idx="51">
                  <c:v>4.3419267299864298E-2</c:v>
                </c:pt>
                <c:pt idx="52">
                  <c:v>2.7065527065526999E-2</c:v>
                </c:pt>
                <c:pt idx="53">
                  <c:v>3.8081805359661498E-2</c:v>
                </c:pt>
                <c:pt idx="54">
                  <c:v>3.0219780219780199E-2</c:v>
                </c:pt>
                <c:pt idx="55">
                  <c:v>3.17700453857791E-2</c:v>
                </c:pt>
                <c:pt idx="56">
                  <c:v>3.4153005464480801E-2</c:v>
                </c:pt>
                <c:pt idx="57">
                  <c:v>4.9284578696343402E-2</c:v>
                </c:pt>
                <c:pt idx="58">
                  <c:v>4.8824593128390499E-2</c:v>
                </c:pt>
                <c:pt idx="59">
                  <c:v>3.7037037037037E-2</c:v>
                </c:pt>
                <c:pt idx="60">
                  <c:v>4.3041606886657098E-2</c:v>
                </c:pt>
                <c:pt idx="61">
                  <c:v>3.5202086049543599E-2</c:v>
                </c:pt>
                <c:pt idx="62">
                  <c:v>4.7430830039525598E-2</c:v>
                </c:pt>
                <c:pt idx="63">
                  <c:v>5.0477489768076401E-2</c:v>
                </c:pt>
                <c:pt idx="64">
                  <c:v>5.5007052186177699E-2</c:v>
                </c:pt>
                <c:pt idx="65">
                  <c:v>4.4077134986225897E-2</c:v>
                </c:pt>
                <c:pt idx="66">
                  <c:v>3.9348710990502002E-2</c:v>
                </c:pt>
                <c:pt idx="67">
                  <c:v>4.99286733238231E-2</c:v>
                </c:pt>
                <c:pt idx="68">
                  <c:v>6.9735006973500699E-2</c:v>
                </c:pt>
                <c:pt idx="69">
                  <c:v>7.4999999999999997E-2</c:v>
                </c:pt>
                <c:pt idx="70">
                  <c:v>5.7803468208092401E-2</c:v>
                </c:pt>
                <c:pt idx="71">
                  <c:v>6.29139072847682E-2</c:v>
                </c:pt>
                <c:pt idx="72">
                  <c:v>6.7961165048543604E-2</c:v>
                </c:pt>
                <c:pt idx="73">
                  <c:v>8.1658291457286397E-2</c:v>
                </c:pt>
                <c:pt idx="74">
                  <c:v>5.7356608478802897E-2</c:v>
                </c:pt>
                <c:pt idx="75">
                  <c:v>5.53549939831528E-2</c:v>
                </c:pt>
                <c:pt idx="76">
                  <c:v>7.9220779220779206E-2</c:v>
                </c:pt>
                <c:pt idx="77">
                  <c:v>4.61133069828722E-2</c:v>
                </c:pt>
                <c:pt idx="78">
                  <c:v>4.8284625158831002E-2</c:v>
                </c:pt>
                <c:pt idx="79">
                  <c:v>3.8975501113585699E-2</c:v>
                </c:pt>
                <c:pt idx="80">
                  <c:v>6.3186813186813101E-2</c:v>
                </c:pt>
                <c:pt idx="81">
                  <c:v>5.5793991416309002E-2</c:v>
                </c:pt>
                <c:pt idx="82">
                  <c:v>5.9474412171507597E-2</c:v>
                </c:pt>
                <c:pt idx="83">
                  <c:v>3.3678756476683898E-2</c:v>
                </c:pt>
                <c:pt idx="84">
                  <c:v>4.2723631508678202E-2</c:v>
                </c:pt>
                <c:pt idx="85">
                  <c:v>5.7627118644067797E-2</c:v>
                </c:pt>
                <c:pt idx="86">
                  <c:v>6.3625450180071999E-2</c:v>
                </c:pt>
                <c:pt idx="87">
                  <c:v>7.3375262054507298E-2</c:v>
                </c:pt>
                <c:pt idx="88">
                  <c:v>4.8780487804878002E-2</c:v>
                </c:pt>
                <c:pt idx="89">
                  <c:v>6.7833698030634507E-2</c:v>
                </c:pt>
                <c:pt idx="90">
                  <c:v>5.1783659378595998E-2</c:v>
                </c:pt>
                <c:pt idx="91">
                  <c:v>5.4437869822485198E-2</c:v>
                </c:pt>
                <c:pt idx="92">
                  <c:v>5.3087757313109399E-2</c:v>
                </c:pt>
                <c:pt idx="93">
                  <c:v>7.3251942286348501E-2</c:v>
                </c:pt>
                <c:pt idx="94">
                  <c:v>6.8228105906313605E-2</c:v>
                </c:pt>
                <c:pt idx="95">
                  <c:v>6.4618644067796605E-2</c:v>
                </c:pt>
                <c:pt idx="96">
                  <c:v>4.8879837067209699E-2</c:v>
                </c:pt>
                <c:pt idx="97">
                  <c:v>3.5010940919037198E-2</c:v>
                </c:pt>
                <c:pt idx="98">
                  <c:v>5.4054054054054002E-2</c:v>
                </c:pt>
                <c:pt idx="99">
                  <c:v>4.8596112311015099E-2</c:v>
                </c:pt>
                <c:pt idx="100">
                  <c:v>5.2132701421800903E-2</c:v>
                </c:pt>
                <c:pt idx="101">
                  <c:v>4.1340782122904998E-2</c:v>
                </c:pt>
                <c:pt idx="102">
                  <c:v>3.94337714863498E-2</c:v>
                </c:pt>
                <c:pt idx="103">
                  <c:v>4.5130641330166199E-2</c:v>
                </c:pt>
                <c:pt idx="104">
                  <c:v>4.5128205128205097E-2</c:v>
                </c:pt>
                <c:pt idx="105">
                  <c:v>4.3043043043043003E-2</c:v>
                </c:pt>
                <c:pt idx="106">
                  <c:v>4.0883977900552398E-2</c:v>
                </c:pt>
                <c:pt idx="107">
                  <c:v>4.8868778280542903E-2</c:v>
                </c:pt>
                <c:pt idx="108">
                  <c:v>4.1304347826086898E-2</c:v>
                </c:pt>
                <c:pt idx="109">
                  <c:v>5.8011049723756897E-2</c:v>
                </c:pt>
                <c:pt idx="110">
                  <c:v>4.0404040404040401E-2</c:v>
                </c:pt>
                <c:pt idx="111">
                  <c:v>4.1031652989448997E-2</c:v>
                </c:pt>
                <c:pt idx="112">
                  <c:v>5.2268244575936797E-2</c:v>
                </c:pt>
                <c:pt idx="113">
                  <c:v>4.0609137055837498E-2</c:v>
                </c:pt>
                <c:pt idx="114">
                  <c:v>2.95519542421353E-2</c:v>
                </c:pt>
                <c:pt idx="115">
                  <c:v>2.5152957171991799E-2</c:v>
                </c:pt>
                <c:pt idx="116">
                  <c:v>5.8883248730964399E-2</c:v>
                </c:pt>
                <c:pt idx="117">
                  <c:v>4.8484848484848402E-2</c:v>
                </c:pt>
                <c:pt idx="118">
                  <c:v>4.9019607843137199E-2</c:v>
                </c:pt>
                <c:pt idx="119">
                  <c:v>2.44618395303326E-2</c:v>
                </c:pt>
                <c:pt idx="120">
                  <c:v>4.8723897911832903E-2</c:v>
                </c:pt>
                <c:pt idx="121">
                  <c:v>4.12168792934249E-2</c:v>
                </c:pt>
                <c:pt idx="122">
                  <c:v>3.5882908404154798E-2</c:v>
                </c:pt>
                <c:pt idx="123">
                  <c:v>5.2156469408224597E-2</c:v>
                </c:pt>
                <c:pt idx="124">
                  <c:v>4.6092184368737403E-2</c:v>
                </c:pt>
                <c:pt idx="125">
                  <c:v>4.3837882547559902E-2</c:v>
                </c:pt>
                <c:pt idx="126">
                  <c:v>4.3134435657800098E-2</c:v>
                </c:pt>
                <c:pt idx="127">
                  <c:v>3.8681948424068698E-2</c:v>
                </c:pt>
                <c:pt idx="128">
                  <c:v>4.4540229885057403E-2</c:v>
                </c:pt>
                <c:pt idx="129">
                  <c:v>5.0145348837209301E-2</c:v>
                </c:pt>
                <c:pt idx="130">
                  <c:v>5.4462934947049901E-2</c:v>
                </c:pt>
                <c:pt idx="131">
                  <c:v>4.5994065281899102E-2</c:v>
                </c:pt>
                <c:pt idx="132">
                  <c:v>3.2376747608535601E-2</c:v>
                </c:pt>
                <c:pt idx="133">
                  <c:v>4.7364909939959898E-2</c:v>
                </c:pt>
                <c:pt idx="134">
                  <c:v>3.1969309462915603E-2</c:v>
                </c:pt>
                <c:pt idx="135">
                  <c:v>4.79643056330172E-2</c:v>
                </c:pt>
                <c:pt idx="136">
                  <c:v>4.0804918949133497E-2</c:v>
                </c:pt>
                <c:pt idx="137">
                  <c:v>3.6531904529956097E-2</c:v>
                </c:pt>
                <c:pt idx="138">
                  <c:v>3.3601514434453299E-2</c:v>
                </c:pt>
                <c:pt idx="139">
                  <c:v>3.0548068283917301E-2</c:v>
                </c:pt>
                <c:pt idx="140">
                  <c:v>4.1365046535677297E-2</c:v>
                </c:pt>
                <c:pt idx="141">
                  <c:v>5.0230946882216999E-2</c:v>
                </c:pt>
                <c:pt idx="142">
                  <c:v>5.1563357103675198E-2</c:v>
                </c:pt>
                <c:pt idx="143">
                  <c:v>4.5568352528793099E-2</c:v>
                </c:pt>
                <c:pt idx="144">
                  <c:v>4.7159090909090901E-2</c:v>
                </c:pt>
                <c:pt idx="145">
                  <c:v>4.1982507288629699E-2</c:v>
                </c:pt>
                <c:pt idx="146">
                  <c:v>3.4235229155162798E-2</c:v>
                </c:pt>
                <c:pt idx="147">
                  <c:v>3.4421364985163197E-2</c:v>
                </c:pt>
                <c:pt idx="148">
                  <c:v>3.5942028985507198E-2</c:v>
                </c:pt>
                <c:pt idx="149">
                  <c:v>3.4271725826193297E-2</c:v>
                </c:pt>
                <c:pt idx="150">
                  <c:v>2.8588098016336001E-2</c:v>
                </c:pt>
                <c:pt idx="151">
                  <c:v>3.2627361190612401E-2</c:v>
                </c:pt>
                <c:pt idx="152">
                  <c:v>3.12876052948255E-2</c:v>
                </c:pt>
                <c:pt idx="153">
                  <c:v>2.7540983606557299E-2</c:v>
                </c:pt>
                <c:pt idx="154">
                  <c:v>4.4999999999999998E-2</c:v>
                </c:pt>
                <c:pt idx="155">
                  <c:v>3.4076827757125103E-2</c:v>
                </c:pt>
                <c:pt idx="156">
                  <c:v>4.2617960426179602E-2</c:v>
                </c:pt>
                <c:pt idx="157">
                  <c:v>4.1065482796892303E-2</c:v>
                </c:pt>
                <c:pt idx="158">
                  <c:v>4.7390109890109798E-2</c:v>
                </c:pt>
                <c:pt idx="159">
                  <c:v>4.4669446098868297E-2</c:v>
                </c:pt>
                <c:pt idx="160">
                  <c:v>4.9586776859504099E-2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ClustersTimeSeries!$J$3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ClustersTimeSeries!$J$4:$J$164</c:f>
              <c:numCache>
                <c:formatCode>0.00</c:formatCode>
                <c:ptCount val="161"/>
                <c:pt idx="0">
                  <c:v>4.6354985498659948E-2</c:v>
                </c:pt>
                <c:pt idx="1">
                  <c:v>4.6354985498659948E-2</c:v>
                </c:pt>
                <c:pt idx="2">
                  <c:v>4.6354985498659948E-2</c:v>
                </c:pt>
                <c:pt idx="3">
                  <c:v>4.6354985498659948E-2</c:v>
                </c:pt>
                <c:pt idx="4">
                  <c:v>4.6354985498659948E-2</c:v>
                </c:pt>
                <c:pt idx="5">
                  <c:v>4.6354985498659948E-2</c:v>
                </c:pt>
                <c:pt idx="6">
                  <c:v>4.6354985498659948E-2</c:v>
                </c:pt>
                <c:pt idx="7">
                  <c:v>4.6354985498659948E-2</c:v>
                </c:pt>
                <c:pt idx="8">
                  <c:v>4.6354985498659948E-2</c:v>
                </c:pt>
                <c:pt idx="9">
                  <c:v>4.6354985498659948E-2</c:v>
                </c:pt>
                <c:pt idx="10">
                  <c:v>4.6354985498659948E-2</c:v>
                </c:pt>
                <c:pt idx="11">
                  <c:v>4.6354985498659948E-2</c:v>
                </c:pt>
                <c:pt idx="12">
                  <c:v>4.6354985498659948E-2</c:v>
                </c:pt>
                <c:pt idx="13">
                  <c:v>4.6354985498659948E-2</c:v>
                </c:pt>
                <c:pt idx="14">
                  <c:v>4.6354985498659948E-2</c:v>
                </c:pt>
                <c:pt idx="15">
                  <c:v>4.6354985498659948E-2</c:v>
                </c:pt>
                <c:pt idx="16">
                  <c:v>4.6354985498659948E-2</c:v>
                </c:pt>
                <c:pt idx="17">
                  <c:v>4.6354985498659948E-2</c:v>
                </c:pt>
                <c:pt idx="18">
                  <c:v>4.6354985498659948E-2</c:v>
                </c:pt>
                <c:pt idx="19">
                  <c:v>4.6354985498659948E-2</c:v>
                </c:pt>
                <c:pt idx="20">
                  <c:v>4.6354985498659948E-2</c:v>
                </c:pt>
                <c:pt idx="21">
                  <c:v>4.6354985498659948E-2</c:v>
                </c:pt>
                <c:pt idx="22">
                  <c:v>4.6354985498659948E-2</c:v>
                </c:pt>
                <c:pt idx="23">
                  <c:v>4.6354985498659948E-2</c:v>
                </c:pt>
                <c:pt idx="24">
                  <c:v>4.6354985498659948E-2</c:v>
                </c:pt>
                <c:pt idx="25">
                  <c:v>4.6354985498659948E-2</c:v>
                </c:pt>
                <c:pt idx="26">
                  <c:v>4.6354985498659948E-2</c:v>
                </c:pt>
                <c:pt idx="27">
                  <c:v>4.6354985498659948E-2</c:v>
                </c:pt>
                <c:pt idx="28">
                  <c:v>4.6354985498659948E-2</c:v>
                </c:pt>
                <c:pt idx="29">
                  <c:v>4.6354985498659948E-2</c:v>
                </c:pt>
                <c:pt idx="30">
                  <c:v>4.6354985498659948E-2</c:v>
                </c:pt>
                <c:pt idx="31">
                  <c:v>4.6354985498659948E-2</c:v>
                </c:pt>
                <c:pt idx="32">
                  <c:v>4.6354985498659948E-2</c:v>
                </c:pt>
                <c:pt idx="33">
                  <c:v>4.6354985498659948E-2</c:v>
                </c:pt>
                <c:pt idx="34">
                  <c:v>4.6354985498659948E-2</c:v>
                </c:pt>
                <c:pt idx="35">
                  <c:v>4.6354985498659948E-2</c:v>
                </c:pt>
                <c:pt idx="36">
                  <c:v>4.6354985498659948E-2</c:v>
                </c:pt>
                <c:pt idx="37">
                  <c:v>4.6354985498659948E-2</c:v>
                </c:pt>
                <c:pt idx="38">
                  <c:v>4.6354985498659948E-2</c:v>
                </c:pt>
                <c:pt idx="39">
                  <c:v>4.6354985498659948E-2</c:v>
                </c:pt>
                <c:pt idx="40">
                  <c:v>4.6354985498659948E-2</c:v>
                </c:pt>
                <c:pt idx="41">
                  <c:v>4.6354985498659948E-2</c:v>
                </c:pt>
                <c:pt idx="42">
                  <c:v>4.6354985498659948E-2</c:v>
                </c:pt>
                <c:pt idx="43">
                  <c:v>4.6354985498659948E-2</c:v>
                </c:pt>
                <c:pt idx="44">
                  <c:v>4.6354985498659948E-2</c:v>
                </c:pt>
                <c:pt idx="45">
                  <c:v>4.6354985498659948E-2</c:v>
                </c:pt>
                <c:pt idx="46">
                  <c:v>4.6354985498659948E-2</c:v>
                </c:pt>
                <c:pt idx="47">
                  <c:v>4.6354985498659948E-2</c:v>
                </c:pt>
                <c:pt idx="48">
                  <c:v>4.6354985498659948E-2</c:v>
                </c:pt>
                <c:pt idx="49">
                  <c:v>4.6354985498659948E-2</c:v>
                </c:pt>
                <c:pt idx="50">
                  <c:v>4.6354985498659948E-2</c:v>
                </c:pt>
                <c:pt idx="51">
                  <c:v>4.6354985498659948E-2</c:v>
                </c:pt>
                <c:pt idx="52">
                  <c:v>4.6354985498659948E-2</c:v>
                </c:pt>
                <c:pt idx="53">
                  <c:v>4.6354985498659948E-2</c:v>
                </c:pt>
                <c:pt idx="54">
                  <c:v>4.6354985498659948E-2</c:v>
                </c:pt>
                <c:pt idx="55">
                  <c:v>4.6354985498659948E-2</c:v>
                </c:pt>
                <c:pt idx="56">
                  <c:v>4.6354985498659948E-2</c:v>
                </c:pt>
                <c:pt idx="57">
                  <c:v>4.6354985498659948E-2</c:v>
                </c:pt>
                <c:pt idx="58">
                  <c:v>4.6354985498659948E-2</c:v>
                </c:pt>
                <c:pt idx="59">
                  <c:v>4.6354985498659948E-2</c:v>
                </c:pt>
                <c:pt idx="60">
                  <c:v>4.6354985498659948E-2</c:v>
                </c:pt>
                <c:pt idx="61">
                  <c:v>4.6354985498659948E-2</c:v>
                </c:pt>
                <c:pt idx="62">
                  <c:v>4.6354985498659948E-2</c:v>
                </c:pt>
                <c:pt idx="63">
                  <c:v>4.6354985498659948E-2</c:v>
                </c:pt>
                <c:pt idx="64">
                  <c:v>4.6354985498659948E-2</c:v>
                </c:pt>
                <c:pt idx="65">
                  <c:v>4.6354985498659948E-2</c:v>
                </c:pt>
                <c:pt idx="66">
                  <c:v>4.6354985498659948E-2</c:v>
                </c:pt>
                <c:pt idx="67">
                  <c:v>4.6354985498659948E-2</c:v>
                </c:pt>
                <c:pt idx="68">
                  <c:v>4.6354985498659948E-2</c:v>
                </c:pt>
                <c:pt idx="69">
                  <c:v>4.6354985498659948E-2</c:v>
                </c:pt>
                <c:pt idx="70">
                  <c:v>4.6354985498659948E-2</c:v>
                </c:pt>
                <c:pt idx="71">
                  <c:v>4.6354985498659948E-2</c:v>
                </c:pt>
                <c:pt idx="72">
                  <c:v>4.6354985498659948E-2</c:v>
                </c:pt>
                <c:pt idx="73">
                  <c:v>4.6354985498659948E-2</c:v>
                </c:pt>
                <c:pt idx="74">
                  <c:v>4.6354985498659948E-2</c:v>
                </c:pt>
                <c:pt idx="75">
                  <c:v>4.6354985498659948E-2</c:v>
                </c:pt>
                <c:pt idx="76">
                  <c:v>4.6354985498659948E-2</c:v>
                </c:pt>
                <c:pt idx="77">
                  <c:v>4.6354985498659948E-2</c:v>
                </c:pt>
                <c:pt idx="78">
                  <c:v>4.6354985498659948E-2</c:v>
                </c:pt>
                <c:pt idx="79">
                  <c:v>4.6354985498659948E-2</c:v>
                </c:pt>
                <c:pt idx="80">
                  <c:v>4.6354985498659948E-2</c:v>
                </c:pt>
                <c:pt idx="81">
                  <c:v>4.6354985498659948E-2</c:v>
                </c:pt>
                <c:pt idx="82">
                  <c:v>4.6354985498659948E-2</c:v>
                </c:pt>
                <c:pt idx="83">
                  <c:v>4.6354985498659948E-2</c:v>
                </c:pt>
                <c:pt idx="84">
                  <c:v>4.6354985498659948E-2</c:v>
                </c:pt>
                <c:pt idx="85">
                  <c:v>4.6354985498659948E-2</c:v>
                </c:pt>
                <c:pt idx="86">
                  <c:v>4.6354985498659948E-2</c:v>
                </c:pt>
                <c:pt idx="87">
                  <c:v>4.6354985498659948E-2</c:v>
                </c:pt>
                <c:pt idx="88">
                  <c:v>4.6354985498659948E-2</c:v>
                </c:pt>
                <c:pt idx="89">
                  <c:v>4.6354985498659948E-2</c:v>
                </c:pt>
                <c:pt idx="90">
                  <c:v>4.6354985498659948E-2</c:v>
                </c:pt>
                <c:pt idx="91">
                  <c:v>4.6354985498659948E-2</c:v>
                </c:pt>
                <c:pt idx="92">
                  <c:v>4.6354985498659948E-2</c:v>
                </c:pt>
                <c:pt idx="93">
                  <c:v>4.6354985498659948E-2</c:v>
                </c:pt>
                <c:pt idx="94">
                  <c:v>4.6354985498659948E-2</c:v>
                </c:pt>
                <c:pt idx="95">
                  <c:v>4.6354985498659948E-2</c:v>
                </c:pt>
                <c:pt idx="96">
                  <c:v>4.6354985498659948E-2</c:v>
                </c:pt>
                <c:pt idx="97">
                  <c:v>4.6354985498659948E-2</c:v>
                </c:pt>
                <c:pt idx="98">
                  <c:v>4.6354985498659948E-2</c:v>
                </c:pt>
                <c:pt idx="99">
                  <c:v>4.6354985498659948E-2</c:v>
                </c:pt>
                <c:pt idx="100">
                  <c:v>4.6354985498659948E-2</c:v>
                </c:pt>
                <c:pt idx="101">
                  <c:v>4.6354985498659948E-2</c:v>
                </c:pt>
                <c:pt idx="102">
                  <c:v>4.6354985498659948E-2</c:v>
                </c:pt>
                <c:pt idx="103">
                  <c:v>4.6354985498659948E-2</c:v>
                </c:pt>
                <c:pt idx="104">
                  <c:v>4.6354985498659948E-2</c:v>
                </c:pt>
                <c:pt idx="105">
                  <c:v>4.6354985498659948E-2</c:v>
                </c:pt>
                <c:pt idx="106">
                  <c:v>4.6354985498659948E-2</c:v>
                </c:pt>
                <c:pt idx="107">
                  <c:v>4.6354985498659948E-2</c:v>
                </c:pt>
                <c:pt idx="108">
                  <c:v>4.6354985498659948E-2</c:v>
                </c:pt>
                <c:pt idx="109">
                  <c:v>4.6354985498659948E-2</c:v>
                </c:pt>
                <c:pt idx="110">
                  <c:v>4.6354985498659948E-2</c:v>
                </c:pt>
                <c:pt idx="111">
                  <c:v>4.6354985498659948E-2</c:v>
                </c:pt>
                <c:pt idx="112">
                  <c:v>4.6354985498659948E-2</c:v>
                </c:pt>
                <c:pt idx="113">
                  <c:v>4.6354985498659948E-2</c:v>
                </c:pt>
                <c:pt idx="114">
                  <c:v>4.6354985498659948E-2</c:v>
                </c:pt>
                <c:pt idx="115">
                  <c:v>4.6354985498659948E-2</c:v>
                </c:pt>
                <c:pt idx="116">
                  <c:v>4.6354985498659948E-2</c:v>
                </c:pt>
                <c:pt idx="117">
                  <c:v>4.6354985498659948E-2</c:v>
                </c:pt>
                <c:pt idx="118">
                  <c:v>4.6354985498659948E-2</c:v>
                </c:pt>
                <c:pt idx="119">
                  <c:v>4.6354985498659948E-2</c:v>
                </c:pt>
                <c:pt idx="120">
                  <c:v>4.6354985498659948E-2</c:v>
                </c:pt>
                <c:pt idx="121">
                  <c:v>4.6354985498659948E-2</c:v>
                </c:pt>
                <c:pt idx="122">
                  <c:v>4.6354985498659948E-2</c:v>
                </c:pt>
                <c:pt idx="123">
                  <c:v>4.6354985498659948E-2</c:v>
                </c:pt>
                <c:pt idx="124">
                  <c:v>4.6354985498659948E-2</c:v>
                </c:pt>
                <c:pt idx="125">
                  <c:v>4.6354985498659948E-2</c:v>
                </c:pt>
                <c:pt idx="126">
                  <c:v>4.6354985498659948E-2</c:v>
                </c:pt>
                <c:pt idx="127">
                  <c:v>4.6354985498659948E-2</c:v>
                </c:pt>
                <c:pt idx="128">
                  <c:v>4.6354985498659948E-2</c:v>
                </c:pt>
                <c:pt idx="129">
                  <c:v>4.6354985498659948E-2</c:v>
                </c:pt>
                <c:pt idx="130">
                  <c:v>4.6354985498659948E-2</c:v>
                </c:pt>
                <c:pt idx="131">
                  <c:v>4.6354985498659948E-2</c:v>
                </c:pt>
                <c:pt idx="132">
                  <c:v>4.6354985498659948E-2</c:v>
                </c:pt>
                <c:pt idx="133">
                  <c:v>4.6354985498659948E-2</c:v>
                </c:pt>
                <c:pt idx="134">
                  <c:v>4.6354985498659948E-2</c:v>
                </c:pt>
                <c:pt idx="135">
                  <c:v>4.6354985498659948E-2</c:v>
                </c:pt>
                <c:pt idx="136">
                  <c:v>4.6354985498659948E-2</c:v>
                </c:pt>
                <c:pt idx="137">
                  <c:v>4.6354985498659948E-2</c:v>
                </c:pt>
                <c:pt idx="138">
                  <c:v>4.6354985498659948E-2</c:v>
                </c:pt>
                <c:pt idx="139">
                  <c:v>4.6354985498659948E-2</c:v>
                </c:pt>
                <c:pt idx="140">
                  <c:v>4.6354985498659948E-2</c:v>
                </c:pt>
                <c:pt idx="141">
                  <c:v>4.6354985498659948E-2</c:v>
                </c:pt>
                <c:pt idx="142">
                  <c:v>4.6354985498659948E-2</c:v>
                </c:pt>
                <c:pt idx="143">
                  <c:v>4.6354985498659948E-2</c:v>
                </c:pt>
                <c:pt idx="144">
                  <c:v>4.6354985498659948E-2</c:v>
                </c:pt>
                <c:pt idx="145">
                  <c:v>4.6354985498659948E-2</c:v>
                </c:pt>
                <c:pt idx="146">
                  <c:v>4.6354985498659948E-2</c:v>
                </c:pt>
                <c:pt idx="147">
                  <c:v>4.6354985498659948E-2</c:v>
                </c:pt>
                <c:pt idx="148">
                  <c:v>4.6354985498659948E-2</c:v>
                </c:pt>
                <c:pt idx="149">
                  <c:v>4.6354985498659948E-2</c:v>
                </c:pt>
                <c:pt idx="150">
                  <c:v>4.6354985498659948E-2</c:v>
                </c:pt>
                <c:pt idx="151">
                  <c:v>4.6354985498659948E-2</c:v>
                </c:pt>
                <c:pt idx="152">
                  <c:v>4.6354985498659948E-2</c:v>
                </c:pt>
                <c:pt idx="153">
                  <c:v>4.6354985498659948E-2</c:v>
                </c:pt>
                <c:pt idx="154">
                  <c:v>4.6354985498659948E-2</c:v>
                </c:pt>
                <c:pt idx="155">
                  <c:v>4.6354985498659948E-2</c:v>
                </c:pt>
                <c:pt idx="156">
                  <c:v>4.6354985498659948E-2</c:v>
                </c:pt>
                <c:pt idx="157">
                  <c:v>4.6354985498659948E-2</c:v>
                </c:pt>
                <c:pt idx="158">
                  <c:v>4.6354985498659948E-2</c:v>
                </c:pt>
                <c:pt idx="159">
                  <c:v>4.6354985498659948E-2</c:v>
                </c:pt>
                <c:pt idx="160">
                  <c:v>4.6354985498659948E-2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ClustersTimeSeries!$K$3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ClustersTimeSeries!$K$4:$K$164</c:f>
              <c:numCache>
                <c:formatCode>0.00</c:formatCode>
                <c:ptCount val="161"/>
                <c:pt idx="0">
                  <c:v>5.8945058461234247E-2</c:v>
                </c:pt>
                <c:pt idx="1">
                  <c:v>5.8945058461234247E-2</c:v>
                </c:pt>
                <c:pt idx="2">
                  <c:v>5.8945058461234247E-2</c:v>
                </c:pt>
                <c:pt idx="3">
                  <c:v>5.8945058461234247E-2</c:v>
                </c:pt>
                <c:pt idx="4">
                  <c:v>5.8945058461234247E-2</c:v>
                </c:pt>
                <c:pt idx="5">
                  <c:v>5.8945058461234247E-2</c:v>
                </c:pt>
                <c:pt idx="6">
                  <c:v>5.8945058461234247E-2</c:v>
                </c:pt>
                <c:pt idx="7">
                  <c:v>5.8945058461234247E-2</c:v>
                </c:pt>
                <c:pt idx="8">
                  <c:v>5.8945058461234247E-2</c:v>
                </c:pt>
                <c:pt idx="9">
                  <c:v>5.8945058461234247E-2</c:v>
                </c:pt>
                <c:pt idx="10">
                  <c:v>5.8945058461234247E-2</c:v>
                </c:pt>
                <c:pt idx="11">
                  <c:v>5.8945058461234247E-2</c:v>
                </c:pt>
                <c:pt idx="12">
                  <c:v>5.8945058461234247E-2</c:v>
                </c:pt>
                <c:pt idx="13">
                  <c:v>5.8945058461234247E-2</c:v>
                </c:pt>
                <c:pt idx="14">
                  <c:v>5.8945058461234247E-2</c:v>
                </c:pt>
                <c:pt idx="15">
                  <c:v>5.8945058461234247E-2</c:v>
                </c:pt>
                <c:pt idx="16">
                  <c:v>5.8945058461234247E-2</c:v>
                </c:pt>
                <c:pt idx="17">
                  <c:v>5.8945058461234247E-2</c:v>
                </c:pt>
                <c:pt idx="18">
                  <c:v>5.8945058461234247E-2</c:v>
                </c:pt>
                <c:pt idx="19">
                  <c:v>5.8945058461234247E-2</c:v>
                </c:pt>
                <c:pt idx="20">
                  <c:v>5.8945058461234247E-2</c:v>
                </c:pt>
                <c:pt idx="21">
                  <c:v>5.8945058461234247E-2</c:v>
                </c:pt>
                <c:pt idx="22">
                  <c:v>5.8945058461234247E-2</c:v>
                </c:pt>
                <c:pt idx="23">
                  <c:v>5.8945058461234247E-2</c:v>
                </c:pt>
                <c:pt idx="24">
                  <c:v>5.8945058461234247E-2</c:v>
                </c:pt>
                <c:pt idx="25">
                  <c:v>5.8945058461234247E-2</c:v>
                </c:pt>
                <c:pt idx="26">
                  <c:v>5.8945058461234247E-2</c:v>
                </c:pt>
                <c:pt idx="27">
                  <c:v>5.8945058461234247E-2</c:v>
                </c:pt>
                <c:pt idx="28">
                  <c:v>5.8945058461234247E-2</c:v>
                </c:pt>
                <c:pt idx="29">
                  <c:v>5.8945058461234247E-2</c:v>
                </c:pt>
                <c:pt idx="30">
                  <c:v>5.8945058461234247E-2</c:v>
                </c:pt>
                <c:pt idx="31">
                  <c:v>5.8945058461234247E-2</c:v>
                </c:pt>
                <c:pt idx="32">
                  <c:v>5.8945058461234247E-2</c:v>
                </c:pt>
                <c:pt idx="33">
                  <c:v>5.8945058461234247E-2</c:v>
                </c:pt>
                <c:pt idx="34">
                  <c:v>5.8945058461234247E-2</c:v>
                </c:pt>
                <c:pt idx="35">
                  <c:v>5.8945058461234247E-2</c:v>
                </c:pt>
                <c:pt idx="36">
                  <c:v>5.8945058461234247E-2</c:v>
                </c:pt>
                <c:pt idx="37">
                  <c:v>5.8945058461234247E-2</c:v>
                </c:pt>
                <c:pt idx="38">
                  <c:v>5.8945058461234247E-2</c:v>
                </c:pt>
                <c:pt idx="39">
                  <c:v>5.8945058461234247E-2</c:v>
                </c:pt>
                <c:pt idx="40">
                  <c:v>5.8945058461234247E-2</c:v>
                </c:pt>
                <c:pt idx="41">
                  <c:v>5.8945058461234247E-2</c:v>
                </c:pt>
                <c:pt idx="42">
                  <c:v>5.8945058461234247E-2</c:v>
                </c:pt>
                <c:pt idx="43">
                  <c:v>5.8945058461234247E-2</c:v>
                </c:pt>
                <c:pt idx="44">
                  <c:v>5.8945058461234247E-2</c:v>
                </c:pt>
                <c:pt idx="45">
                  <c:v>5.8945058461234247E-2</c:v>
                </c:pt>
                <c:pt idx="46">
                  <c:v>5.8945058461234247E-2</c:v>
                </c:pt>
                <c:pt idx="47">
                  <c:v>5.8945058461234247E-2</c:v>
                </c:pt>
                <c:pt idx="48">
                  <c:v>5.8945058461234247E-2</c:v>
                </c:pt>
                <c:pt idx="49">
                  <c:v>5.8945058461234247E-2</c:v>
                </c:pt>
                <c:pt idx="50">
                  <c:v>5.8945058461234247E-2</c:v>
                </c:pt>
                <c:pt idx="51">
                  <c:v>5.8945058461234247E-2</c:v>
                </c:pt>
                <c:pt idx="52">
                  <c:v>5.8945058461234247E-2</c:v>
                </c:pt>
                <c:pt idx="53">
                  <c:v>5.8945058461234247E-2</c:v>
                </c:pt>
                <c:pt idx="54">
                  <c:v>5.8945058461234247E-2</c:v>
                </c:pt>
                <c:pt idx="55">
                  <c:v>5.8945058461234247E-2</c:v>
                </c:pt>
                <c:pt idx="56">
                  <c:v>5.8945058461234247E-2</c:v>
                </c:pt>
                <c:pt idx="57">
                  <c:v>5.8945058461234247E-2</c:v>
                </c:pt>
                <c:pt idx="58">
                  <c:v>5.8945058461234247E-2</c:v>
                </c:pt>
                <c:pt idx="59">
                  <c:v>5.8945058461234247E-2</c:v>
                </c:pt>
                <c:pt idx="60">
                  <c:v>5.8945058461234247E-2</c:v>
                </c:pt>
                <c:pt idx="61">
                  <c:v>5.8945058461234247E-2</c:v>
                </c:pt>
                <c:pt idx="62">
                  <c:v>5.8945058461234247E-2</c:v>
                </c:pt>
                <c:pt idx="63">
                  <c:v>5.8945058461234247E-2</c:v>
                </c:pt>
                <c:pt idx="64">
                  <c:v>5.8945058461234247E-2</c:v>
                </c:pt>
                <c:pt idx="65">
                  <c:v>5.8945058461234247E-2</c:v>
                </c:pt>
                <c:pt idx="66">
                  <c:v>5.8945058461234247E-2</c:v>
                </c:pt>
                <c:pt idx="67">
                  <c:v>5.8945058461234247E-2</c:v>
                </c:pt>
                <c:pt idx="68">
                  <c:v>5.8945058461234247E-2</c:v>
                </c:pt>
                <c:pt idx="69">
                  <c:v>5.8945058461234247E-2</c:v>
                </c:pt>
                <c:pt idx="70">
                  <c:v>5.8945058461234247E-2</c:v>
                </c:pt>
                <c:pt idx="71">
                  <c:v>5.8945058461234247E-2</c:v>
                </c:pt>
                <c:pt idx="72">
                  <c:v>5.8945058461234247E-2</c:v>
                </c:pt>
                <c:pt idx="73">
                  <c:v>5.8945058461234247E-2</c:v>
                </c:pt>
                <c:pt idx="74">
                  <c:v>5.8945058461234247E-2</c:v>
                </c:pt>
                <c:pt idx="75">
                  <c:v>5.8945058461234247E-2</c:v>
                </c:pt>
                <c:pt idx="76">
                  <c:v>5.8945058461234247E-2</c:v>
                </c:pt>
                <c:pt idx="77">
                  <c:v>5.8945058461234247E-2</c:v>
                </c:pt>
                <c:pt idx="78">
                  <c:v>5.8945058461234247E-2</c:v>
                </c:pt>
                <c:pt idx="79">
                  <c:v>5.8945058461234247E-2</c:v>
                </c:pt>
                <c:pt idx="80">
                  <c:v>5.8945058461234247E-2</c:v>
                </c:pt>
                <c:pt idx="81">
                  <c:v>5.8945058461234247E-2</c:v>
                </c:pt>
                <c:pt idx="82">
                  <c:v>5.8945058461234247E-2</c:v>
                </c:pt>
                <c:pt idx="83">
                  <c:v>5.8945058461234247E-2</c:v>
                </c:pt>
                <c:pt idx="84">
                  <c:v>5.8945058461234247E-2</c:v>
                </c:pt>
                <c:pt idx="85">
                  <c:v>5.8945058461234247E-2</c:v>
                </c:pt>
                <c:pt idx="86">
                  <c:v>5.8945058461234247E-2</c:v>
                </c:pt>
                <c:pt idx="87">
                  <c:v>5.8945058461234247E-2</c:v>
                </c:pt>
                <c:pt idx="88">
                  <c:v>5.8945058461234247E-2</c:v>
                </c:pt>
                <c:pt idx="89">
                  <c:v>5.8945058461234247E-2</c:v>
                </c:pt>
                <c:pt idx="90">
                  <c:v>5.8945058461234247E-2</c:v>
                </c:pt>
                <c:pt idx="91">
                  <c:v>5.8945058461234247E-2</c:v>
                </c:pt>
                <c:pt idx="92">
                  <c:v>5.8945058461234247E-2</c:v>
                </c:pt>
                <c:pt idx="93">
                  <c:v>5.8945058461234247E-2</c:v>
                </c:pt>
                <c:pt idx="94">
                  <c:v>5.8945058461234247E-2</c:v>
                </c:pt>
                <c:pt idx="95">
                  <c:v>5.8945058461234247E-2</c:v>
                </c:pt>
                <c:pt idx="96">
                  <c:v>5.8945058461234247E-2</c:v>
                </c:pt>
                <c:pt idx="97">
                  <c:v>5.8945058461234247E-2</c:v>
                </c:pt>
                <c:pt idx="98">
                  <c:v>5.8945058461234247E-2</c:v>
                </c:pt>
                <c:pt idx="99">
                  <c:v>5.8945058461234247E-2</c:v>
                </c:pt>
                <c:pt idx="100">
                  <c:v>5.8945058461234247E-2</c:v>
                </c:pt>
                <c:pt idx="101">
                  <c:v>5.8945058461234247E-2</c:v>
                </c:pt>
                <c:pt idx="102">
                  <c:v>5.8945058461234247E-2</c:v>
                </c:pt>
                <c:pt idx="103">
                  <c:v>5.8945058461234247E-2</c:v>
                </c:pt>
                <c:pt idx="104">
                  <c:v>5.8945058461234247E-2</c:v>
                </c:pt>
                <c:pt idx="105">
                  <c:v>5.8945058461234247E-2</c:v>
                </c:pt>
                <c:pt idx="106">
                  <c:v>5.8945058461234247E-2</c:v>
                </c:pt>
                <c:pt idx="107">
                  <c:v>5.8945058461234247E-2</c:v>
                </c:pt>
                <c:pt idx="108">
                  <c:v>5.8945058461234247E-2</c:v>
                </c:pt>
                <c:pt idx="109">
                  <c:v>5.8945058461234247E-2</c:v>
                </c:pt>
                <c:pt idx="110">
                  <c:v>5.8945058461234247E-2</c:v>
                </c:pt>
                <c:pt idx="111">
                  <c:v>5.8945058461234247E-2</c:v>
                </c:pt>
                <c:pt idx="112">
                  <c:v>5.8945058461234247E-2</c:v>
                </c:pt>
                <c:pt idx="113">
                  <c:v>5.8945058461234247E-2</c:v>
                </c:pt>
                <c:pt idx="114">
                  <c:v>5.8945058461234247E-2</c:v>
                </c:pt>
                <c:pt idx="115">
                  <c:v>5.8945058461234247E-2</c:v>
                </c:pt>
                <c:pt idx="116">
                  <c:v>5.8945058461234247E-2</c:v>
                </c:pt>
                <c:pt idx="117">
                  <c:v>5.8945058461234247E-2</c:v>
                </c:pt>
                <c:pt idx="118">
                  <c:v>5.8945058461234247E-2</c:v>
                </c:pt>
                <c:pt idx="119">
                  <c:v>5.8945058461234247E-2</c:v>
                </c:pt>
                <c:pt idx="120">
                  <c:v>5.8945058461234247E-2</c:v>
                </c:pt>
                <c:pt idx="121">
                  <c:v>5.8945058461234247E-2</c:v>
                </c:pt>
                <c:pt idx="122">
                  <c:v>5.8945058461234247E-2</c:v>
                </c:pt>
                <c:pt idx="123">
                  <c:v>5.8945058461234247E-2</c:v>
                </c:pt>
                <c:pt idx="124">
                  <c:v>5.8945058461234247E-2</c:v>
                </c:pt>
                <c:pt idx="125">
                  <c:v>5.8945058461234247E-2</c:v>
                </c:pt>
                <c:pt idx="126">
                  <c:v>5.8945058461234247E-2</c:v>
                </c:pt>
                <c:pt idx="127">
                  <c:v>5.8945058461234247E-2</c:v>
                </c:pt>
                <c:pt idx="128">
                  <c:v>5.8945058461234247E-2</c:v>
                </c:pt>
                <c:pt idx="129">
                  <c:v>5.8945058461234247E-2</c:v>
                </c:pt>
                <c:pt idx="130">
                  <c:v>5.8945058461234247E-2</c:v>
                </c:pt>
                <c:pt idx="131">
                  <c:v>5.8945058461234247E-2</c:v>
                </c:pt>
                <c:pt idx="132">
                  <c:v>5.8945058461234247E-2</c:v>
                </c:pt>
                <c:pt idx="133">
                  <c:v>5.8945058461234247E-2</c:v>
                </c:pt>
                <c:pt idx="134">
                  <c:v>5.8945058461234247E-2</c:v>
                </c:pt>
                <c:pt idx="135">
                  <c:v>5.8945058461234247E-2</c:v>
                </c:pt>
                <c:pt idx="136">
                  <c:v>5.8945058461234247E-2</c:v>
                </c:pt>
                <c:pt idx="137">
                  <c:v>5.8945058461234247E-2</c:v>
                </c:pt>
                <c:pt idx="138">
                  <c:v>5.8945058461234247E-2</c:v>
                </c:pt>
                <c:pt idx="139">
                  <c:v>5.8945058461234247E-2</c:v>
                </c:pt>
                <c:pt idx="140">
                  <c:v>5.8945058461234247E-2</c:v>
                </c:pt>
                <c:pt idx="141">
                  <c:v>5.8945058461234247E-2</c:v>
                </c:pt>
                <c:pt idx="142">
                  <c:v>5.8945058461234247E-2</c:v>
                </c:pt>
                <c:pt idx="143">
                  <c:v>5.8945058461234247E-2</c:v>
                </c:pt>
                <c:pt idx="144">
                  <c:v>5.8945058461234247E-2</c:v>
                </c:pt>
                <c:pt idx="145">
                  <c:v>5.8945058461234247E-2</c:v>
                </c:pt>
                <c:pt idx="146">
                  <c:v>5.8945058461234247E-2</c:v>
                </c:pt>
                <c:pt idx="147">
                  <c:v>5.8945058461234247E-2</c:v>
                </c:pt>
                <c:pt idx="148">
                  <c:v>5.8945058461234247E-2</c:v>
                </c:pt>
                <c:pt idx="149">
                  <c:v>5.8945058461234247E-2</c:v>
                </c:pt>
                <c:pt idx="150">
                  <c:v>5.8945058461234247E-2</c:v>
                </c:pt>
                <c:pt idx="151">
                  <c:v>5.8945058461234247E-2</c:v>
                </c:pt>
                <c:pt idx="152">
                  <c:v>5.8945058461234247E-2</c:v>
                </c:pt>
                <c:pt idx="153">
                  <c:v>5.8945058461234247E-2</c:v>
                </c:pt>
                <c:pt idx="154">
                  <c:v>5.8945058461234247E-2</c:v>
                </c:pt>
                <c:pt idx="155">
                  <c:v>5.8945058461234247E-2</c:v>
                </c:pt>
                <c:pt idx="156">
                  <c:v>5.8945058461234247E-2</c:v>
                </c:pt>
                <c:pt idx="157">
                  <c:v>5.8945058461234247E-2</c:v>
                </c:pt>
                <c:pt idx="158">
                  <c:v>5.8945058461234247E-2</c:v>
                </c:pt>
                <c:pt idx="159">
                  <c:v>5.8945058461234247E-2</c:v>
                </c:pt>
                <c:pt idx="160">
                  <c:v>5.8945058461234247E-2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ClustersTimeSeries!$L$3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ClustersTimeSeries!$L$4:$L$164</c:f>
              <c:numCache>
                <c:formatCode>0.00</c:formatCode>
                <c:ptCount val="161"/>
                <c:pt idx="0">
                  <c:v>3.3764912536085649E-2</c:v>
                </c:pt>
                <c:pt idx="1">
                  <c:v>3.3764912536085649E-2</c:v>
                </c:pt>
                <c:pt idx="2">
                  <c:v>3.3764912536085649E-2</c:v>
                </c:pt>
                <c:pt idx="3">
                  <c:v>3.3764912536085649E-2</c:v>
                </c:pt>
                <c:pt idx="4">
                  <c:v>3.3764912536085649E-2</c:v>
                </c:pt>
                <c:pt idx="5">
                  <c:v>3.3764912536085649E-2</c:v>
                </c:pt>
                <c:pt idx="6">
                  <c:v>3.3764912536085649E-2</c:v>
                </c:pt>
                <c:pt idx="7">
                  <c:v>3.3764912536085649E-2</c:v>
                </c:pt>
                <c:pt idx="8">
                  <c:v>3.3764912536085649E-2</c:v>
                </c:pt>
                <c:pt idx="9">
                  <c:v>3.3764912536085649E-2</c:v>
                </c:pt>
                <c:pt idx="10">
                  <c:v>3.3764912536085649E-2</c:v>
                </c:pt>
                <c:pt idx="11">
                  <c:v>3.3764912536085649E-2</c:v>
                </c:pt>
                <c:pt idx="12">
                  <c:v>3.3764912536085649E-2</c:v>
                </c:pt>
                <c:pt idx="13">
                  <c:v>3.3764912536085649E-2</c:v>
                </c:pt>
                <c:pt idx="14">
                  <c:v>3.3764912536085649E-2</c:v>
                </c:pt>
                <c:pt idx="15">
                  <c:v>3.3764912536085649E-2</c:v>
                </c:pt>
                <c:pt idx="16">
                  <c:v>3.3764912536085649E-2</c:v>
                </c:pt>
                <c:pt idx="17">
                  <c:v>3.3764912536085649E-2</c:v>
                </c:pt>
                <c:pt idx="18">
                  <c:v>3.3764912536085649E-2</c:v>
                </c:pt>
                <c:pt idx="19">
                  <c:v>3.3764912536085649E-2</c:v>
                </c:pt>
                <c:pt idx="20">
                  <c:v>3.3764912536085649E-2</c:v>
                </c:pt>
                <c:pt idx="21">
                  <c:v>3.3764912536085649E-2</c:v>
                </c:pt>
                <c:pt idx="22">
                  <c:v>3.3764912536085649E-2</c:v>
                </c:pt>
                <c:pt idx="23">
                  <c:v>3.3764912536085649E-2</c:v>
                </c:pt>
                <c:pt idx="24">
                  <c:v>3.3764912536085649E-2</c:v>
                </c:pt>
                <c:pt idx="25">
                  <c:v>3.3764912536085649E-2</c:v>
                </c:pt>
                <c:pt idx="26">
                  <c:v>3.3764912536085649E-2</c:v>
                </c:pt>
                <c:pt idx="27">
                  <c:v>3.3764912536085649E-2</c:v>
                </c:pt>
                <c:pt idx="28">
                  <c:v>3.3764912536085649E-2</c:v>
                </c:pt>
                <c:pt idx="29">
                  <c:v>3.3764912536085649E-2</c:v>
                </c:pt>
                <c:pt idx="30">
                  <c:v>3.3764912536085649E-2</c:v>
                </c:pt>
                <c:pt idx="31">
                  <c:v>3.3764912536085649E-2</c:v>
                </c:pt>
                <c:pt idx="32">
                  <c:v>3.3764912536085649E-2</c:v>
                </c:pt>
                <c:pt idx="33">
                  <c:v>3.3764912536085649E-2</c:v>
                </c:pt>
                <c:pt idx="34">
                  <c:v>3.3764912536085649E-2</c:v>
                </c:pt>
                <c:pt idx="35">
                  <c:v>3.3764912536085649E-2</c:v>
                </c:pt>
                <c:pt idx="36">
                  <c:v>3.3764912536085649E-2</c:v>
                </c:pt>
                <c:pt idx="37">
                  <c:v>3.3764912536085649E-2</c:v>
                </c:pt>
                <c:pt idx="38">
                  <c:v>3.3764912536085649E-2</c:v>
                </c:pt>
                <c:pt idx="39">
                  <c:v>3.3764912536085649E-2</c:v>
                </c:pt>
                <c:pt idx="40">
                  <c:v>3.3764912536085649E-2</c:v>
                </c:pt>
                <c:pt idx="41">
                  <c:v>3.3764912536085649E-2</c:v>
                </c:pt>
                <c:pt idx="42">
                  <c:v>3.3764912536085649E-2</c:v>
                </c:pt>
                <c:pt idx="43">
                  <c:v>3.3764912536085649E-2</c:v>
                </c:pt>
                <c:pt idx="44">
                  <c:v>3.3764912536085649E-2</c:v>
                </c:pt>
                <c:pt idx="45">
                  <c:v>3.3764912536085649E-2</c:v>
                </c:pt>
                <c:pt idx="46">
                  <c:v>3.3764912536085649E-2</c:v>
                </c:pt>
                <c:pt idx="47">
                  <c:v>3.3764912536085649E-2</c:v>
                </c:pt>
                <c:pt idx="48">
                  <c:v>3.3764912536085649E-2</c:v>
                </c:pt>
                <c:pt idx="49">
                  <c:v>3.3764912536085649E-2</c:v>
                </c:pt>
                <c:pt idx="50">
                  <c:v>3.3764912536085649E-2</c:v>
                </c:pt>
                <c:pt idx="51">
                  <c:v>3.3764912536085649E-2</c:v>
                </c:pt>
                <c:pt idx="52">
                  <c:v>3.3764912536085649E-2</c:v>
                </c:pt>
                <c:pt idx="53">
                  <c:v>3.3764912536085649E-2</c:v>
                </c:pt>
                <c:pt idx="54">
                  <c:v>3.3764912536085649E-2</c:v>
                </c:pt>
                <c:pt idx="55">
                  <c:v>3.3764912536085649E-2</c:v>
                </c:pt>
                <c:pt idx="56">
                  <c:v>3.3764912536085649E-2</c:v>
                </c:pt>
                <c:pt idx="57">
                  <c:v>3.3764912536085649E-2</c:v>
                </c:pt>
                <c:pt idx="58">
                  <c:v>3.3764912536085649E-2</c:v>
                </c:pt>
                <c:pt idx="59">
                  <c:v>3.3764912536085649E-2</c:v>
                </c:pt>
                <c:pt idx="60">
                  <c:v>3.3764912536085649E-2</c:v>
                </c:pt>
                <c:pt idx="61">
                  <c:v>3.3764912536085649E-2</c:v>
                </c:pt>
                <c:pt idx="62">
                  <c:v>3.3764912536085649E-2</c:v>
                </c:pt>
                <c:pt idx="63">
                  <c:v>3.3764912536085649E-2</c:v>
                </c:pt>
                <c:pt idx="64">
                  <c:v>3.3764912536085649E-2</c:v>
                </c:pt>
                <c:pt idx="65">
                  <c:v>3.3764912536085649E-2</c:v>
                </c:pt>
                <c:pt idx="66">
                  <c:v>3.3764912536085649E-2</c:v>
                </c:pt>
                <c:pt idx="67">
                  <c:v>3.3764912536085649E-2</c:v>
                </c:pt>
                <c:pt idx="68">
                  <c:v>3.3764912536085649E-2</c:v>
                </c:pt>
                <c:pt idx="69">
                  <c:v>3.3764912536085649E-2</c:v>
                </c:pt>
                <c:pt idx="70">
                  <c:v>3.3764912536085649E-2</c:v>
                </c:pt>
                <c:pt idx="71">
                  <c:v>3.3764912536085649E-2</c:v>
                </c:pt>
                <c:pt idx="72">
                  <c:v>3.3764912536085649E-2</c:v>
                </c:pt>
                <c:pt idx="73">
                  <c:v>3.3764912536085649E-2</c:v>
                </c:pt>
                <c:pt idx="74">
                  <c:v>3.3764912536085649E-2</c:v>
                </c:pt>
                <c:pt idx="75">
                  <c:v>3.3764912536085649E-2</c:v>
                </c:pt>
                <c:pt idx="76">
                  <c:v>3.3764912536085649E-2</c:v>
                </c:pt>
                <c:pt idx="77">
                  <c:v>3.3764912536085649E-2</c:v>
                </c:pt>
                <c:pt idx="78">
                  <c:v>3.3764912536085649E-2</c:v>
                </c:pt>
                <c:pt idx="79">
                  <c:v>3.3764912536085649E-2</c:v>
                </c:pt>
                <c:pt idx="80">
                  <c:v>3.3764912536085649E-2</c:v>
                </c:pt>
                <c:pt idx="81">
                  <c:v>3.3764912536085649E-2</c:v>
                </c:pt>
                <c:pt idx="82">
                  <c:v>3.3764912536085649E-2</c:v>
                </c:pt>
                <c:pt idx="83">
                  <c:v>3.3764912536085649E-2</c:v>
                </c:pt>
                <c:pt idx="84">
                  <c:v>3.3764912536085649E-2</c:v>
                </c:pt>
                <c:pt idx="85">
                  <c:v>3.3764912536085649E-2</c:v>
                </c:pt>
                <c:pt idx="86">
                  <c:v>3.3764912536085649E-2</c:v>
                </c:pt>
                <c:pt idx="87">
                  <c:v>3.3764912536085649E-2</c:v>
                </c:pt>
                <c:pt idx="88">
                  <c:v>3.3764912536085649E-2</c:v>
                </c:pt>
                <c:pt idx="89">
                  <c:v>3.3764912536085649E-2</c:v>
                </c:pt>
                <c:pt idx="90">
                  <c:v>3.3764912536085649E-2</c:v>
                </c:pt>
                <c:pt idx="91">
                  <c:v>3.3764912536085649E-2</c:v>
                </c:pt>
                <c:pt idx="92">
                  <c:v>3.3764912536085649E-2</c:v>
                </c:pt>
                <c:pt idx="93">
                  <c:v>3.3764912536085649E-2</c:v>
                </c:pt>
                <c:pt idx="94">
                  <c:v>3.3764912536085649E-2</c:v>
                </c:pt>
                <c:pt idx="95">
                  <c:v>3.3764912536085649E-2</c:v>
                </c:pt>
                <c:pt idx="96">
                  <c:v>3.3764912536085649E-2</c:v>
                </c:pt>
                <c:pt idx="97">
                  <c:v>3.3764912536085649E-2</c:v>
                </c:pt>
                <c:pt idx="98">
                  <c:v>3.3764912536085649E-2</c:v>
                </c:pt>
                <c:pt idx="99">
                  <c:v>3.3764912536085649E-2</c:v>
                </c:pt>
                <c:pt idx="100">
                  <c:v>3.3764912536085649E-2</c:v>
                </c:pt>
                <c:pt idx="101">
                  <c:v>3.3764912536085649E-2</c:v>
                </c:pt>
                <c:pt idx="102">
                  <c:v>3.3764912536085649E-2</c:v>
                </c:pt>
                <c:pt idx="103">
                  <c:v>3.3764912536085649E-2</c:v>
                </c:pt>
                <c:pt idx="104">
                  <c:v>3.3764912536085649E-2</c:v>
                </c:pt>
                <c:pt idx="105">
                  <c:v>3.3764912536085649E-2</c:v>
                </c:pt>
                <c:pt idx="106">
                  <c:v>3.3764912536085649E-2</c:v>
                </c:pt>
                <c:pt idx="107">
                  <c:v>3.3764912536085649E-2</c:v>
                </c:pt>
                <c:pt idx="108">
                  <c:v>3.3764912536085649E-2</c:v>
                </c:pt>
                <c:pt idx="109">
                  <c:v>3.3764912536085649E-2</c:v>
                </c:pt>
                <c:pt idx="110">
                  <c:v>3.3764912536085649E-2</c:v>
                </c:pt>
                <c:pt idx="111">
                  <c:v>3.3764912536085649E-2</c:v>
                </c:pt>
                <c:pt idx="112">
                  <c:v>3.3764912536085649E-2</c:v>
                </c:pt>
                <c:pt idx="113">
                  <c:v>3.3764912536085649E-2</c:v>
                </c:pt>
                <c:pt idx="114">
                  <c:v>3.3764912536085649E-2</c:v>
                </c:pt>
                <c:pt idx="115">
                  <c:v>3.3764912536085649E-2</c:v>
                </c:pt>
                <c:pt idx="116">
                  <c:v>3.3764912536085649E-2</c:v>
                </c:pt>
                <c:pt idx="117">
                  <c:v>3.3764912536085649E-2</c:v>
                </c:pt>
                <c:pt idx="118">
                  <c:v>3.3764912536085649E-2</c:v>
                </c:pt>
                <c:pt idx="119">
                  <c:v>3.3764912536085649E-2</c:v>
                </c:pt>
                <c:pt idx="120">
                  <c:v>3.3764912536085649E-2</c:v>
                </c:pt>
                <c:pt idx="121">
                  <c:v>3.3764912536085649E-2</c:v>
                </c:pt>
                <c:pt idx="122">
                  <c:v>3.3764912536085649E-2</c:v>
                </c:pt>
                <c:pt idx="123">
                  <c:v>3.3764912536085649E-2</c:v>
                </c:pt>
                <c:pt idx="124">
                  <c:v>3.3764912536085649E-2</c:v>
                </c:pt>
                <c:pt idx="125">
                  <c:v>3.3764912536085649E-2</c:v>
                </c:pt>
                <c:pt idx="126">
                  <c:v>3.3764912536085649E-2</c:v>
                </c:pt>
                <c:pt idx="127">
                  <c:v>3.3764912536085649E-2</c:v>
                </c:pt>
                <c:pt idx="128">
                  <c:v>3.3764912536085649E-2</c:v>
                </c:pt>
                <c:pt idx="129">
                  <c:v>3.3764912536085649E-2</c:v>
                </c:pt>
                <c:pt idx="130">
                  <c:v>3.3764912536085649E-2</c:v>
                </c:pt>
                <c:pt idx="131">
                  <c:v>3.3764912536085649E-2</c:v>
                </c:pt>
                <c:pt idx="132">
                  <c:v>3.3764912536085649E-2</c:v>
                </c:pt>
                <c:pt idx="133">
                  <c:v>3.3764912536085649E-2</c:v>
                </c:pt>
                <c:pt idx="134">
                  <c:v>3.3764912536085649E-2</c:v>
                </c:pt>
                <c:pt idx="135">
                  <c:v>3.3764912536085649E-2</c:v>
                </c:pt>
                <c:pt idx="136">
                  <c:v>3.3764912536085649E-2</c:v>
                </c:pt>
                <c:pt idx="137">
                  <c:v>3.3764912536085649E-2</c:v>
                </c:pt>
                <c:pt idx="138">
                  <c:v>3.3764912536085649E-2</c:v>
                </c:pt>
                <c:pt idx="139">
                  <c:v>3.3764912536085649E-2</c:v>
                </c:pt>
                <c:pt idx="140">
                  <c:v>3.3764912536085649E-2</c:v>
                </c:pt>
                <c:pt idx="141">
                  <c:v>3.3764912536085649E-2</c:v>
                </c:pt>
                <c:pt idx="142">
                  <c:v>3.3764912536085649E-2</c:v>
                </c:pt>
                <c:pt idx="143">
                  <c:v>3.3764912536085649E-2</c:v>
                </c:pt>
                <c:pt idx="144">
                  <c:v>3.3764912536085649E-2</c:v>
                </c:pt>
                <c:pt idx="145">
                  <c:v>3.3764912536085649E-2</c:v>
                </c:pt>
                <c:pt idx="146">
                  <c:v>3.3764912536085649E-2</c:v>
                </c:pt>
                <c:pt idx="147">
                  <c:v>3.3764912536085649E-2</c:v>
                </c:pt>
                <c:pt idx="148">
                  <c:v>3.3764912536085649E-2</c:v>
                </c:pt>
                <c:pt idx="149">
                  <c:v>3.3764912536085649E-2</c:v>
                </c:pt>
                <c:pt idx="150">
                  <c:v>3.3764912536085649E-2</c:v>
                </c:pt>
                <c:pt idx="151">
                  <c:v>3.3764912536085649E-2</c:v>
                </c:pt>
                <c:pt idx="152">
                  <c:v>3.3764912536085649E-2</c:v>
                </c:pt>
                <c:pt idx="153">
                  <c:v>3.3764912536085649E-2</c:v>
                </c:pt>
                <c:pt idx="154">
                  <c:v>3.3764912536085649E-2</c:v>
                </c:pt>
                <c:pt idx="155">
                  <c:v>3.3764912536085649E-2</c:v>
                </c:pt>
                <c:pt idx="156">
                  <c:v>3.3764912536085649E-2</c:v>
                </c:pt>
                <c:pt idx="157">
                  <c:v>3.3764912536085649E-2</c:v>
                </c:pt>
                <c:pt idx="158">
                  <c:v>3.3764912536085649E-2</c:v>
                </c:pt>
                <c:pt idx="159">
                  <c:v>3.3764912536085649E-2</c:v>
                </c:pt>
                <c:pt idx="160">
                  <c:v>3.3764912536085649E-2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1593304"/>
        <c:axId val="191592128"/>
      </c:lineChart>
      <c:dateAx>
        <c:axId val="191593304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92128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159212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93304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3 - Administration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ClustersTimeSeries!$M$3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ClustersTimeSeries!$M$4:$M$164</c:f>
              <c:numCache>
                <c:formatCode>0.00</c:formatCode>
                <c:ptCount val="161"/>
                <c:pt idx="0">
                  <c:v>1.21951219512195E-2</c:v>
                </c:pt>
                <c:pt idx="1">
                  <c:v>0</c:v>
                </c:pt>
                <c:pt idx="2">
                  <c:v>1.6666666666666601E-2</c:v>
                </c:pt>
                <c:pt idx="3">
                  <c:v>2.2421524663677101E-2</c:v>
                </c:pt>
                <c:pt idx="4">
                  <c:v>1.8823529411764701E-2</c:v>
                </c:pt>
                <c:pt idx="5">
                  <c:v>2.0332717190388101E-2</c:v>
                </c:pt>
                <c:pt idx="6">
                  <c:v>2.0715630885122401E-2</c:v>
                </c:pt>
                <c:pt idx="7">
                  <c:v>4.5662100456621002E-2</c:v>
                </c:pt>
                <c:pt idx="8">
                  <c:v>4.2553191489361701E-2</c:v>
                </c:pt>
                <c:pt idx="9">
                  <c:v>5.6410256410256397E-2</c:v>
                </c:pt>
                <c:pt idx="10">
                  <c:v>4.5197740112994302E-2</c:v>
                </c:pt>
                <c:pt idx="11">
                  <c:v>3.0769230769230702E-2</c:v>
                </c:pt>
                <c:pt idx="12">
                  <c:v>3.2171581769436998E-2</c:v>
                </c:pt>
                <c:pt idx="13">
                  <c:v>2.7088036117381399E-2</c:v>
                </c:pt>
                <c:pt idx="14">
                  <c:v>2.6954177897574101E-2</c:v>
                </c:pt>
                <c:pt idx="15">
                  <c:v>3.2581453634085197E-2</c:v>
                </c:pt>
                <c:pt idx="16">
                  <c:v>3.7974683544303799E-2</c:v>
                </c:pt>
                <c:pt idx="17">
                  <c:v>3.4816247582205001E-2</c:v>
                </c:pt>
                <c:pt idx="18">
                  <c:v>2.07972270363951E-2</c:v>
                </c:pt>
                <c:pt idx="19">
                  <c:v>2.91828793774319E-2</c:v>
                </c:pt>
                <c:pt idx="20">
                  <c:v>3.4013605442176797E-2</c:v>
                </c:pt>
                <c:pt idx="21">
                  <c:v>4.85436893203883E-2</c:v>
                </c:pt>
                <c:pt idx="22">
                  <c:v>4.60947503201024E-2</c:v>
                </c:pt>
                <c:pt idx="23">
                  <c:v>2.62237762237762E-2</c:v>
                </c:pt>
                <c:pt idx="24">
                  <c:v>2.72232304900181E-2</c:v>
                </c:pt>
                <c:pt idx="25">
                  <c:v>2.20713073005093E-2</c:v>
                </c:pt>
                <c:pt idx="26">
                  <c:v>3.2028469750889597E-2</c:v>
                </c:pt>
                <c:pt idx="27">
                  <c:v>2.5335320417287598E-2</c:v>
                </c:pt>
                <c:pt idx="28">
                  <c:v>2.7894002789400199E-2</c:v>
                </c:pt>
                <c:pt idx="29">
                  <c:v>2.0028612303290401E-2</c:v>
                </c:pt>
                <c:pt idx="30">
                  <c:v>1.23456790123456E-2</c:v>
                </c:pt>
                <c:pt idx="31">
                  <c:v>2.6234567901234501E-2</c:v>
                </c:pt>
                <c:pt idx="32">
                  <c:v>4.6656298600311001E-2</c:v>
                </c:pt>
                <c:pt idx="33">
                  <c:v>0.04</c:v>
                </c:pt>
                <c:pt idx="34">
                  <c:v>3.3536585365853598E-2</c:v>
                </c:pt>
                <c:pt idx="35">
                  <c:v>2.07100591715976E-2</c:v>
                </c:pt>
                <c:pt idx="36">
                  <c:v>3.4965034965034898E-2</c:v>
                </c:pt>
                <c:pt idx="37">
                  <c:v>4.4871794871794803E-2</c:v>
                </c:pt>
                <c:pt idx="38">
                  <c:v>2.64705882352941E-2</c:v>
                </c:pt>
                <c:pt idx="39">
                  <c:v>2.5125628140703501E-2</c:v>
                </c:pt>
                <c:pt idx="40">
                  <c:v>2.3633677991137299E-2</c:v>
                </c:pt>
                <c:pt idx="41">
                  <c:v>2.4556616643929E-2</c:v>
                </c:pt>
                <c:pt idx="42">
                  <c:v>3.9940828402366797E-2</c:v>
                </c:pt>
                <c:pt idx="43">
                  <c:v>5.3291536050156699E-2</c:v>
                </c:pt>
                <c:pt idx="44">
                  <c:v>4.8327137546468397E-2</c:v>
                </c:pt>
                <c:pt idx="45">
                  <c:v>4.8252911813643898E-2</c:v>
                </c:pt>
                <c:pt idx="46">
                  <c:v>3.4111310592459601E-2</c:v>
                </c:pt>
                <c:pt idx="47">
                  <c:v>4.6357615894039701E-2</c:v>
                </c:pt>
                <c:pt idx="48">
                  <c:v>3.3674963396778897E-2</c:v>
                </c:pt>
                <c:pt idx="49">
                  <c:v>4.2780748663101602E-2</c:v>
                </c:pt>
                <c:pt idx="50">
                  <c:v>3.3810143042912799E-2</c:v>
                </c:pt>
                <c:pt idx="51">
                  <c:v>3.9348710990502002E-2</c:v>
                </c:pt>
                <c:pt idx="52">
                  <c:v>2.8443113772454998E-2</c:v>
                </c:pt>
                <c:pt idx="53">
                  <c:v>2.4285714285714199E-2</c:v>
                </c:pt>
                <c:pt idx="54">
                  <c:v>5.3206002728512898E-2</c:v>
                </c:pt>
                <c:pt idx="55">
                  <c:v>5.4491899852724499E-2</c:v>
                </c:pt>
                <c:pt idx="56">
                  <c:v>6.9164265129683003E-2</c:v>
                </c:pt>
                <c:pt idx="57">
                  <c:v>4.9689440993788803E-2</c:v>
                </c:pt>
                <c:pt idx="58">
                  <c:v>2.7573529411764702E-2</c:v>
                </c:pt>
                <c:pt idx="59">
                  <c:v>4.8223350253807098E-2</c:v>
                </c:pt>
                <c:pt idx="60">
                  <c:v>4.6376811594202899E-2</c:v>
                </c:pt>
                <c:pt idx="61">
                  <c:v>3.1331592689295001E-2</c:v>
                </c:pt>
                <c:pt idx="62">
                  <c:v>2.86085825747724E-2</c:v>
                </c:pt>
                <c:pt idx="63">
                  <c:v>2.5991792065663401E-2</c:v>
                </c:pt>
                <c:pt idx="64">
                  <c:v>4.95049504950495E-2</c:v>
                </c:pt>
                <c:pt idx="65">
                  <c:v>4.0983606557376998E-2</c:v>
                </c:pt>
                <c:pt idx="66">
                  <c:v>2.86885245901639E-2</c:v>
                </c:pt>
                <c:pt idx="67">
                  <c:v>2.5495750708215199E-2</c:v>
                </c:pt>
                <c:pt idx="68">
                  <c:v>2.7972027972027899E-2</c:v>
                </c:pt>
                <c:pt idx="69">
                  <c:v>3.0428769017980601E-2</c:v>
                </c:pt>
                <c:pt idx="70">
                  <c:v>2.57510729613733E-2</c:v>
                </c:pt>
                <c:pt idx="71">
                  <c:v>3.1602708803611698E-2</c:v>
                </c:pt>
                <c:pt idx="72">
                  <c:v>3.49819059107358E-2</c:v>
                </c:pt>
                <c:pt idx="73">
                  <c:v>3.5670356703566997E-2</c:v>
                </c:pt>
                <c:pt idx="74">
                  <c:v>3.5805626598465402E-2</c:v>
                </c:pt>
                <c:pt idx="75">
                  <c:v>3.1764705882352903E-2</c:v>
                </c:pt>
                <c:pt idx="76">
                  <c:v>6.2909567496723398E-2</c:v>
                </c:pt>
                <c:pt idx="77">
                  <c:v>2.5503355704697899E-2</c:v>
                </c:pt>
                <c:pt idx="78">
                  <c:v>3.1476997578692399E-2</c:v>
                </c:pt>
                <c:pt idx="79">
                  <c:v>3.8812785388127803E-2</c:v>
                </c:pt>
                <c:pt idx="80">
                  <c:v>2.7322404371584699E-2</c:v>
                </c:pt>
                <c:pt idx="81">
                  <c:v>5.89101620029455E-2</c:v>
                </c:pt>
                <c:pt idx="82">
                  <c:v>3.2967032967032898E-2</c:v>
                </c:pt>
                <c:pt idx="83">
                  <c:v>5.4018445322793103E-2</c:v>
                </c:pt>
                <c:pt idx="84">
                  <c:v>4.2216358839050103E-2</c:v>
                </c:pt>
                <c:pt idx="85">
                  <c:v>2.9312288613303199E-2</c:v>
                </c:pt>
                <c:pt idx="86">
                  <c:v>3.30969267139479E-2</c:v>
                </c:pt>
                <c:pt idx="87">
                  <c:v>2.3127753303964702E-2</c:v>
                </c:pt>
                <c:pt idx="88">
                  <c:v>3.9823008849557501E-2</c:v>
                </c:pt>
                <c:pt idx="89">
                  <c:v>3.38983050847457E-2</c:v>
                </c:pt>
                <c:pt idx="90">
                  <c:v>2.7241770715096401E-2</c:v>
                </c:pt>
                <c:pt idx="91">
                  <c:v>3.9260969976905299E-2</c:v>
                </c:pt>
                <c:pt idx="92">
                  <c:v>3.67965367965368E-2</c:v>
                </c:pt>
                <c:pt idx="93">
                  <c:v>3.83771929824561E-2</c:v>
                </c:pt>
                <c:pt idx="94">
                  <c:v>3.3684210526315699E-2</c:v>
                </c:pt>
                <c:pt idx="95">
                  <c:v>3.4591194968553403E-2</c:v>
                </c:pt>
                <c:pt idx="96">
                  <c:v>4.4350580781414899E-2</c:v>
                </c:pt>
                <c:pt idx="97">
                  <c:v>4.42286947141316E-2</c:v>
                </c:pt>
                <c:pt idx="98">
                  <c:v>4.2372881355932202E-2</c:v>
                </c:pt>
                <c:pt idx="99">
                  <c:v>4.4808743169398903E-2</c:v>
                </c:pt>
                <c:pt idx="100">
                  <c:v>3.9772727272727203E-2</c:v>
                </c:pt>
                <c:pt idx="101">
                  <c:v>6.3348416289592702E-2</c:v>
                </c:pt>
                <c:pt idx="102">
                  <c:v>6.53319283456269E-2</c:v>
                </c:pt>
                <c:pt idx="103">
                  <c:v>8.6906141367323206E-2</c:v>
                </c:pt>
                <c:pt idx="104">
                  <c:v>7.0552147239263799E-2</c:v>
                </c:pt>
                <c:pt idx="105">
                  <c:v>0.12650602409638501</c:v>
                </c:pt>
                <c:pt idx="106">
                  <c:v>0.112050739957716</c:v>
                </c:pt>
                <c:pt idx="107">
                  <c:v>0.110902255639097</c:v>
                </c:pt>
                <c:pt idx="108">
                  <c:v>0.12</c:v>
                </c:pt>
                <c:pt idx="109">
                  <c:v>0.115173674588665</c:v>
                </c:pt>
                <c:pt idx="110">
                  <c:v>9.4470046082949302E-2</c:v>
                </c:pt>
                <c:pt idx="111">
                  <c:v>7.1590909090909094E-2</c:v>
                </c:pt>
                <c:pt idx="112">
                  <c:v>0.10695742471443399</c:v>
                </c:pt>
                <c:pt idx="113">
                  <c:v>7.0564516129032195E-2</c:v>
                </c:pt>
                <c:pt idx="114">
                  <c:v>4.3111527647610101E-2</c:v>
                </c:pt>
                <c:pt idx="115">
                  <c:v>3.4722222222222203E-2</c:v>
                </c:pt>
                <c:pt idx="116">
                  <c:v>6.2560153994225196E-2</c:v>
                </c:pt>
                <c:pt idx="117">
                  <c:v>6.1983471074380098E-2</c:v>
                </c:pt>
                <c:pt idx="118">
                  <c:v>9.69162995594713E-2</c:v>
                </c:pt>
                <c:pt idx="119">
                  <c:v>7.2380952380952296E-2</c:v>
                </c:pt>
                <c:pt idx="120">
                  <c:v>8.0183276059564698E-2</c:v>
                </c:pt>
                <c:pt idx="121">
                  <c:v>4.91474423269809E-2</c:v>
                </c:pt>
                <c:pt idx="122">
                  <c:v>6.2620423892100194E-2</c:v>
                </c:pt>
                <c:pt idx="123">
                  <c:v>5.3181386514719799E-2</c:v>
                </c:pt>
                <c:pt idx="124">
                  <c:v>4.3654822335025302E-2</c:v>
                </c:pt>
                <c:pt idx="125">
                  <c:v>4.9759229534510403E-2</c:v>
                </c:pt>
                <c:pt idx="126">
                  <c:v>4.3134435657800098E-2</c:v>
                </c:pt>
                <c:pt idx="127">
                  <c:v>3.9511494252873501E-2</c:v>
                </c:pt>
                <c:pt idx="128">
                  <c:v>5.6348074179743197E-2</c:v>
                </c:pt>
                <c:pt idx="129">
                  <c:v>5.3779069767441803E-2</c:v>
                </c:pt>
                <c:pt idx="130">
                  <c:v>4.94208494208494E-2</c:v>
                </c:pt>
                <c:pt idx="131">
                  <c:v>3.7650602409638502E-2</c:v>
                </c:pt>
                <c:pt idx="132">
                  <c:v>4.0935672514619798E-2</c:v>
                </c:pt>
                <c:pt idx="133">
                  <c:v>5.1282051282051197E-2</c:v>
                </c:pt>
                <c:pt idx="134">
                  <c:v>3.2422123331214199E-2</c:v>
                </c:pt>
                <c:pt idx="135">
                  <c:v>3.6056338028169002E-2</c:v>
                </c:pt>
                <c:pt idx="136">
                  <c:v>4.6524663677129999E-2</c:v>
                </c:pt>
                <c:pt idx="137">
                  <c:v>3.26192794547224E-2</c:v>
                </c:pt>
                <c:pt idx="138">
                  <c:v>4.5949786830885797E-2</c:v>
                </c:pt>
                <c:pt idx="139">
                  <c:v>4.6924829157175399E-2</c:v>
                </c:pt>
                <c:pt idx="140">
                  <c:v>4.0121889283900397E-2</c:v>
                </c:pt>
                <c:pt idx="141">
                  <c:v>4.2577675489067802E-2</c:v>
                </c:pt>
                <c:pt idx="142">
                  <c:v>3.92482034273079E-2</c:v>
                </c:pt>
                <c:pt idx="143">
                  <c:v>4.2843232716650401E-2</c:v>
                </c:pt>
                <c:pt idx="144">
                  <c:v>4.93898895990703E-2</c:v>
                </c:pt>
                <c:pt idx="145">
                  <c:v>4.5214327657075698E-2</c:v>
                </c:pt>
                <c:pt idx="146">
                  <c:v>5.3244592346089803E-2</c:v>
                </c:pt>
                <c:pt idx="147">
                  <c:v>4.30424528301886E-2</c:v>
                </c:pt>
                <c:pt idx="148">
                  <c:v>3.86416861826697E-2</c:v>
                </c:pt>
                <c:pt idx="149">
                  <c:v>4.6666666666666599E-2</c:v>
                </c:pt>
                <c:pt idx="150">
                  <c:v>4.9180327868852403E-2</c:v>
                </c:pt>
                <c:pt idx="151">
                  <c:v>6.0570762958648799E-2</c:v>
                </c:pt>
                <c:pt idx="152">
                  <c:v>6.58508158508158E-2</c:v>
                </c:pt>
                <c:pt idx="153">
                  <c:v>9.1946308724832199E-2</c:v>
                </c:pt>
                <c:pt idx="154">
                  <c:v>4.3935643564356398E-2</c:v>
                </c:pt>
                <c:pt idx="155">
                  <c:v>6.9049061175045404E-2</c:v>
                </c:pt>
                <c:pt idx="156">
                  <c:v>4.0720438527799503E-2</c:v>
                </c:pt>
                <c:pt idx="157">
                  <c:v>3.9913700107874803E-2</c:v>
                </c:pt>
                <c:pt idx="158">
                  <c:v>6.1196105702364299E-2</c:v>
                </c:pt>
                <c:pt idx="159">
                  <c:v>3.0267062314539999E-2</c:v>
                </c:pt>
                <c:pt idx="160">
                  <c:v>3.2640949554896097E-2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ClustersTimeSeries!$N$3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ClustersTimeSeries!$N$4:$N$164</c:f>
              <c:numCache>
                <c:formatCode>0.00</c:formatCode>
                <c:ptCount val="161"/>
                <c:pt idx="0">
                  <c:v>2.27272727272727E-2</c:v>
                </c:pt>
                <c:pt idx="1">
                  <c:v>1.8181818181818101E-2</c:v>
                </c:pt>
                <c:pt idx="2">
                  <c:v>1.8633540372670801E-2</c:v>
                </c:pt>
                <c:pt idx="3">
                  <c:v>2.1645021645021599E-2</c:v>
                </c:pt>
                <c:pt idx="4">
                  <c:v>2.1844660194174699E-2</c:v>
                </c:pt>
                <c:pt idx="5">
                  <c:v>2.8268551236749099E-2</c:v>
                </c:pt>
                <c:pt idx="6">
                  <c:v>2.7522935779816501E-2</c:v>
                </c:pt>
                <c:pt idx="7">
                  <c:v>3.0878859857482101E-2</c:v>
                </c:pt>
                <c:pt idx="8">
                  <c:v>4.2288557213930301E-2</c:v>
                </c:pt>
                <c:pt idx="9">
                  <c:v>4.1871921182266E-2</c:v>
                </c:pt>
                <c:pt idx="10">
                  <c:v>4.15512465373961E-2</c:v>
                </c:pt>
                <c:pt idx="11">
                  <c:v>4.1237113402061799E-2</c:v>
                </c:pt>
                <c:pt idx="12">
                  <c:v>1.12676056338028E-2</c:v>
                </c:pt>
                <c:pt idx="13">
                  <c:v>4.0449438202247098E-2</c:v>
                </c:pt>
                <c:pt idx="14">
                  <c:v>2.4390243902439001E-2</c:v>
                </c:pt>
                <c:pt idx="15">
                  <c:v>3.2786885245901599E-2</c:v>
                </c:pt>
                <c:pt idx="16">
                  <c:v>3.2751091703056699E-2</c:v>
                </c:pt>
                <c:pt idx="17">
                  <c:v>3.47490347490347E-2</c:v>
                </c:pt>
                <c:pt idx="18">
                  <c:v>1.0849909584086799E-2</c:v>
                </c:pt>
                <c:pt idx="19">
                  <c:v>2.6515151515151499E-2</c:v>
                </c:pt>
                <c:pt idx="20">
                  <c:v>4.6391752577319499E-2</c:v>
                </c:pt>
                <c:pt idx="21">
                  <c:v>2.6729559748427601E-2</c:v>
                </c:pt>
                <c:pt idx="22">
                  <c:v>7.421875E-2</c:v>
                </c:pt>
                <c:pt idx="23">
                  <c:v>1.9264448336252099E-2</c:v>
                </c:pt>
                <c:pt idx="24">
                  <c:v>2.7272727272727199E-2</c:v>
                </c:pt>
                <c:pt idx="25">
                  <c:v>3.8851351351351301E-2</c:v>
                </c:pt>
                <c:pt idx="26">
                  <c:v>3.9930555555555497E-2</c:v>
                </c:pt>
                <c:pt idx="27">
                  <c:v>4.1347626339969301E-2</c:v>
                </c:pt>
                <c:pt idx="28">
                  <c:v>3.0386740331491701E-2</c:v>
                </c:pt>
                <c:pt idx="29">
                  <c:v>3.4383954154727697E-2</c:v>
                </c:pt>
                <c:pt idx="30">
                  <c:v>2.1308980213089801E-2</c:v>
                </c:pt>
                <c:pt idx="31">
                  <c:v>4.2056074766355103E-2</c:v>
                </c:pt>
                <c:pt idx="32">
                  <c:v>4.22535211267605E-2</c:v>
                </c:pt>
                <c:pt idx="33">
                  <c:v>3.2154340836012797E-2</c:v>
                </c:pt>
                <c:pt idx="34">
                  <c:v>4.3410852713178197E-2</c:v>
                </c:pt>
                <c:pt idx="35">
                  <c:v>2.1707670043415301E-2</c:v>
                </c:pt>
                <c:pt idx="36">
                  <c:v>5.1993067590987797E-2</c:v>
                </c:pt>
                <c:pt idx="37">
                  <c:v>2.6054590570719599E-2</c:v>
                </c:pt>
                <c:pt idx="38">
                  <c:v>2.5954198473282401E-2</c:v>
                </c:pt>
                <c:pt idx="39">
                  <c:v>3.8961038961038898E-2</c:v>
                </c:pt>
                <c:pt idx="40">
                  <c:v>3.3033033033033003E-2</c:v>
                </c:pt>
                <c:pt idx="41">
                  <c:v>4.4568245125348099E-2</c:v>
                </c:pt>
                <c:pt idx="42">
                  <c:v>4.4349070100143002E-2</c:v>
                </c:pt>
                <c:pt idx="43">
                  <c:v>7.2758037225042302E-2</c:v>
                </c:pt>
                <c:pt idx="44">
                  <c:v>5.1236749116607701E-2</c:v>
                </c:pt>
                <c:pt idx="45">
                  <c:v>2.21465076660988E-2</c:v>
                </c:pt>
                <c:pt idx="46">
                  <c:v>4.1379310344827502E-2</c:v>
                </c:pt>
                <c:pt idx="47">
                  <c:v>4.0849673202614303E-2</c:v>
                </c:pt>
                <c:pt idx="48">
                  <c:v>4.2168674698795101E-2</c:v>
                </c:pt>
                <c:pt idx="49">
                  <c:v>3.2042723631508598E-2</c:v>
                </c:pt>
                <c:pt idx="50">
                  <c:v>2.67022696929239E-2</c:v>
                </c:pt>
                <c:pt idx="51">
                  <c:v>4.8846675712347298E-2</c:v>
                </c:pt>
                <c:pt idx="52">
                  <c:v>2.7065527065526999E-2</c:v>
                </c:pt>
                <c:pt idx="53">
                  <c:v>3.6671368124118399E-2</c:v>
                </c:pt>
                <c:pt idx="54">
                  <c:v>6.0439560439560398E-2</c:v>
                </c:pt>
                <c:pt idx="55">
                  <c:v>8.4720121028744294E-2</c:v>
                </c:pt>
                <c:pt idx="56">
                  <c:v>7.3770491803278604E-2</c:v>
                </c:pt>
                <c:pt idx="57">
                  <c:v>7.3131955484896594E-2</c:v>
                </c:pt>
                <c:pt idx="58">
                  <c:v>4.1591320072332703E-2</c:v>
                </c:pt>
                <c:pt idx="59">
                  <c:v>4.3422733077905402E-2</c:v>
                </c:pt>
                <c:pt idx="60">
                  <c:v>4.8780487804878002E-2</c:v>
                </c:pt>
                <c:pt idx="61">
                  <c:v>2.9986962190352E-2</c:v>
                </c:pt>
                <c:pt idx="62">
                  <c:v>2.8985507246376802E-2</c:v>
                </c:pt>
                <c:pt idx="63">
                  <c:v>1.9099590723055899E-2</c:v>
                </c:pt>
                <c:pt idx="64">
                  <c:v>5.5007052186177699E-2</c:v>
                </c:pt>
                <c:pt idx="65">
                  <c:v>3.5812672176308499E-2</c:v>
                </c:pt>
                <c:pt idx="66">
                  <c:v>3.6635006784260502E-2</c:v>
                </c:pt>
                <c:pt idx="67">
                  <c:v>2.56776034236804E-2</c:v>
                </c:pt>
                <c:pt idx="68">
                  <c:v>3.9051603905160298E-2</c:v>
                </c:pt>
                <c:pt idx="69">
                  <c:v>2.9166666666666601E-2</c:v>
                </c:pt>
                <c:pt idx="70">
                  <c:v>3.32369942196531E-2</c:v>
                </c:pt>
                <c:pt idx="71">
                  <c:v>3.3112582781456901E-2</c:v>
                </c:pt>
                <c:pt idx="72">
                  <c:v>3.3980582524271802E-2</c:v>
                </c:pt>
                <c:pt idx="73">
                  <c:v>3.3919597989949701E-2</c:v>
                </c:pt>
                <c:pt idx="74">
                  <c:v>2.7431421446384E-2</c:v>
                </c:pt>
                <c:pt idx="75">
                  <c:v>3.4897713598074601E-2</c:v>
                </c:pt>
                <c:pt idx="76">
                  <c:v>5.8441558441558399E-2</c:v>
                </c:pt>
                <c:pt idx="77">
                  <c:v>3.82081686429512E-2</c:v>
                </c:pt>
                <c:pt idx="78">
                  <c:v>3.4307496823379899E-2</c:v>
                </c:pt>
                <c:pt idx="79">
                  <c:v>4.5657015590200398E-2</c:v>
                </c:pt>
                <c:pt idx="80">
                  <c:v>1.51098901098901E-2</c:v>
                </c:pt>
                <c:pt idx="81">
                  <c:v>4.8640915593705203E-2</c:v>
                </c:pt>
                <c:pt idx="82">
                  <c:v>2.7662517289073301E-2</c:v>
                </c:pt>
                <c:pt idx="83">
                  <c:v>3.6269430051813399E-2</c:v>
                </c:pt>
                <c:pt idx="84">
                  <c:v>4.4058744993324399E-2</c:v>
                </c:pt>
                <c:pt idx="85">
                  <c:v>4.7457627118644E-2</c:v>
                </c:pt>
                <c:pt idx="86">
                  <c:v>3.0012004801920698E-2</c:v>
                </c:pt>
                <c:pt idx="87">
                  <c:v>4.5073375262054502E-2</c:v>
                </c:pt>
                <c:pt idx="88">
                  <c:v>4.7619047619047603E-2</c:v>
                </c:pt>
                <c:pt idx="89">
                  <c:v>2.95404814004376E-2</c:v>
                </c:pt>
                <c:pt idx="90">
                  <c:v>4.7180667433831897E-2</c:v>
                </c:pt>
                <c:pt idx="91">
                  <c:v>4.4970414201183397E-2</c:v>
                </c:pt>
                <c:pt idx="92">
                  <c:v>4.22535211267605E-2</c:v>
                </c:pt>
                <c:pt idx="93">
                  <c:v>4.9944506104328497E-2</c:v>
                </c:pt>
                <c:pt idx="94">
                  <c:v>4.5824847250509101E-2</c:v>
                </c:pt>
                <c:pt idx="95">
                  <c:v>3.9194915254237198E-2</c:v>
                </c:pt>
                <c:pt idx="96">
                  <c:v>4.1751527494908298E-2</c:v>
                </c:pt>
                <c:pt idx="97">
                  <c:v>5.0328227571115901E-2</c:v>
                </c:pt>
                <c:pt idx="98">
                  <c:v>4.9729729729729701E-2</c:v>
                </c:pt>
                <c:pt idx="99">
                  <c:v>5.0755939524837999E-2</c:v>
                </c:pt>
                <c:pt idx="100">
                  <c:v>5.2132701421800903E-2</c:v>
                </c:pt>
                <c:pt idx="101">
                  <c:v>6.2569832402234599E-2</c:v>
                </c:pt>
                <c:pt idx="102">
                  <c:v>5.6622851365015103E-2</c:v>
                </c:pt>
                <c:pt idx="103">
                  <c:v>7.1258907363420401E-2</c:v>
                </c:pt>
                <c:pt idx="104">
                  <c:v>7.0769230769230695E-2</c:v>
                </c:pt>
                <c:pt idx="105">
                  <c:v>0.14014014014014001</c:v>
                </c:pt>
                <c:pt idx="106">
                  <c:v>8.9502762430939201E-2</c:v>
                </c:pt>
                <c:pt idx="107">
                  <c:v>0.11040723981900399</c:v>
                </c:pt>
                <c:pt idx="108">
                  <c:v>9.7826086956521702E-2</c:v>
                </c:pt>
                <c:pt idx="109">
                  <c:v>0.10128913443830501</c:v>
                </c:pt>
                <c:pt idx="110">
                  <c:v>9.3153759820426493E-2</c:v>
                </c:pt>
                <c:pt idx="111">
                  <c:v>0.10316529894489999</c:v>
                </c:pt>
                <c:pt idx="112">
                  <c:v>0.1163708086785</c:v>
                </c:pt>
                <c:pt idx="113">
                  <c:v>6.0913705583756299E-2</c:v>
                </c:pt>
                <c:pt idx="114">
                  <c:v>6.8636796949475595E-2</c:v>
                </c:pt>
                <c:pt idx="115">
                  <c:v>3.46702923181509E-2</c:v>
                </c:pt>
                <c:pt idx="116">
                  <c:v>6.2944162436548198E-2</c:v>
                </c:pt>
                <c:pt idx="117">
                  <c:v>6.2626262626262599E-2</c:v>
                </c:pt>
                <c:pt idx="118">
                  <c:v>7.1895424836601302E-2</c:v>
                </c:pt>
                <c:pt idx="119">
                  <c:v>6.6536203522504805E-2</c:v>
                </c:pt>
                <c:pt idx="120">
                  <c:v>6.6125290023201805E-2</c:v>
                </c:pt>
                <c:pt idx="121">
                  <c:v>6.47693817468106E-2</c:v>
                </c:pt>
                <c:pt idx="122">
                  <c:v>6.3267233238904597E-2</c:v>
                </c:pt>
                <c:pt idx="123">
                  <c:v>3.9117352056168501E-2</c:v>
                </c:pt>
                <c:pt idx="124">
                  <c:v>4.7094188376753499E-2</c:v>
                </c:pt>
                <c:pt idx="125">
                  <c:v>5.7071960297766698E-2</c:v>
                </c:pt>
                <c:pt idx="126">
                  <c:v>5.0323508267433502E-2</c:v>
                </c:pt>
                <c:pt idx="127">
                  <c:v>3.1518624641833803E-2</c:v>
                </c:pt>
                <c:pt idx="128">
                  <c:v>4.8132183908045897E-2</c:v>
                </c:pt>
                <c:pt idx="129">
                  <c:v>4.79651162790697E-2</c:v>
                </c:pt>
                <c:pt idx="130">
                  <c:v>6.20272314674735E-2</c:v>
                </c:pt>
                <c:pt idx="131">
                  <c:v>4.8961424332344197E-2</c:v>
                </c:pt>
                <c:pt idx="132">
                  <c:v>5.7395143487858701E-2</c:v>
                </c:pt>
                <c:pt idx="133">
                  <c:v>4.8699132755170099E-2</c:v>
                </c:pt>
                <c:pt idx="134">
                  <c:v>3.2608695652173898E-2</c:v>
                </c:pt>
                <c:pt idx="135">
                  <c:v>4.6848856664807502E-2</c:v>
                </c:pt>
                <c:pt idx="136">
                  <c:v>4.8630519843487902E-2</c:v>
                </c:pt>
                <c:pt idx="137">
                  <c:v>4.2377009254749097E-2</c:v>
                </c:pt>
                <c:pt idx="138">
                  <c:v>5.1112162801703699E-2</c:v>
                </c:pt>
                <c:pt idx="139">
                  <c:v>5.1662174303683701E-2</c:v>
                </c:pt>
                <c:pt idx="140">
                  <c:v>5.4291623578076501E-2</c:v>
                </c:pt>
                <c:pt idx="141">
                  <c:v>4.73441108545034E-2</c:v>
                </c:pt>
                <c:pt idx="142">
                  <c:v>4.8820625342841401E-2</c:v>
                </c:pt>
                <c:pt idx="143">
                  <c:v>5.40811216825237E-2</c:v>
                </c:pt>
                <c:pt idx="144">
                  <c:v>4.4886363636363599E-2</c:v>
                </c:pt>
                <c:pt idx="145">
                  <c:v>4.78134110787172E-2</c:v>
                </c:pt>
                <c:pt idx="146">
                  <c:v>5.7979017117614502E-2</c:v>
                </c:pt>
                <c:pt idx="147">
                  <c:v>4.3916913946587498E-2</c:v>
                </c:pt>
                <c:pt idx="148">
                  <c:v>4.2318840579710103E-2</c:v>
                </c:pt>
                <c:pt idx="149">
                  <c:v>4.4675642594859198E-2</c:v>
                </c:pt>
                <c:pt idx="150">
                  <c:v>5.3092182030338303E-2</c:v>
                </c:pt>
                <c:pt idx="151">
                  <c:v>6.0103033772180799E-2</c:v>
                </c:pt>
                <c:pt idx="152">
                  <c:v>6.5583634175691893E-2</c:v>
                </c:pt>
                <c:pt idx="153">
                  <c:v>7.0163934426229493E-2</c:v>
                </c:pt>
                <c:pt idx="154">
                  <c:v>4.8125000000000001E-2</c:v>
                </c:pt>
                <c:pt idx="155">
                  <c:v>7.1871127633209395E-2</c:v>
                </c:pt>
                <c:pt idx="156">
                  <c:v>4.7184170471841702E-2</c:v>
                </c:pt>
                <c:pt idx="157">
                  <c:v>2.99667036625971E-2</c:v>
                </c:pt>
                <c:pt idx="158">
                  <c:v>5.5631868131868101E-2</c:v>
                </c:pt>
                <c:pt idx="159">
                  <c:v>4.4669446098868297E-2</c:v>
                </c:pt>
                <c:pt idx="160">
                  <c:v>3.71900826446281E-2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ClustersTimeSeries!$O$3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ClustersTimeSeries!$O$4:$O$164</c:f>
              <c:numCache>
                <c:formatCode>0.00</c:formatCode>
                <c:ptCount val="161"/>
                <c:pt idx="0">
                  <c:v>4.5123123156877713E-2</c:v>
                </c:pt>
                <c:pt idx="1">
                  <c:v>4.5123123156877713E-2</c:v>
                </c:pt>
                <c:pt idx="2">
                  <c:v>4.5123123156877713E-2</c:v>
                </c:pt>
                <c:pt idx="3">
                  <c:v>4.5123123156877713E-2</c:v>
                </c:pt>
                <c:pt idx="4">
                  <c:v>4.5123123156877713E-2</c:v>
                </c:pt>
                <c:pt idx="5">
                  <c:v>4.5123123156877713E-2</c:v>
                </c:pt>
                <c:pt idx="6">
                  <c:v>4.5123123156877713E-2</c:v>
                </c:pt>
                <c:pt idx="7">
                  <c:v>4.5123123156877713E-2</c:v>
                </c:pt>
                <c:pt idx="8">
                  <c:v>4.5123123156877713E-2</c:v>
                </c:pt>
                <c:pt idx="9">
                  <c:v>4.5123123156877713E-2</c:v>
                </c:pt>
                <c:pt idx="10">
                  <c:v>4.5123123156877713E-2</c:v>
                </c:pt>
                <c:pt idx="11">
                  <c:v>4.5123123156877713E-2</c:v>
                </c:pt>
                <c:pt idx="12">
                  <c:v>4.5123123156877713E-2</c:v>
                </c:pt>
                <c:pt idx="13">
                  <c:v>4.5123123156877713E-2</c:v>
                </c:pt>
                <c:pt idx="14">
                  <c:v>4.5123123156877713E-2</c:v>
                </c:pt>
                <c:pt idx="15">
                  <c:v>4.5123123156877713E-2</c:v>
                </c:pt>
                <c:pt idx="16">
                  <c:v>4.5123123156877713E-2</c:v>
                </c:pt>
                <c:pt idx="17">
                  <c:v>4.5123123156877713E-2</c:v>
                </c:pt>
                <c:pt idx="18">
                  <c:v>4.5123123156877713E-2</c:v>
                </c:pt>
                <c:pt idx="19">
                  <c:v>4.5123123156877713E-2</c:v>
                </c:pt>
                <c:pt idx="20">
                  <c:v>4.5123123156877713E-2</c:v>
                </c:pt>
                <c:pt idx="21">
                  <c:v>4.5123123156877713E-2</c:v>
                </c:pt>
                <c:pt idx="22">
                  <c:v>4.5123123156877713E-2</c:v>
                </c:pt>
                <c:pt idx="23">
                  <c:v>4.5123123156877713E-2</c:v>
                </c:pt>
                <c:pt idx="24">
                  <c:v>4.5123123156877713E-2</c:v>
                </c:pt>
                <c:pt idx="25">
                  <c:v>4.5123123156877713E-2</c:v>
                </c:pt>
                <c:pt idx="26">
                  <c:v>4.5123123156877713E-2</c:v>
                </c:pt>
                <c:pt idx="27">
                  <c:v>4.5123123156877713E-2</c:v>
                </c:pt>
                <c:pt idx="28">
                  <c:v>4.5123123156877713E-2</c:v>
                </c:pt>
                <c:pt idx="29">
                  <c:v>4.5123123156877713E-2</c:v>
                </c:pt>
                <c:pt idx="30">
                  <c:v>4.5123123156877713E-2</c:v>
                </c:pt>
                <c:pt idx="31">
                  <c:v>4.5123123156877713E-2</c:v>
                </c:pt>
                <c:pt idx="32">
                  <c:v>4.5123123156877713E-2</c:v>
                </c:pt>
                <c:pt idx="33">
                  <c:v>4.5123123156877713E-2</c:v>
                </c:pt>
                <c:pt idx="34">
                  <c:v>4.5123123156877713E-2</c:v>
                </c:pt>
                <c:pt idx="35">
                  <c:v>4.5123123156877713E-2</c:v>
                </c:pt>
                <c:pt idx="36">
                  <c:v>4.5123123156877713E-2</c:v>
                </c:pt>
                <c:pt idx="37">
                  <c:v>4.5123123156877713E-2</c:v>
                </c:pt>
                <c:pt idx="38">
                  <c:v>4.5123123156877713E-2</c:v>
                </c:pt>
                <c:pt idx="39">
                  <c:v>4.5123123156877713E-2</c:v>
                </c:pt>
                <c:pt idx="40">
                  <c:v>4.5123123156877713E-2</c:v>
                </c:pt>
                <c:pt idx="41">
                  <c:v>4.5123123156877713E-2</c:v>
                </c:pt>
                <c:pt idx="42">
                  <c:v>4.5123123156877713E-2</c:v>
                </c:pt>
                <c:pt idx="43">
                  <c:v>4.5123123156877713E-2</c:v>
                </c:pt>
                <c:pt idx="44">
                  <c:v>4.5123123156877713E-2</c:v>
                </c:pt>
                <c:pt idx="45">
                  <c:v>4.5123123156877713E-2</c:v>
                </c:pt>
                <c:pt idx="46">
                  <c:v>4.5123123156877713E-2</c:v>
                </c:pt>
                <c:pt idx="47">
                  <c:v>4.5123123156877713E-2</c:v>
                </c:pt>
                <c:pt idx="48">
                  <c:v>4.5123123156877713E-2</c:v>
                </c:pt>
                <c:pt idx="49">
                  <c:v>4.5123123156877713E-2</c:v>
                </c:pt>
                <c:pt idx="50">
                  <c:v>4.5123123156877713E-2</c:v>
                </c:pt>
                <c:pt idx="51">
                  <c:v>4.5123123156877713E-2</c:v>
                </c:pt>
                <c:pt idx="52">
                  <c:v>4.5123123156877713E-2</c:v>
                </c:pt>
                <c:pt idx="53">
                  <c:v>4.5123123156877713E-2</c:v>
                </c:pt>
                <c:pt idx="54">
                  <c:v>4.5123123156877713E-2</c:v>
                </c:pt>
                <c:pt idx="55">
                  <c:v>4.5123123156877713E-2</c:v>
                </c:pt>
                <c:pt idx="56">
                  <c:v>4.5123123156877713E-2</c:v>
                </c:pt>
                <c:pt idx="57">
                  <c:v>4.5123123156877713E-2</c:v>
                </c:pt>
                <c:pt idx="58">
                  <c:v>4.5123123156877713E-2</c:v>
                </c:pt>
                <c:pt idx="59">
                  <c:v>4.5123123156877713E-2</c:v>
                </c:pt>
                <c:pt idx="60">
                  <c:v>4.5123123156877713E-2</c:v>
                </c:pt>
                <c:pt idx="61">
                  <c:v>4.5123123156877713E-2</c:v>
                </c:pt>
                <c:pt idx="62">
                  <c:v>4.5123123156877713E-2</c:v>
                </c:pt>
                <c:pt idx="63">
                  <c:v>4.5123123156877713E-2</c:v>
                </c:pt>
                <c:pt idx="64">
                  <c:v>4.5123123156877713E-2</c:v>
                </c:pt>
                <c:pt idx="65">
                  <c:v>4.5123123156877713E-2</c:v>
                </c:pt>
                <c:pt idx="66">
                  <c:v>4.5123123156877713E-2</c:v>
                </c:pt>
                <c:pt idx="67">
                  <c:v>4.5123123156877713E-2</c:v>
                </c:pt>
                <c:pt idx="68">
                  <c:v>4.5123123156877713E-2</c:v>
                </c:pt>
                <c:pt idx="69">
                  <c:v>4.5123123156877713E-2</c:v>
                </c:pt>
                <c:pt idx="70">
                  <c:v>4.5123123156877713E-2</c:v>
                </c:pt>
                <c:pt idx="71">
                  <c:v>4.5123123156877713E-2</c:v>
                </c:pt>
                <c:pt idx="72">
                  <c:v>4.5123123156877713E-2</c:v>
                </c:pt>
                <c:pt idx="73">
                  <c:v>4.5123123156877713E-2</c:v>
                </c:pt>
                <c:pt idx="74">
                  <c:v>4.5123123156877713E-2</c:v>
                </c:pt>
                <c:pt idx="75">
                  <c:v>4.5123123156877713E-2</c:v>
                </c:pt>
                <c:pt idx="76">
                  <c:v>4.5123123156877713E-2</c:v>
                </c:pt>
                <c:pt idx="77">
                  <c:v>4.5123123156877713E-2</c:v>
                </c:pt>
                <c:pt idx="78">
                  <c:v>4.5123123156877713E-2</c:v>
                </c:pt>
                <c:pt idx="79">
                  <c:v>4.5123123156877713E-2</c:v>
                </c:pt>
                <c:pt idx="80">
                  <c:v>4.5123123156877713E-2</c:v>
                </c:pt>
                <c:pt idx="81">
                  <c:v>4.5123123156877713E-2</c:v>
                </c:pt>
                <c:pt idx="82">
                  <c:v>4.5123123156877713E-2</c:v>
                </c:pt>
                <c:pt idx="83">
                  <c:v>4.5123123156877713E-2</c:v>
                </c:pt>
                <c:pt idx="84">
                  <c:v>4.5123123156877713E-2</c:v>
                </c:pt>
                <c:pt idx="85">
                  <c:v>4.5123123156877713E-2</c:v>
                </c:pt>
                <c:pt idx="86">
                  <c:v>4.5123123156877713E-2</c:v>
                </c:pt>
                <c:pt idx="87">
                  <c:v>4.5123123156877713E-2</c:v>
                </c:pt>
                <c:pt idx="88">
                  <c:v>4.5123123156877713E-2</c:v>
                </c:pt>
                <c:pt idx="89">
                  <c:v>4.5123123156877713E-2</c:v>
                </c:pt>
                <c:pt idx="90">
                  <c:v>4.5123123156877713E-2</c:v>
                </c:pt>
                <c:pt idx="91">
                  <c:v>4.5123123156877713E-2</c:v>
                </c:pt>
                <c:pt idx="92">
                  <c:v>4.5123123156877713E-2</c:v>
                </c:pt>
                <c:pt idx="93">
                  <c:v>4.5123123156877713E-2</c:v>
                </c:pt>
                <c:pt idx="94">
                  <c:v>4.5123123156877713E-2</c:v>
                </c:pt>
                <c:pt idx="95">
                  <c:v>4.5123123156877713E-2</c:v>
                </c:pt>
                <c:pt idx="96">
                  <c:v>4.5123123156877713E-2</c:v>
                </c:pt>
                <c:pt idx="97">
                  <c:v>4.5123123156877713E-2</c:v>
                </c:pt>
                <c:pt idx="98">
                  <c:v>4.5123123156877713E-2</c:v>
                </c:pt>
                <c:pt idx="99">
                  <c:v>4.5123123156877713E-2</c:v>
                </c:pt>
                <c:pt idx="100">
                  <c:v>4.5123123156877713E-2</c:v>
                </c:pt>
                <c:pt idx="101">
                  <c:v>4.5123123156877713E-2</c:v>
                </c:pt>
                <c:pt idx="102">
                  <c:v>4.5123123156877713E-2</c:v>
                </c:pt>
                <c:pt idx="103">
                  <c:v>4.5123123156877713E-2</c:v>
                </c:pt>
                <c:pt idx="104">
                  <c:v>4.5123123156877713E-2</c:v>
                </c:pt>
                <c:pt idx="105">
                  <c:v>4.5123123156877713E-2</c:v>
                </c:pt>
                <c:pt idx="106">
                  <c:v>4.5123123156877713E-2</c:v>
                </c:pt>
                <c:pt idx="107">
                  <c:v>4.5123123156877713E-2</c:v>
                </c:pt>
                <c:pt idx="108">
                  <c:v>4.5123123156877713E-2</c:v>
                </c:pt>
                <c:pt idx="109">
                  <c:v>4.5123123156877713E-2</c:v>
                </c:pt>
                <c:pt idx="110">
                  <c:v>4.5123123156877713E-2</c:v>
                </c:pt>
                <c:pt idx="111">
                  <c:v>4.5123123156877713E-2</c:v>
                </c:pt>
                <c:pt idx="112">
                  <c:v>4.5123123156877713E-2</c:v>
                </c:pt>
                <c:pt idx="113">
                  <c:v>4.5123123156877713E-2</c:v>
                </c:pt>
                <c:pt idx="114">
                  <c:v>4.5123123156877713E-2</c:v>
                </c:pt>
                <c:pt idx="115">
                  <c:v>4.5123123156877713E-2</c:v>
                </c:pt>
                <c:pt idx="116">
                  <c:v>4.5123123156877713E-2</c:v>
                </c:pt>
                <c:pt idx="117">
                  <c:v>4.5123123156877713E-2</c:v>
                </c:pt>
                <c:pt idx="118">
                  <c:v>4.5123123156877713E-2</c:v>
                </c:pt>
                <c:pt idx="119">
                  <c:v>4.5123123156877713E-2</c:v>
                </c:pt>
                <c:pt idx="120">
                  <c:v>4.5123123156877713E-2</c:v>
                </c:pt>
                <c:pt idx="121">
                  <c:v>4.5123123156877713E-2</c:v>
                </c:pt>
                <c:pt idx="122">
                  <c:v>4.5123123156877713E-2</c:v>
                </c:pt>
                <c:pt idx="123">
                  <c:v>4.5123123156877713E-2</c:v>
                </c:pt>
                <c:pt idx="124">
                  <c:v>4.5123123156877713E-2</c:v>
                </c:pt>
                <c:pt idx="125">
                  <c:v>4.5123123156877713E-2</c:v>
                </c:pt>
                <c:pt idx="126">
                  <c:v>4.5123123156877713E-2</c:v>
                </c:pt>
                <c:pt idx="127">
                  <c:v>4.5123123156877713E-2</c:v>
                </c:pt>
                <c:pt idx="128">
                  <c:v>4.5123123156877713E-2</c:v>
                </c:pt>
                <c:pt idx="129">
                  <c:v>4.5123123156877713E-2</c:v>
                </c:pt>
                <c:pt idx="130">
                  <c:v>4.5123123156877713E-2</c:v>
                </c:pt>
                <c:pt idx="131">
                  <c:v>4.5123123156877713E-2</c:v>
                </c:pt>
                <c:pt idx="132">
                  <c:v>4.5123123156877713E-2</c:v>
                </c:pt>
                <c:pt idx="133">
                  <c:v>4.5123123156877713E-2</c:v>
                </c:pt>
                <c:pt idx="134">
                  <c:v>4.5123123156877713E-2</c:v>
                </c:pt>
                <c:pt idx="135">
                  <c:v>4.5123123156877713E-2</c:v>
                </c:pt>
                <c:pt idx="136">
                  <c:v>4.5123123156877713E-2</c:v>
                </c:pt>
                <c:pt idx="137">
                  <c:v>4.5123123156877713E-2</c:v>
                </c:pt>
                <c:pt idx="138">
                  <c:v>4.5123123156877713E-2</c:v>
                </c:pt>
                <c:pt idx="139">
                  <c:v>4.5123123156877713E-2</c:v>
                </c:pt>
                <c:pt idx="140">
                  <c:v>4.5123123156877713E-2</c:v>
                </c:pt>
                <c:pt idx="141">
                  <c:v>4.5123123156877713E-2</c:v>
                </c:pt>
                <c:pt idx="142">
                  <c:v>4.5123123156877713E-2</c:v>
                </c:pt>
                <c:pt idx="143">
                  <c:v>4.5123123156877713E-2</c:v>
                </c:pt>
                <c:pt idx="144">
                  <c:v>4.5123123156877713E-2</c:v>
                </c:pt>
                <c:pt idx="145">
                  <c:v>4.5123123156877713E-2</c:v>
                </c:pt>
                <c:pt idx="146">
                  <c:v>4.5123123156877713E-2</c:v>
                </c:pt>
                <c:pt idx="147">
                  <c:v>4.5123123156877713E-2</c:v>
                </c:pt>
                <c:pt idx="148">
                  <c:v>4.5123123156877713E-2</c:v>
                </c:pt>
                <c:pt idx="149">
                  <c:v>4.5123123156877713E-2</c:v>
                </c:pt>
                <c:pt idx="150">
                  <c:v>4.5123123156877713E-2</c:v>
                </c:pt>
                <c:pt idx="151">
                  <c:v>4.5123123156877713E-2</c:v>
                </c:pt>
                <c:pt idx="152">
                  <c:v>4.5123123156877713E-2</c:v>
                </c:pt>
                <c:pt idx="153">
                  <c:v>4.5123123156877713E-2</c:v>
                </c:pt>
                <c:pt idx="154">
                  <c:v>4.5123123156877713E-2</c:v>
                </c:pt>
                <c:pt idx="155">
                  <c:v>4.5123123156877713E-2</c:v>
                </c:pt>
                <c:pt idx="156">
                  <c:v>4.5123123156877713E-2</c:v>
                </c:pt>
                <c:pt idx="157">
                  <c:v>4.5123123156877713E-2</c:v>
                </c:pt>
                <c:pt idx="158">
                  <c:v>4.5123123156877713E-2</c:v>
                </c:pt>
                <c:pt idx="159">
                  <c:v>4.5123123156877713E-2</c:v>
                </c:pt>
                <c:pt idx="160">
                  <c:v>4.5123123156877713E-2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ClustersTimeSeries!$P$3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ClustersTimeSeries!$P$4:$P$164</c:f>
              <c:numCache>
                <c:formatCode>0.00</c:formatCode>
                <c:ptCount val="161"/>
                <c:pt idx="0">
                  <c:v>6.5760656174916943E-2</c:v>
                </c:pt>
                <c:pt idx="1">
                  <c:v>6.5760656174916943E-2</c:v>
                </c:pt>
                <c:pt idx="2">
                  <c:v>6.5760656174916943E-2</c:v>
                </c:pt>
                <c:pt idx="3">
                  <c:v>6.5760656174916943E-2</c:v>
                </c:pt>
                <c:pt idx="4">
                  <c:v>6.5760656174916943E-2</c:v>
                </c:pt>
                <c:pt idx="5">
                  <c:v>6.5760656174916943E-2</c:v>
                </c:pt>
                <c:pt idx="6">
                  <c:v>6.5760656174916943E-2</c:v>
                </c:pt>
                <c:pt idx="7">
                  <c:v>6.5760656174916943E-2</c:v>
                </c:pt>
                <c:pt idx="8">
                  <c:v>6.5760656174916943E-2</c:v>
                </c:pt>
                <c:pt idx="9">
                  <c:v>6.5760656174916943E-2</c:v>
                </c:pt>
                <c:pt idx="10">
                  <c:v>6.5760656174916943E-2</c:v>
                </c:pt>
                <c:pt idx="11">
                  <c:v>6.5760656174916943E-2</c:v>
                </c:pt>
                <c:pt idx="12">
                  <c:v>6.5760656174916943E-2</c:v>
                </c:pt>
                <c:pt idx="13">
                  <c:v>6.5760656174916943E-2</c:v>
                </c:pt>
                <c:pt idx="14">
                  <c:v>6.5760656174916943E-2</c:v>
                </c:pt>
                <c:pt idx="15">
                  <c:v>6.5760656174916943E-2</c:v>
                </c:pt>
                <c:pt idx="16">
                  <c:v>6.5760656174916943E-2</c:v>
                </c:pt>
                <c:pt idx="17">
                  <c:v>6.5760656174916943E-2</c:v>
                </c:pt>
                <c:pt idx="18">
                  <c:v>6.5760656174916943E-2</c:v>
                </c:pt>
                <c:pt idx="19">
                  <c:v>6.5760656174916943E-2</c:v>
                </c:pt>
                <c:pt idx="20">
                  <c:v>6.5760656174916943E-2</c:v>
                </c:pt>
                <c:pt idx="21">
                  <c:v>6.5760656174916943E-2</c:v>
                </c:pt>
                <c:pt idx="22">
                  <c:v>6.5760656174916943E-2</c:v>
                </c:pt>
                <c:pt idx="23">
                  <c:v>6.5760656174916943E-2</c:v>
                </c:pt>
                <c:pt idx="24">
                  <c:v>6.5760656174916943E-2</c:v>
                </c:pt>
                <c:pt idx="25">
                  <c:v>6.5760656174916943E-2</c:v>
                </c:pt>
                <c:pt idx="26">
                  <c:v>6.5760656174916943E-2</c:v>
                </c:pt>
                <c:pt idx="27">
                  <c:v>6.5760656174916943E-2</c:v>
                </c:pt>
                <c:pt idx="28">
                  <c:v>6.5760656174916943E-2</c:v>
                </c:pt>
                <c:pt idx="29">
                  <c:v>6.5760656174916943E-2</c:v>
                </c:pt>
                <c:pt idx="30">
                  <c:v>6.5760656174916943E-2</c:v>
                </c:pt>
                <c:pt idx="31">
                  <c:v>6.5760656174916943E-2</c:v>
                </c:pt>
                <c:pt idx="32">
                  <c:v>6.5760656174916943E-2</c:v>
                </c:pt>
                <c:pt idx="33">
                  <c:v>6.5760656174916943E-2</c:v>
                </c:pt>
                <c:pt idx="34">
                  <c:v>6.5760656174916943E-2</c:v>
                </c:pt>
                <c:pt idx="35">
                  <c:v>6.5760656174916943E-2</c:v>
                </c:pt>
                <c:pt idx="36">
                  <c:v>6.5760656174916943E-2</c:v>
                </c:pt>
                <c:pt idx="37">
                  <c:v>6.5760656174916943E-2</c:v>
                </c:pt>
                <c:pt idx="38">
                  <c:v>6.5760656174916943E-2</c:v>
                </c:pt>
                <c:pt idx="39">
                  <c:v>6.5760656174916943E-2</c:v>
                </c:pt>
                <c:pt idx="40">
                  <c:v>6.5760656174916943E-2</c:v>
                </c:pt>
                <c:pt idx="41">
                  <c:v>6.5760656174916943E-2</c:v>
                </c:pt>
                <c:pt idx="42">
                  <c:v>6.5760656174916943E-2</c:v>
                </c:pt>
                <c:pt idx="43">
                  <c:v>6.5760656174916943E-2</c:v>
                </c:pt>
                <c:pt idx="44">
                  <c:v>6.5760656174916943E-2</c:v>
                </c:pt>
                <c:pt idx="45">
                  <c:v>6.5760656174916943E-2</c:v>
                </c:pt>
                <c:pt idx="46">
                  <c:v>6.5760656174916943E-2</c:v>
                </c:pt>
                <c:pt idx="47">
                  <c:v>6.5760656174916943E-2</c:v>
                </c:pt>
                <c:pt idx="48">
                  <c:v>6.5760656174916943E-2</c:v>
                </c:pt>
                <c:pt idx="49">
                  <c:v>6.5760656174916943E-2</c:v>
                </c:pt>
                <c:pt idx="50">
                  <c:v>6.5760656174916943E-2</c:v>
                </c:pt>
                <c:pt idx="51">
                  <c:v>6.5760656174916943E-2</c:v>
                </c:pt>
                <c:pt idx="52">
                  <c:v>6.5760656174916943E-2</c:v>
                </c:pt>
                <c:pt idx="53">
                  <c:v>6.5760656174916943E-2</c:v>
                </c:pt>
                <c:pt idx="54">
                  <c:v>6.5760656174916943E-2</c:v>
                </c:pt>
                <c:pt idx="55">
                  <c:v>6.5760656174916943E-2</c:v>
                </c:pt>
                <c:pt idx="56">
                  <c:v>6.5760656174916943E-2</c:v>
                </c:pt>
                <c:pt idx="57">
                  <c:v>6.5760656174916943E-2</c:v>
                </c:pt>
                <c:pt idx="58">
                  <c:v>6.5760656174916943E-2</c:v>
                </c:pt>
                <c:pt idx="59">
                  <c:v>6.5760656174916943E-2</c:v>
                </c:pt>
                <c:pt idx="60">
                  <c:v>6.5760656174916943E-2</c:v>
                </c:pt>
                <c:pt idx="61">
                  <c:v>6.5760656174916943E-2</c:v>
                </c:pt>
                <c:pt idx="62">
                  <c:v>6.5760656174916943E-2</c:v>
                </c:pt>
                <c:pt idx="63">
                  <c:v>6.5760656174916943E-2</c:v>
                </c:pt>
                <c:pt idx="64">
                  <c:v>6.5760656174916943E-2</c:v>
                </c:pt>
                <c:pt idx="65">
                  <c:v>6.5760656174916943E-2</c:v>
                </c:pt>
                <c:pt idx="66">
                  <c:v>6.5760656174916943E-2</c:v>
                </c:pt>
                <c:pt idx="67">
                  <c:v>6.5760656174916943E-2</c:v>
                </c:pt>
                <c:pt idx="68">
                  <c:v>6.5760656174916943E-2</c:v>
                </c:pt>
                <c:pt idx="69">
                  <c:v>6.5760656174916943E-2</c:v>
                </c:pt>
                <c:pt idx="70">
                  <c:v>6.5760656174916943E-2</c:v>
                </c:pt>
                <c:pt idx="71">
                  <c:v>6.5760656174916943E-2</c:v>
                </c:pt>
                <c:pt idx="72">
                  <c:v>6.5760656174916943E-2</c:v>
                </c:pt>
                <c:pt idx="73">
                  <c:v>6.5760656174916943E-2</c:v>
                </c:pt>
                <c:pt idx="74">
                  <c:v>6.5760656174916943E-2</c:v>
                </c:pt>
                <c:pt idx="75">
                  <c:v>6.5760656174916943E-2</c:v>
                </c:pt>
                <c:pt idx="76">
                  <c:v>6.5760656174916943E-2</c:v>
                </c:pt>
                <c:pt idx="77">
                  <c:v>6.5760656174916943E-2</c:v>
                </c:pt>
                <c:pt idx="78">
                  <c:v>6.5760656174916943E-2</c:v>
                </c:pt>
                <c:pt idx="79">
                  <c:v>6.5760656174916943E-2</c:v>
                </c:pt>
                <c:pt idx="80">
                  <c:v>6.5760656174916943E-2</c:v>
                </c:pt>
                <c:pt idx="81">
                  <c:v>6.5760656174916943E-2</c:v>
                </c:pt>
                <c:pt idx="82">
                  <c:v>6.5760656174916943E-2</c:v>
                </c:pt>
                <c:pt idx="83">
                  <c:v>6.5760656174916943E-2</c:v>
                </c:pt>
                <c:pt idx="84">
                  <c:v>6.5760656174916943E-2</c:v>
                </c:pt>
                <c:pt idx="85">
                  <c:v>6.5760656174916943E-2</c:v>
                </c:pt>
                <c:pt idx="86">
                  <c:v>6.5760656174916943E-2</c:v>
                </c:pt>
                <c:pt idx="87">
                  <c:v>6.5760656174916943E-2</c:v>
                </c:pt>
                <c:pt idx="88">
                  <c:v>6.5760656174916943E-2</c:v>
                </c:pt>
                <c:pt idx="89">
                  <c:v>6.5760656174916943E-2</c:v>
                </c:pt>
                <c:pt idx="90">
                  <c:v>6.5760656174916943E-2</c:v>
                </c:pt>
                <c:pt idx="91">
                  <c:v>6.5760656174916943E-2</c:v>
                </c:pt>
                <c:pt idx="92">
                  <c:v>6.5760656174916943E-2</c:v>
                </c:pt>
                <c:pt idx="93">
                  <c:v>6.5760656174916943E-2</c:v>
                </c:pt>
                <c:pt idx="94">
                  <c:v>6.5760656174916943E-2</c:v>
                </c:pt>
                <c:pt idx="95">
                  <c:v>6.5760656174916943E-2</c:v>
                </c:pt>
                <c:pt idx="96">
                  <c:v>6.5760656174916943E-2</c:v>
                </c:pt>
                <c:pt idx="97">
                  <c:v>6.5760656174916943E-2</c:v>
                </c:pt>
                <c:pt idx="98">
                  <c:v>6.5760656174916943E-2</c:v>
                </c:pt>
                <c:pt idx="99">
                  <c:v>6.5760656174916943E-2</c:v>
                </c:pt>
                <c:pt idx="100">
                  <c:v>6.5760656174916943E-2</c:v>
                </c:pt>
                <c:pt idx="101">
                  <c:v>6.5760656174916943E-2</c:v>
                </c:pt>
                <c:pt idx="102">
                  <c:v>6.5760656174916943E-2</c:v>
                </c:pt>
                <c:pt idx="103">
                  <c:v>6.5760656174916943E-2</c:v>
                </c:pt>
                <c:pt idx="104">
                  <c:v>6.5760656174916943E-2</c:v>
                </c:pt>
                <c:pt idx="105">
                  <c:v>6.5760656174916943E-2</c:v>
                </c:pt>
                <c:pt idx="106">
                  <c:v>6.5760656174916943E-2</c:v>
                </c:pt>
                <c:pt idx="107">
                  <c:v>6.5760656174916943E-2</c:v>
                </c:pt>
                <c:pt idx="108">
                  <c:v>6.5760656174916943E-2</c:v>
                </c:pt>
                <c:pt idx="109">
                  <c:v>6.5760656174916943E-2</c:v>
                </c:pt>
                <c:pt idx="110">
                  <c:v>6.5760656174916943E-2</c:v>
                </c:pt>
                <c:pt idx="111">
                  <c:v>6.5760656174916943E-2</c:v>
                </c:pt>
                <c:pt idx="112">
                  <c:v>6.5760656174916943E-2</c:v>
                </c:pt>
                <c:pt idx="113">
                  <c:v>6.5760656174916943E-2</c:v>
                </c:pt>
                <c:pt idx="114">
                  <c:v>6.5760656174916943E-2</c:v>
                </c:pt>
                <c:pt idx="115">
                  <c:v>6.5760656174916943E-2</c:v>
                </c:pt>
                <c:pt idx="116">
                  <c:v>6.5760656174916943E-2</c:v>
                </c:pt>
                <c:pt idx="117">
                  <c:v>6.5760656174916943E-2</c:v>
                </c:pt>
                <c:pt idx="118">
                  <c:v>6.5760656174916943E-2</c:v>
                </c:pt>
                <c:pt idx="119">
                  <c:v>6.5760656174916943E-2</c:v>
                </c:pt>
                <c:pt idx="120">
                  <c:v>6.5760656174916943E-2</c:v>
                </c:pt>
                <c:pt idx="121">
                  <c:v>6.5760656174916943E-2</c:v>
                </c:pt>
                <c:pt idx="122">
                  <c:v>6.5760656174916943E-2</c:v>
                </c:pt>
                <c:pt idx="123">
                  <c:v>6.5760656174916943E-2</c:v>
                </c:pt>
                <c:pt idx="124">
                  <c:v>6.5760656174916943E-2</c:v>
                </c:pt>
                <c:pt idx="125">
                  <c:v>6.5760656174916943E-2</c:v>
                </c:pt>
                <c:pt idx="126">
                  <c:v>6.5760656174916943E-2</c:v>
                </c:pt>
                <c:pt idx="127">
                  <c:v>6.5760656174916943E-2</c:v>
                </c:pt>
                <c:pt idx="128">
                  <c:v>6.5760656174916943E-2</c:v>
                </c:pt>
                <c:pt idx="129">
                  <c:v>6.5760656174916943E-2</c:v>
                </c:pt>
                <c:pt idx="130">
                  <c:v>6.5760656174916943E-2</c:v>
                </c:pt>
                <c:pt idx="131">
                  <c:v>6.5760656174916943E-2</c:v>
                </c:pt>
                <c:pt idx="132">
                  <c:v>6.5760656174916943E-2</c:v>
                </c:pt>
                <c:pt idx="133">
                  <c:v>6.5760656174916943E-2</c:v>
                </c:pt>
                <c:pt idx="134">
                  <c:v>6.5760656174916943E-2</c:v>
                </c:pt>
                <c:pt idx="135">
                  <c:v>6.5760656174916943E-2</c:v>
                </c:pt>
                <c:pt idx="136">
                  <c:v>6.5760656174916943E-2</c:v>
                </c:pt>
                <c:pt idx="137">
                  <c:v>6.5760656174916943E-2</c:v>
                </c:pt>
                <c:pt idx="138">
                  <c:v>6.5760656174916943E-2</c:v>
                </c:pt>
                <c:pt idx="139">
                  <c:v>6.5760656174916943E-2</c:v>
                </c:pt>
                <c:pt idx="140">
                  <c:v>6.5760656174916943E-2</c:v>
                </c:pt>
                <c:pt idx="141">
                  <c:v>6.5760656174916943E-2</c:v>
                </c:pt>
                <c:pt idx="142">
                  <c:v>6.5760656174916943E-2</c:v>
                </c:pt>
                <c:pt idx="143">
                  <c:v>6.5760656174916943E-2</c:v>
                </c:pt>
                <c:pt idx="144">
                  <c:v>6.5760656174916943E-2</c:v>
                </c:pt>
                <c:pt idx="145">
                  <c:v>6.5760656174916943E-2</c:v>
                </c:pt>
                <c:pt idx="146">
                  <c:v>6.5760656174916943E-2</c:v>
                </c:pt>
                <c:pt idx="147">
                  <c:v>6.5760656174916943E-2</c:v>
                </c:pt>
                <c:pt idx="148">
                  <c:v>6.5760656174916943E-2</c:v>
                </c:pt>
                <c:pt idx="149">
                  <c:v>6.5760656174916943E-2</c:v>
                </c:pt>
                <c:pt idx="150">
                  <c:v>6.5760656174916943E-2</c:v>
                </c:pt>
                <c:pt idx="151">
                  <c:v>6.5760656174916943E-2</c:v>
                </c:pt>
                <c:pt idx="152">
                  <c:v>6.5760656174916943E-2</c:v>
                </c:pt>
                <c:pt idx="153">
                  <c:v>6.5760656174916943E-2</c:v>
                </c:pt>
                <c:pt idx="154">
                  <c:v>6.5760656174916943E-2</c:v>
                </c:pt>
                <c:pt idx="155">
                  <c:v>6.5760656174916943E-2</c:v>
                </c:pt>
                <c:pt idx="156">
                  <c:v>6.5760656174916943E-2</c:v>
                </c:pt>
                <c:pt idx="157">
                  <c:v>6.5760656174916943E-2</c:v>
                </c:pt>
                <c:pt idx="158">
                  <c:v>6.5760656174916943E-2</c:v>
                </c:pt>
                <c:pt idx="159">
                  <c:v>6.5760656174916943E-2</c:v>
                </c:pt>
                <c:pt idx="160">
                  <c:v>6.5760656174916943E-2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ClustersTimeSeries!$Q$3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ClustersTimeSeries!$Q$4:$Q$164</c:f>
              <c:numCache>
                <c:formatCode>0.00</c:formatCode>
                <c:ptCount val="161"/>
                <c:pt idx="0">
                  <c:v>2.4485590138838491E-2</c:v>
                </c:pt>
                <c:pt idx="1">
                  <c:v>2.4485590138838491E-2</c:v>
                </c:pt>
                <c:pt idx="2">
                  <c:v>2.4485590138838491E-2</c:v>
                </c:pt>
                <c:pt idx="3">
                  <c:v>2.4485590138838491E-2</c:v>
                </c:pt>
                <c:pt idx="4">
                  <c:v>2.4485590138838491E-2</c:v>
                </c:pt>
                <c:pt idx="5">
                  <c:v>2.4485590138838491E-2</c:v>
                </c:pt>
                <c:pt idx="6">
                  <c:v>2.4485590138838491E-2</c:v>
                </c:pt>
                <c:pt idx="7">
                  <c:v>2.4485590138838491E-2</c:v>
                </c:pt>
                <c:pt idx="8">
                  <c:v>2.4485590138838491E-2</c:v>
                </c:pt>
                <c:pt idx="9">
                  <c:v>2.4485590138838491E-2</c:v>
                </c:pt>
                <c:pt idx="10">
                  <c:v>2.4485590138838491E-2</c:v>
                </c:pt>
                <c:pt idx="11">
                  <c:v>2.4485590138838491E-2</c:v>
                </c:pt>
                <c:pt idx="12">
                  <c:v>2.4485590138838491E-2</c:v>
                </c:pt>
                <c:pt idx="13">
                  <c:v>2.4485590138838491E-2</c:v>
                </c:pt>
                <c:pt idx="14">
                  <c:v>2.4485590138838491E-2</c:v>
                </c:pt>
                <c:pt idx="15">
                  <c:v>2.4485590138838491E-2</c:v>
                </c:pt>
                <c:pt idx="16">
                  <c:v>2.4485590138838491E-2</c:v>
                </c:pt>
                <c:pt idx="17">
                  <c:v>2.4485590138838491E-2</c:v>
                </c:pt>
                <c:pt idx="18">
                  <c:v>2.4485590138838491E-2</c:v>
                </c:pt>
                <c:pt idx="19">
                  <c:v>2.4485590138838491E-2</c:v>
                </c:pt>
                <c:pt idx="20">
                  <c:v>2.4485590138838491E-2</c:v>
                </c:pt>
                <c:pt idx="21">
                  <c:v>2.4485590138838491E-2</c:v>
                </c:pt>
                <c:pt idx="22">
                  <c:v>2.4485590138838491E-2</c:v>
                </c:pt>
                <c:pt idx="23">
                  <c:v>2.4485590138838491E-2</c:v>
                </c:pt>
                <c:pt idx="24">
                  <c:v>2.4485590138838491E-2</c:v>
                </c:pt>
                <c:pt idx="25">
                  <c:v>2.4485590138838491E-2</c:v>
                </c:pt>
                <c:pt idx="26">
                  <c:v>2.4485590138838491E-2</c:v>
                </c:pt>
                <c:pt idx="27">
                  <c:v>2.4485590138838491E-2</c:v>
                </c:pt>
                <c:pt idx="28">
                  <c:v>2.4485590138838491E-2</c:v>
                </c:pt>
                <c:pt idx="29">
                  <c:v>2.4485590138838491E-2</c:v>
                </c:pt>
                <c:pt idx="30">
                  <c:v>2.4485590138838491E-2</c:v>
                </c:pt>
                <c:pt idx="31">
                  <c:v>2.4485590138838491E-2</c:v>
                </c:pt>
                <c:pt idx="32">
                  <c:v>2.4485590138838491E-2</c:v>
                </c:pt>
                <c:pt idx="33">
                  <c:v>2.4485590138838491E-2</c:v>
                </c:pt>
                <c:pt idx="34">
                  <c:v>2.4485590138838491E-2</c:v>
                </c:pt>
                <c:pt idx="35">
                  <c:v>2.4485590138838491E-2</c:v>
                </c:pt>
                <c:pt idx="36">
                  <c:v>2.4485590138838491E-2</c:v>
                </c:pt>
                <c:pt idx="37">
                  <c:v>2.4485590138838491E-2</c:v>
                </c:pt>
                <c:pt idx="38">
                  <c:v>2.4485590138838491E-2</c:v>
                </c:pt>
                <c:pt idx="39">
                  <c:v>2.4485590138838491E-2</c:v>
                </c:pt>
                <c:pt idx="40">
                  <c:v>2.4485590138838491E-2</c:v>
                </c:pt>
                <c:pt idx="41">
                  <c:v>2.4485590138838491E-2</c:v>
                </c:pt>
                <c:pt idx="42">
                  <c:v>2.4485590138838491E-2</c:v>
                </c:pt>
                <c:pt idx="43">
                  <c:v>2.4485590138838491E-2</c:v>
                </c:pt>
                <c:pt idx="44">
                  <c:v>2.4485590138838491E-2</c:v>
                </c:pt>
                <c:pt idx="45">
                  <c:v>2.4485590138838491E-2</c:v>
                </c:pt>
                <c:pt idx="46">
                  <c:v>2.4485590138838491E-2</c:v>
                </c:pt>
                <c:pt idx="47">
                  <c:v>2.4485590138838491E-2</c:v>
                </c:pt>
                <c:pt idx="48">
                  <c:v>2.4485590138838491E-2</c:v>
                </c:pt>
                <c:pt idx="49">
                  <c:v>2.4485590138838491E-2</c:v>
                </c:pt>
                <c:pt idx="50">
                  <c:v>2.4485590138838491E-2</c:v>
                </c:pt>
                <c:pt idx="51">
                  <c:v>2.4485590138838491E-2</c:v>
                </c:pt>
                <c:pt idx="52">
                  <c:v>2.4485590138838491E-2</c:v>
                </c:pt>
                <c:pt idx="53">
                  <c:v>2.4485590138838491E-2</c:v>
                </c:pt>
                <c:pt idx="54">
                  <c:v>2.4485590138838491E-2</c:v>
                </c:pt>
                <c:pt idx="55">
                  <c:v>2.4485590138838491E-2</c:v>
                </c:pt>
                <c:pt idx="56">
                  <c:v>2.4485590138838491E-2</c:v>
                </c:pt>
                <c:pt idx="57">
                  <c:v>2.4485590138838491E-2</c:v>
                </c:pt>
                <c:pt idx="58">
                  <c:v>2.4485590138838491E-2</c:v>
                </c:pt>
                <c:pt idx="59">
                  <c:v>2.4485590138838491E-2</c:v>
                </c:pt>
                <c:pt idx="60">
                  <c:v>2.4485590138838491E-2</c:v>
                </c:pt>
                <c:pt idx="61">
                  <c:v>2.4485590138838491E-2</c:v>
                </c:pt>
                <c:pt idx="62">
                  <c:v>2.4485590138838491E-2</c:v>
                </c:pt>
                <c:pt idx="63">
                  <c:v>2.4485590138838491E-2</c:v>
                </c:pt>
                <c:pt idx="64">
                  <c:v>2.4485590138838491E-2</c:v>
                </c:pt>
                <c:pt idx="65">
                  <c:v>2.4485590138838491E-2</c:v>
                </c:pt>
                <c:pt idx="66">
                  <c:v>2.4485590138838491E-2</c:v>
                </c:pt>
                <c:pt idx="67">
                  <c:v>2.4485590138838491E-2</c:v>
                </c:pt>
                <c:pt idx="68">
                  <c:v>2.4485590138838491E-2</c:v>
                </c:pt>
                <c:pt idx="69">
                  <c:v>2.4485590138838491E-2</c:v>
                </c:pt>
                <c:pt idx="70">
                  <c:v>2.4485590138838491E-2</c:v>
                </c:pt>
                <c:pt idx="71">
                  <c:v>2.4485590138838491E-2</c:v>
                </c:pt>
                <c:pt idx="72">
                  <c:v>2.4485590138838491E-2</c:v>
                </c:pt>
                <c:pt idx="73">
                  <c:v>2.4485590138838491E-2</c:v>
                </c:pt>
                <c:pt idx="74">
                  <c:v>2.4485590138838491E-2</c:v>
                </c:pt>
                <c:pt idx="75">
                  <c:v>2.4485590138838491E-2</c:v>
                </c:pt>
                <c:pt idx="76">
                  <c:v>2.4485590138838491E-2</c:v>
                </c:pt>
                <c:pt idx="77">
                  <c:v>2.4485590138838491E-2</c:v>
                </c:pt>
                <c:pt idx="78">
                  <c:v>2.4485590138838491E-2</c:v>
                </c:pt>
                <c:pt idx="79">
                  <c:v>2.4485590138838491E-2</c:v>
                </c:pt>
                <c:pt idx="80">
                  <c:v>2.4485590138838491E-2</c:v>
                </c:pt>
                <c:pt idx="81">
                  <c:v>2.4485590138838491E-2</c:v>
                </c:pt>
                <c:pt idx="82">
                  <c:v>2.4485590138838491E-2</c:v>
                </c:pt>
                <c:pt idx="83">
                  <c:v>2.4485590138838491E-2</c:v>
                </c:pt>
                <c:pt idx="84">
                  <c:v>2.4485590138838491E-2</c:v>
                </c:pt>
                <c:pt idx="85">
                  <c:v>2.4485590138838491E-2</c:v>
                </c:pt>
                <c:pt idx="86">
                  <c:v>2.4485590138838491E-2</c:v>
                </c:pt>
                <c:pt idx="87">
                  <c:v>2.4485590138838491E-2</c:v>
                </c:pt>
                <c:pt idx="88">
                  <c:v>2.4485590138838491E-2</c:v>
                </c:pt>
                <c:pt idx="89">
                  <c:v>2.4485590138838491E-2</c:v>
                </c:pt>
                <c:pt idx="90">
                  <c:v>2.4485590138838491E-2</c:v>
                </c:pt>
                <c:pt idx="91">
                  <c:v>2.4485590138838491E-2</c:v>
                </c:pt>
                <c:pt idx="92">
                  <c:v>2.4485590138838491E-2</c:v>
                </c:pt>
                <c:pt idx="93">
                  <c:v>2.4485590138838491E-2</c:v>
                </c:pt>
                <c:pt idx="94">
                  <c:v>2.4485590138838491E-2</c:v>
                </c:pt>
                <c:pt idx="95">
                  <c:v>2.4485590138838491E-2</c:v>
                </c:pt>
                <c:pt idx="96">
                  <c:v>2.4485590138838491E-2</c:v>
                </c:pt>
                <c:pt idx="97">
                  <c:v>2.4485590138838491E-2</c:v>
                </c:pt>
                <c:pt idx="98">
                  <c:v>2.4485590138838491E-2</c:v>
                </c:pt>
                <c:pt idx="99">
                  <c:v>2.4485590138838491E-2</c:v>
                </c:pt>
                <c:pt idx="100">
                  <c:v>2.4485590138838491E-2</c:v>
                </c:pt>
                <c:pt idx="101">
                  <c:v>2.4485590138838491E-2</c:v>
                </c:pt>
                <c:pt idx="102">
                  <c:v>2.4485590138838491E-2</c:v>
                </c:pt>
                <c:pt idx="103">
                  <c:v>2.4485590138838491E-2</c:v>
                </c:pt>
                <c:pt idx="104">
                  <c:v>2.4485590138838491E-2</c:v>
                </c:pt>
                <c:pt idx="105">
                  <c:v>2.4485590138838491E-2</c:v>
                </c:pt>
                <c:pt idx="106">
                  <c:v>2.4485590138838491E-2</c:v>
                </c:pt>
                <c:pt idx="107">
                  <c:v>2.4485590138838491E-2</c:v>
                </c:pt>
                <c:pt idx="108">
                  <c:v>2.4485590138838491E-2</c:v>
                </c:pt>
                <c:pt idx="109">
                  <c:v>2.4485590138838491E-2</c:v>
                </c:pt>
                <c:pt idx="110">
                  <c:v>2.4485590138838491E-2</c:v>
                </c:pt>
                <c:pt idx="111">
                  <c:v>2.4485590138838491E-2</c:v>
                </c:pt>
                <c:pt idx="112">
                  <c:v>2.4485590138838491E-2</c:v>
                </c:pt>
                <c:pt idx="113">
                  <c:v>2.4485590138838491E-2</c:v>
                </c:pt>
                <c:pt idx="114">
                  <c:v>2.4485590138838491E-2</c:v>
                </c:pt>
                <c:pt idx="115">
                  <c:v>2.4485590138838491E-2</c:v>
                </c:pt>
                <c:pt idx="116">
                  <c:v>2.4485590138838491E-2</c:v>
                </c:pt>
                <c:pt idx="117">
                  <c:v>2.4485590138838491E-2</c:v>
                </c:pt>
                <c:pt idx="118">
                  <c:v>2.4485590138838491E-2</c:v>
                </c:pt>
                <c:pt idx="119">
                  <c:v>2.4485590138838491E-2</c:v>
                </c:pt>
                <c:pt idx="120">
                  <c:v>2.4485590138838491E-2</c:v>
                </c:pt>
                <c:pt idx="121">
                  <c:v>2.4485590138838491E-2</c:v>
                </c:pt>
                <c:pt idx="122">
                  <c:v>2.4485590138838491E-2</c:v>
                </c:pt>
                <c:pt idx="123">
                  <c:v>2.4485590138838491E-2</c:v>
                </c:pt>
                <c:pt idx="124">
                  <c:v>2.4485590138838491E-2</c:v>
                </c:pt>
                <c:pt idx="125">
                  <c:v>2.4485590138838491E-2</c:v>
                </c:pt>
                <c:pt idx="126">
                  <c:v>2.4485590138838491E-2</c:v>
                </c:pt>
                <c:pt idx="127">
                  <c:v>2.4485590138838491E-2</c:v>
                </c:pt>
                <c:pt idx="128">
                  <c:v>2.4485590138838491E-2</c:v>
                </c:pt>
                <c:pt idx="129">
                  <c:v>2.4485590138838491E-2</c:v>
                </c:pt>
                <c:pt idx="130">
                  <c:v>2.4485590138838491E-2</c:v>
                </c:pt>
                <c:pt idx="131">
                  <c:v>2.4485590138838491E-2</c:v>
                </c:pt>
                <c:pt idx="132">
                  <c:v>2.4485590138838491E-2</c:v>
                </c:pt>
                <c:pt idx="133">
                  <c:v>2.4485590138838491E-2</c:v>
                </c:pt>
                <c:pt idx="134">
                  <c:v>2.4485590138838491E-2</c:v>
                </c:pt>
                <c:pt idx="135">
                  <c:v>2.4485590138838491E-2</c:v>
                </c:pt>
                <c:pt idx="136">
                  <c:v>2.4485590138838491E-2</c:v>
                </c:pt>
                <c:pt idx="137">
                  <c:v>2.4485590138838491E-2</c:v>
                </c:pt>
                <c:pt idx="138">
                  <c:v>2.4485590138838491E-2</c:v>
                </c:pt>
                <c:pt idx="139">
                  <c:v>2.4485590138838491E-2</c:v>
                </c:pt>
                <c:pt idx="140">
                  <c:v>2.4485590138838491E-2</c:v>
                </c:pt>
                <c:pt idx="141">
                  <c:v>2.4485590138838491E-2</c:v>
                </c:pt>
                <c:pt idx="142">
                  <c:v>2.4485590138838491E-2</c:v>
                </c:pt>
                <c:pt idx="143">
                  <c:v>2.4485590138838491E-2</c:v>
                </c:pt>
                <c:pt idx="144">
                  <c:v>2.4485590138838491E-2</c:v>
                </c:pt>
                <c:pt idx="145">
                  <c:v>2.4485590138838491E-2</c:v>
                </c:pt>
                <c:pt idx="146">
                  <c:v>2.4485590138838491E-2</c:v>
                </c:pt>
                <c:pt idx="147">
                  <c:v>2.4485590138838491E-2</c:v>
                </c:pt>
                <c:pt idx="148">
                  <c:v>2.4485590138838491E-2</c:v>
                </c:pt>
                <c:pt idx="149">
                  <c:v>2.4485590138838491E-2</c:v>
                </c:pt>
                <c:pt idx="150">
                  <c:v>2.4485590138838491E-2</c:v>
                </c:pt>
                <c:pt idx="151">
                  <c:v>2.4485590138838491E-2</c:v>
                </c:pt>
                <c:pt idx="152">
                  <c:v>2.4485590138838491E-2</c:v>
                </c:pt>
                <c:pt idx="153">
                  <c:v>2.4485590138838491E-2</c:v>
                </c:pt>
                <c:pt idx="154">
                  <c:v>2.4485590138838491E-2</c:v>
                </c:pt>
                <c:pt idx="155">
                  <c:v>2.4485590138838491E-2</c:v>
                </c:pt>
                <c:pt idx="156">
                  <c:v>2.4485590138838491E-2</c:v>
                </c:pt>
                <c:pt idx="157">
                  <c:v>2.4485590138838491E-2</c:v>
                </c:pt>
                <c:pt idx="158">
                  <c:v>2.4485590138838491E-2</c:v>
                </c:pt>
                <c:pt idx="159">
                  <c:v>2.4485590138838491E-2</c:v>
                </c:pt>
                <c:pt idx="160">
                  <c:v>2.4485590138838491E-2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1589776"/>
        <c:axId val="191592520"/>
      </c:lineChart>
      <c:dateAx>
        <c:axId val="191589776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92520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15925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89776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4 - Climate science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ClustersTimeSeries!$R$3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ClustersTimeSeries!$R$4:$R$164</c:f>
              <c:numCache>
                <c:formatCode>0.00</c:formatCode>
                <c:ptCount val="161"/>
                <c:pt idx="0">
                  <c:v>3.65853658536585E-2</c:v>
                </c:pt>
                <c:pt idx="1">
                  <c:v>7.8787878787878698E-2</c:v>
                </c:pt>
                <c:pt idx="2">
                  <c:v>7.2222222222222202E-2</c:v>
                </c:pt>
                <c:pt idx="3">
                  <c:v>7.1748878923766801E-2</c:v>
                </c:pt>
                <c:pt idx="4">
                  <c:v>5.17647058823529E-2</c:v>
                </c:pt>
                <c:pt idx="5">
                  <c:v>6.6543438077634007E-2</c:v>
                </c:pt>
                <c:pt idx="6">
                  <c:v>3.2015065913370999E-2</c:v>
                </c:pt>
                <c:pt idx="7">
                  <c:v>7.7625570776255703E-2</c:v>
                </c:pt>
                <c:pt idx="8">
                  <c:v>5.2009456264775399E-2</c:v>
                </c:pt>
                <c:pt idx="9">
                  <c:v>4.6153846153846101E-2</c:v>
                </c:pt>
                <c:pt idx="10">
                  <c:v>4.8022598870056499E-2</c:v>
                </c:pt>
                <c:pt idx="11">
                  <c:v>8.7179487179487106E-2</c:v>
                </c:pt>
                <c:pt idx="12">
                  <c:v>4.8257372654155403E-2</c:v>
                </c:pt>
                <c:pt idx="13">
                  <c:v>6.5462753950338598E-2</c:v>
                </c:pt>
                <c:pt idx="14">
                  <c:v>8.35579514824797E-2</c:v>
                </c:pt>
                <c:pt idx="15">
                  <c:v>5.5137844611528798E-2</c:v>
                </c:pt>
                <c:pt idx="16">
                  <c:v>8.6497890295358607E-2</c:v>
                </c:pt>
                <c:pt idx="17">
                  <c:v>8.3172147001934205E-2</c:v>
                </c:pt>
                <c:pt idx="18">
                  <c:v>5.7192374350086603E-2</c:v>
                </c:pt>
                <c:pt idx="19">
                  <c:v>7.1984435797665294E-2</c:v>
                </c:pt>
                <c:pt idx="20">
                  <c:v>7.1428571428571397E-2</c:v>
                </c:pt>
                <c:pt idx="21">
                  <c:v>0.17961165048543601</c:v>
                </c:pt>
                <c:pt idx="22">
                  <c:v>0.257362355953905</c:v>
                </c:pt>
                <c:pt idx="23">
                  <c:v>0.134615384615384</c:v>
                </c:pt>
                <c:pt idx="24">
                  <c:v>0.157894736842105</c:v>
                </c:pt>
                <c:pt idx="25">
                  <c:v>0.113752122241086</c:v>
                </c:pt>
                <c:pt idx="26">
                  <c:v>7.6512455516014197E-2</c:v>
                </c:pt>
                <c:pt idx="27">
                  <c:v>2.83159463487332E-2</c:v>
                </c:pt>
                <c:pt idx="28">
                  <c:v>3.7656903765690301E-2</c:v>
                </c:pt>
                <c:pt idx="29">
                  <c:v>4.8640915593705203E-2</c:v>
                </c:pt>
                <c:pt idx="30">
                  <c:v>8.3333333333333301E-2</c:v>
                </c:pt>
                <c:pt idx="31">
                  <c:v>6.9444444444444406E-2</c:v>
                </c:pt>
                <c:pt idx="32">
                  <c:v>9.48678071539657E-2</c:v>
                </c:pt>
                <c:pt idx="33">
                  <c:v>0.1024</c:v>
                </c:pt>
                <c:pt idx="34">
                  <c:v>0.11128048780487799</c:v>
                </c:pt>
                <c:pt idx="35">
                  <c:v>8.72781065088757E-2</c:v>
                </c:pt>
                <c:pt idx="36">
                  <c:v>9.4405594405594401E-2</c:v>
                </c:pt>
                <c:pt idx="37">
                  <c:v>5.2564102564102502E-2</c:v>
                </c:pt>
                <c:pt idx="38">
                  <c:v>6.1764705882352902E-2</c:v>
                </c:pt>
                <c:pt idx="39">
                  <c:v>8.0402010050251202E-2</c:v>
                </c:pt>
                <c:pt idx="40">
                  <c:v>9.3057607090103397E-2</c:v>
                </c:pt>
                <c:pt idx="41">
                  <c:v>8.5948158253751697E-2</c:v>
                </c:pt>
                <c:pt idx="42">
                  <c:v>6.5088757396449703E-2</c:v>
                </c:pt>
                <c:pt idx="43">
                  <c:v>8.3072100313479599E-2</c:v>
                </c:pt>
                <c:pt idx="44">
                  <c:v>6.6914498141263906E-2</c:v>
                </c:pt>
                <c:pt idx="45">
                  <c:v>9.3178036605657197E-2</c:v>
                </c:pt>
                <c:pt idx="46">
                  <c:v>6.4631956912028707E-2</c:v>
                </c:pt>
                <c:pt idx="47">
                  <c:v>6.9536423841059597E-2</c:v>
                </c:pt>
                <c:pt idx="48">
                  <c:v>8.9311859443631E-2</c:v>
                </c:pt>
                <c:pt idx="49">
                  <c:v>7.3529411764705802E-2</c:v>
                </c:pt>
                <c:pt idx="50">
                  <c:v>7.5422626788036407E-2</c:v>
                </c:pt>
                <c:pt idx="51">
                  <c:v>7.1913161465400194E-2</c:v>
                </c:pt>
                <c:pt idx="52">
                  <c:v>5.6886227544910101E-2</c:v>
                </c:pt>
                <c:pt idx="53">
                  <c:v>0.08</c:v>
                </c:pt>
                <c:pt idx="54">
                  <c:v>8.0491132332878496E-2</c:v>
                </c:pt>
                <c:pt idx="55">
                  <c:v>7.5110456553755506E-2</c:v>
                </c:pt>
                <c:pt idx="56">
                  <c:v>9.9423631123919304E-2</c:v>
                </c:pt>
                <c:pt idx="57">
                  <c:v>9.9378881987577605E-2</c:v>
                </c:pt>
                <c:pt idx="58">
                  <c:v>0.121323529411764</c:v>
                </c:pt>
                <c:pt idx="59">
                  <c:v>8.3756345177664906E-2</c:v>
                </c:pt>
                <c:pt idx="60">
                  <c:v>5.6521739130434699E-2</c:v>
                </c:pt>
                <c:pt idx="61">
                  <c:v>7.9634464751958206E-2</c:v>
                </c:pt>
                <c:pt idx="62">
                  <c:v>7.1521456436931002E-2</c:v>
                </c:pt>
                <c:pt idx="63">
                  <c:v>9.0287277701778301E-2</c:v>
                </c:pt>
                <c:pt idx="64">
                  <c:v>9.1937765205091906E-2</c:v>
                </c:pt>
                <c:pt idx="65">
                  <c:v>8.06010928961748E-2</c:v>
                </c:pt>
                <c:pt idx="66">
                  <c:v>9.2896174863387901E-2</c:v>
                </c:pt>
                <c:pt idx="67">
                  <c:v>0.15297450424929099</c:v>
                </c:pt>
                <c:pt idx="68">
                  <c:v>0.11048951048951</c:v>
                </c:pt>
                <c:pt idx="69">
                  <c:v>0.127247579529737</c:v>
                </c:pt>
                <c:pt idx="70">
                  <c:v>0.127324749642346</c:v>
                </c:pt>
                <c:pt idx="71">
                  <c:v>0.108352144469525</c:v>
                </c:pt>
                <c:pt idx="72">
                  <c:v>0.10012062726176101</c:v>
                </c:pt>
                <c:pt idx="73">
                  <c:v>0.12669126691266899</c:v>
                </c:pt>
                <c:pt idx="74">
                  <c:v>0.124040920716112</c:v>
                </c:pt>
                <c:pt idx="75">
                  <c:v>0.156470588235294</c:v>
                </c:pt>
                <c:pt idx="76">
                  <c:v>0.10353866317169</c:v>
                </c:pt>
                <c:pt idx="77">
                  <c:v>8.1879194630872398E-2</c:v>
                </c:pt>
                <c:pt idx="78">
                  <c:v>8.9588377723970894E-2</c:v>
                </c:pt>
                <c:pt idx="79">
                  <c:v>0.130136986301369</c:v>
                </c:pt>
                <c:pt idx="80">
                  <c:v>0.12158469945355101</c:v>
                </c:pt>
                <c:pt idx="81">
                  <c:v>0.108983799705449</c:v>
                </c:pt>
                <c:pt idx="82">
                  <c:v>0.118131868131868</c:v>
                </c:pt>
                <c:pt idx="83">
                  <c:v>0.101449275362318</c:v>
                </c:pt>
                <c:pt idx="84">
                  <c:v>0.14907651715039499</c:v>
                </c:pt>
                <c:pt idx="85">
                  <c:v>0.146561443066516</c:v>
                </c:pt>
                <c:pt idx="86">
                  <c:v>0.10638297872340401</c:v>
                </c:pt>
                <c:pt idx="87">
                  <c:v>9.5814977973568194E-2</c:v>
                </c:pt>
                <c:pt idx="88">
                  <c:v>0.11504424778760999</c:v>
                </c:pt>
                <c:pt idx="89">
                  <c:v>9.7175141242937801E-2</c:v>
                </c:pt>
                <c:pt idx="90">
                  <c:v>7.6049943246310994E-2</c:v>
                </c:pt>
                <c:pt idx="91">
                  <c:v>0.110854503464203</c:v>
                </c:pt>
                <c:pt idx="92">
                  <c:v>0.11038961038961</c:v>
                </c:pt>
                <c:pt idx="93">
                  <c:v>0.154605263157894</c:v>
                </c:pt>
                <c:pt idx="94">
                  <c:v>0.19052631578947299</c:v>
                </c:pt>
                <c:pt idx="95">
                  <c:v>8.9098532494758895E-2</c:v>
                </c:pt>
                <c:pt idx="96">
                  <c:v>8.6589229144667296E-2</c:v>
                </c:pt>
                <c:pt idx="97">
                  <c:v>8.9536138079827396E-2</c:v>
                </c:pt>
                <c:pt idx="98">
                  <c:v>0.10911016949152499</c:v>
                </c:pt>
                <c:pt idx="99">
                  <c:v>0.107103825136612</c:v>
                </c:pt>
                <c:pt idx="100">
                  <c:v>6.4772727272727204E-2</c:v>
                </c:pt>
                <c:pt idx="101">
                  <c:v>8.2579185520361906E-2</c:v>
                </c:pt>
                <c:pt idx="102">
                  <c:v>9.7997892518440405E-2</c:v>
                </c:pt>
                <c:pt idx="103">
                  <c:v>7.7636152954808801E-2</c:v>
                </c:pt>
                <c:pt idx="104">
                  <c:v>6.7484662576687102E-2</c:v>
                </c:pt>
                <c:pt idx="105">
                  <c:v>8.9357429718875503E-2</c:v>
                </c:pt>
                <c:pt idx="106">
                  <c:v>0.10253699788583499</c:v>
                </c:pt>
                <c:pt idx="107">
                  <c:v>0.115601503759398</c:v>
                </c:pt>
                <c:pt idx="108">
                  <c:v>8.5263157894736805E-2</c:v>
                </c:pt>
                <c:pt idx="109">
                  <c:v>9.5978062157221197E-2</c:v>
                </c:pt>
                <c:pt idx="110">
                  <c:v>0.12442396313364</c:v>
                </c:pt>
                <c:pt idx="111">
                  <c:v>0.1125</c:v>
                </c:pt>
                <c:pt idx="112">
                  <c:v>9.8650051921079895E-2</c:v>
                </c:pt>
                <c:pt idx="113">
                  <c:v>9.8790322580645101E-2</c:v>
                </c:pt>
                <c:pt idx="114">
                  <c:v>0.10121836925960601</c:v>
                </c:pt>
                <c:pt idx="115">
                  <c:v>7.9861111111111105E-2</c:v>
                </c:pt>
                <c:pt idx="116">
                  <c:v>7.8922040423484094E-2</c:v>
                </c:pt>
                <c:pt idx="117">
                  <c:v>0.103305785123966</c:v>
                </c:pt>
                <c:pt idx="118">
                  <c:v>8.1497797356828106E-2</c:v>
                </c:pt>
                <c:pt idx="119">
                  <c:v>9.9047619047618995E-2</c:v>
                </c:pt>
                <c:pt idx="120">
                  <c:v>8.2474226804123696E-2</c:v>
                </c:pt>
                <c:pt idx="121">
                  <c:v>6.9207622868605795E-2</c:v>
                </c:pt>
                <c:pt idx="122">
                  <c:v>7.0327552986512498E-2</c:v>
                </c:pt>
                <c:pt idx="123">
                  <c:v>7.5973409306742595E-2</c:v>
                </c:pt>
                <c:pt idx="124">
                  <c:v>7.6142131979695396E-2</c:v>
                </c:pt>
                <c:pt idx="125">
                  <c:v>6.4205457463884397E-2</c:v>
                </c:pt>
                <c:pt idx="126">
                  <c:v>7.7641984184040197E-2</c:v>
                </c:pt>
                <c:pt idx="127">
                  <c:v>6.8247126436781602E-2</c:v>
                </c:pt>
                <c:pt idx="128">
                  <c:v>0.11269614835948601</c:v>
                </c:pt>
                <c:pt idx="129">
                  <c:v>0.103924418604651</c:v>
                </c:pt>
                <c:pt idx="130">
                  <c:v>0.104247104247104</c:v>
                </c:pt>
                <c:pt idx="131">
                  <c:v>7.6807228915662606E-2</c:v>
                </c:pt>
                <c:pt idx="132">
                  <c:v>0.11257309941520401</c:v>
                </c:pt>
                <c:pt idx="133">
                  <c:v>0.100539811066126</c:v>
                </c:pt>
                <c:pt idx="134">
                  <c:v>8.8366179275270101E-2</c:v>
                </c:pt>
                <c:pt idx="135">
                  <c:v>9.1267605633802804E-2</c:v>
                </c:pt>
                <c:pt idx="136">
                  <c:v>9.5852017937219702E-2</c:v>
                </c:pt>
                <c:pt idx="137">
                  <c:v>8.8120740019474203E-2</c:v>
                </c:pt>
                <c:pt idx="138">
                  <c:v>9.8531501657981996E-2</c:v>
                </c:pt>
                <c:pt idx="139">
                  <c:v>0.13667425968109301</c:v>
                </c:pt>
                <c:pt idx="140">
                  <c:v>0.11782630777044099</c:v>
                </c:pt>
                <c:pt idx="141">
                  <c:v>0.103567318757192</c:v>
                </c:pt>
                <c:pt idx="142">
                  <c:v>0.12493090105030399</c:v>
                </c:pt>
                <c:pt idx="143">
                  <c:v>0.121226874391431</c:v>
                </c:pt>
                <c:pt idx="144">
                  <c:v>8.7158628704241695E-2</c:v>
                </c:pt>
                <c:pt idx="145">
                  <c:v>7.04638872577803E-2</c:v>
                </c:pt>
                <c:pt idx="146">
                  <c:v>5.10260676650027E-2</c:v>
                </c:pt>
                <c:pt idx="147">
                  <c:v>4.8349056603773498E-2</c:v>
                </c:pt>
                <c:pt idx="148">
                  <c:v>7.0257611241217793E-2</c:v>
                </c:pt>
                <c:pt idx="149">
                  <c:v>6.7878787878787802E-2</c:v>
                </c:pt>
                <c:pt idx="150">
                  <c:v>4.6838407494145202E-2</c:v>
                </c:pt>
                <c:pt idx="151">
                  <c:v>7.8043098427489799E-2</c:v>
                </c:pt>
                <c:pt idx="152">
                  <c:v>6.9930069930069894E-2</c:v>
                </c:pt>
                <c:pt idx="153">
                  <c:v>5.9060402684563702E-2</c:v>
                </c:pt>
                <c:pt idx="154">
                  <c:v>6.4975247524752394E-2</c:v>
                </c:pt>
                <c:pt idx="155">
                  <c:v>7.6317383403997505E-2</c:v>
                </c:pt>
                <c:pt idx="156">
                  <c:v>6.1080657791699203E-2</c:v>
                </c:pt>
                <c:pt idx="157">
                  <c:v>7.0118662351671995E-2</c:v>
                </c:pt>
                <c:pt idx="158">
                  <c:v>8.13630041724617E-2</c:v>
                </c:pt>
                <c:pt idx="159">
                  <c:v>7.0029673590504396E-2</c:v>
                </c:pt>
                <c:pt idx="160">
                  <c:v>7.8931750741839696E-2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ClustersTimeSeries!$S$3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ClustersTimeSeries!$S$4:$S$164</c:f>
              <c:numCache>
                <c:formatCode>0.00</c:formatCode>
                <c:ptCount val="161"/>
                <c:pt idx="0">
                  <c:v>1.13636363636363E-2</c:v>
                </c:pt>
                <c:pt idx="1">
                  <c:v>8.4848484848484798E-2</c:v>
                </c:pt>
                <c:pt idx="2">
                  <c:v>8.6956521739130405E-2</c:v>
                </c:pt>
                <c:pt idx="3">
                  <c:v>5.6277056277056203E-2</c:v>
                </c:pt>
                <c:pt idx="4">
                  <c:v>6.7961165048543604E-2</c:v>
                </c:pt>
                <c:pt idx="5">
                  <c:v>4.2402826855123602E-2</c:v>
                </c:pt>
                <c:pt idx="6">
                  <c:v>1.4678899082568799E-2</c:v>
                </c:pt>
                <c:pt idx="7">
                  <c:v>5.9382422802850297E-2</c:v>
                </c:pt>
                <c:pt idx="8">
                  <c:v>5.4726368159203898E-2</c:v>
                </c:pt>
                <c:pt idx="9">
                  <c:v>2.46305418719211E-2</c:v>
                </c:pt>
                <c:pt idx="10">
                  <c:v>5.8171745152354501E-2</c:v>
                </c:pt>
                <c:pt idx="11">
                  <c:v>7.7319587628865899E-2</c:v>
                </c:pt>
                <c:pt idx="12">
                  <c:v>6.1971830985915403E-2</c:v>
                </c:pt>
                <c:pt idx="13">
                  <c:v>6.7415730337078594E-2</c:v>
                </c:pt>
                <c:pt idx="14">
                  <c:v>7.3170731707316999E-2</c:v>
                </c:pt>
                <c:pt idx="15">
                  <c:v>4.6838407494145202E-2</c:v>
                </c:pt>
                <c:pt idx="16">
                  <c:v>8.7336244541484698E-2</c:v>
                </c:pt>
                <c:pt idx="17">
                  <c:v>6.9498069498069498E-2</c:v>
                </c:pt>
                <c:pt idx="18">
                  <c:v>7.7757685352621994E-2</c:v>
                </c:pt>
                <c:pt idx="19">
                  <c:v>9.4696969696969696E-2</c:v>
                </c:pt>
                <c:pt idx="20">
                  <c:v>9.9656357388316102E-2</c:v>
                </c:pt>
                <c:pt idx="21">
                  <c:v>0.16666666666666599</c:v>
                </c:pt>
                <c:pt idx="22">
                  <c:v>0.265625</c:v>
                </c:pt>
                <c:pt idx="23">
                  <c:v>0.120840630472854</c:v>
                </c:pt>
                <c:pt idx="24">
                  <c:v>0.16545454545454499</c:v>
                </c:pt>
                <c:pt idx="25">
                  <c:v>0.119932432432432</c:v>
                </c:pt>
                <c:pt idx="26">
                  <c:v>9.2013888888888895E-2</c:v>
                </c:pt>
                <c:pt idx="27">
                  <c:v>4.2879019908116302E-2</c:v>
                </c:pt>
                <c:pt idx="28">
                  <c:v>4.0055248618784497E-2</c:v>
                </c:pt>
                <c:pt idx="29">
                  <c:v>6.1604584527220597E-2</c:v>
                </c:pt>
                <c:pt idx="30">
                  <c:v>5.7838660578386603E-2</c:v>
                </c:pt>
                <c:pt idx="31">
                  <c:v>7.00934579439252E-2</c:v>
                </c:pt>
                <c:pt idx="32">
                  <c:v>9.0766823161189294E-2</c:v>
                </c:pt>
                <c:pt idx="33">
                  <c:v>0.112540192926045</c:v>
                </c:pt>
                <c:pt idx="34">
                  <c:v>0.111627906976744</c:v>
                </c:pt>
                <c:pt idx="35">
                  <c:v>9.4066570188133095E-2</c:v>
                </c:pt>
                <c:pt idx="36">
                  <c:v>8.4922010398613496E-2</c:v>
                </c:pt>
                <c:pt idx="37">
                  <c:v>6.5756823821339905E-2</c:v>
                </c:pt>
                <c:pt idx="38">
                  <c:v>6.1068702290076299E-2</c:v>
                </c:pt>
                <c:pt idx="39">
                  <c:v>7.7922077922077906E-2</c:v>
                </c:pt>
                <c:pt idx="40">
                  <c:v>7.5075075075075007E-2</c:v>
                </c:pt>
                <c:pt idx="41">
                  <c:v>9.4707520891364902E-2</c:v>
                </c:pt>
                <c:pt idx="42">
                  <c:v>8.7267525035765306E-2</c:v>
                </c:pt>
                <c:pt idx="43">
                  <c:v>7.4450084602368793E-2</c:v>
                </c:pt>
                <c:pt idx="44">
                  <c:v>8.48056537102473E-2</c:v>
                </c:pt>
                <c:pt idx="45">
                  <c:v>8.3475298126064704E-2</c:v>
                </c:pt>
                <c:pt idx="46">
                  <c:v>6.8965517241379296E-2</c:v>
                </c:pt>
                <c:pt idx="47">
                  <c:v>6.3725490196078399E-2</c:v>
                </c:pt>
                <c:pt idx="48">
                  <c:v>6.9277108433734899E-2</c:v>
                </c:pt>
                <c:pt idx="49">
                  <c:v>8.0106809078771699E-2</c:v>
                </c:pt>
                <c:pt idx="50">
                  <c:v>6.5420560747663503E-2</c:v>
                </c:pt>
                <c:pt idx="51">
                  <c:v>7.0556309362279496E-2</c:v>
                </c:pt>
                <c:pt idx="52">
                  <c:v>6.5527065527065498E-2</c:v>
                </c:pt>
                <c:pt idx="53">
                  <c:v>7.3342736248236895E-2</c:v>
                </c:pt>
                <c:pt idx="54">
                  <c:v>7.2802197802197793E-2</c:v>
                </c:pt>
                <c:pt idx="55">
                  <c:v>6.9591527987897098E-2</c:v>
                </c:pt>
                <c:pt idx="56">
                  <c:v>5.87431693989071E-2</c:v>
                </c:pt>
                <c:pt idx="57">
                  <c:v>0.10174880763116</c:v>
                </c:pt>
                <c:pt idx="58">
                  <c:v>9.4032549728752204E-2</c:v>
                </c:pt>
                <c:pt idx="59">
                  <c:v>0.10727969348659</c:v>
                </c:pt>
                <c:pt idx="60">
                  <c:v>0.10186513629842101</c:v>
                </c:pt>
                <c:pt idx="61">
                  <c:v>7.9530638852672697E-2</c:v>
                </c:pt>
                <c:pt idx="62">
                  <c:v>7.3781291172595506E-2</c:v>
                </c:pt>
                <c:pt idx="63">
                  <c:v>8.3219645293315103E-2</c:v>
                </c:pt>
                <c:pt idx="64">
                  <c:v>7.3342736248236895E-2</c:v>
                </c:pt>
                <c:pt idx="65">
                  <c:v>9.5041322314049506E-2</c:v>
                </c:pt>
                <c:pt idx="66">
                  <c:v>0.104477611940298</c:v>
                </c:pt>
                <c:pt idx="67">
                  <c:v>0.16833095577745999</c:v>
                </c:pt>
                <c:pt idx="68">
                  <c:v>0.125523012552301</c:v>
                </c:pt>
                <c:pt idx="69">
                  <c:v>0.131944444444444</c:v>
                </c:pt>
                <c:pt idx="70">
                  <c:v>0.11849710982658899</c:v>
                </c:pt>
                <c:pt idx="71">
                  <c:v>0.113686534216335</c:v>
                </c:pt>
                <c:pt idx="72">
                  <c:v>8.9805825242718407E-2</c:v>
                </c:pt>
                <c:pt idx="73">
                  <c:v>0.128140703517587</c:v>
                </c:pt>
                <c:pt idx="74">
                  <c:v>0.14089775561097201</c:v>
                </c:pt>
                <c:pt idx="75">
                  <c:v>0.117930204572803</c:v>
                </c:pt>
                <c:pt idx="76">
                  <c:v>9.3506493506493496E-2</c:v>
                </c:pt>
                <c:pt idx="77">
                  <c:v>0.109354413702239</c:v>
                </c:pt>
                <c:pt idx="78">
                  <c:v>0.124523506988564</c:v>
                </c:pt>
                <c:pt idx="79">
                  <c:v>0.172605790645879</c:v>
                </c:pt>
                <c:pt idx="80">
                  <c:v>0.109890109890109</c:v>
                </c:pt>
                <c:pt idx="81">
                  <c:v>0.11731044349070099</c:v>
                </c:pt>
                <c:pt idx="82">
                  <c:v>0.13278008298755101</c:v>
                </c:pt>
                <c:pt idx="83">
                  <c:v>0.12046632124352299</c:v>
                </c:pt>
                <c:pt idx="84">
                  <c:v>0.141522029372496</c:v>
                </c:pt>
                <c:pt idx="85">
                  <c:v>0.12655367231638401</c:v>
                </c:pt>
                <c:pt idx="86">
                  <c:v>0.11284513805522201</c:v>
                </c:pt>
                <c:pt idx="87">
                  <c:v>9.1194968553459099E-2</c:v>
                </c:pt>
                <c:pt idx="88">
                  <c:v>0.138211382113821</c:v>
                </c:pt>
                <c:pt idx="89">
                  <c:v>0.102844638949671</c:v>
                </c:pt>
                <c:pt idx="90">
                  <c:v>0.10471806674338301</c:v>
                </c:pt>
                <c:pt idx="91">
                  <c:v>0.115976331360946</c:v>
                </c:pt>
                <c:pt idx="92">
                  <c:v>0.13217768147345599</c:v>
                </c:pt>
                <c:pt idx="93">
                  <c:v>0.173140954495005</c:v>
                </c:pt>
                <c:pt idx="94">
                  <c:v>0.177189409368635</c:v>
                </c:pt>
                <c:pt idx="95">
                  <c:v>8.3686440677966101E-2</c:v>
                </c:pt>
                <c:pt idx="96">
                  <c:v>9.2668024439918506E-2</c:v>
                </c:pt>
                <c:pt idx="97">
                  <c:v>0.111597374179431</c:v>
                </c:pt>
                <c:pt idx="98">
                  <c:v>9.2972972972972898E-2</c:v>
                </c:pt>
                <c:pt idx="99">
                  <c:v>9.8272138228941597E-2</c:v>
                </c:pt>
                <c:pt idx="100">
                  <c:v>7.9383886255924102E-2</c:v>
                </c:pt>
                <c:pt idx="101">
                  <c:v>9.2737430167597695E-2</c:v>
                </c:pt>
                <c:pt idx="102">
                  <c:v>8.7967644084934196E-2</c:v>
                </c:pt>
                <c:pt idx="103">
                  <c:v>0.102137767220902</c:v>
                </c:pt>
                <c:pt idx="104">
                  <c:v>9.8461538461538406E-2</c:v>
                </c:pt>
                <c:pt idx="105">
                  <c:v>0.101101101101101</c:v>
                </c:pt>
                <c:pt idx="106">
                  <c:v>0.112707182320442</c:v>
                </c:pt>
                <c:pt idx="107">
                  <c:v>0.118552036199095</c:v>
                </c:pt>
                <c:pt idx="108">
                  <c:v>0.101086956521739</c:v>
                </c:pt>
                <c:pt idx="109">
                  <c:v>9.5764272559852606E-2</c:v>
                </c:pt>
                <c:pt idx="110">
                  <c:v>0.115600448933782</c:v>
                </c:pt>
                <c:pt idx="111">
                  <c:v>9.9648300117233204E-2</c:v>
                </c:pt>
                <c:pt idx="112">
                  <c:v>0.109467455621301</c:v>
                </c:pt>
                <c:pt idx="113">
                  <c:v>9.9492385786802001E-2</c:v>
                </c:pt>
                <c:pt idx="114">
                  <c:v>8.8655862726406104E-2</c:v>
                </c:pt>
                <c:pt idx="115">
                  <c:v>9.2454112848402395E-2</c:v>
                </c:pt>
                <c:pt idx="116">
                  <c:v>9.2385786802030398E-2</c:v>
                </c:pt>
                <c:pt idx="117">
                  <c:v>0.104040404040404</c:v>
                </c:pt>
                <c:pt idx="118">
                  <c:v>0.10130718954248299</c:v>
                </c:pt>
                <c:pt idx="119">
                  <c:v>0.10469667318982299</c:v>
                </c:pt>
                <c:pt idx="120">
                  <c:v>7.77262180974478E-2</c:v>
                </c:pt>
                <c:pt idx="121">
                  <c:v>7.8508341511285495E-2</c:v>
                </c:pt>
                <c:pt idx="122">
                  <c:v>7.3654390934844105E-2</c:v>
                </c:pt>
                <c:pt idx="123">
                  <c:v>7.7231695085255694E-2</c:v>
                </c:pt>
                <c:pt idx="124">
                  <c:v>7.7154308617234393E-2</c:v>
                </c:pt>
                <c:pt idx="125">
                  <c:v>5.3763440860214999E-2</c:v>
                </c:pt>
                <c:pt idx="126">
                  <c:v>7.1171818835370201E-2</c:v>
                </c:pt>
                <c:pt idx="127">
                  <c:v>8.0229226361031497E-2</c:v>
                </c:pt>
                <c:pt idx="128">
                  <c:v>0.12859195402298801</c:v>
                </c:pt>
                <c:pt idx="129">
                  <c:v>0.111191860465116</c:v>
                </c:pt>
                <c:pt idx="130">
                  <c:v>0.119515885022692</c:v>
                </c:pt>
                <c:pt idx="131">
                  <c:v>8.5311572700296698E-2</c:v>
                </c:pt>
                <c:pt idx="132">
                  <c:v>0.111846946284032</c:v>
                </c:pt>
                <c:pt idx="133">
                  <c:v>0.10273515677118</c:v>
                </c:pt>
                <c:pt idx="134">
                  <c:v>9.6547314578005097E-2</c:v>
                </c:pt>
                <c:pt idx="135">
                  <c:v>0.100390407138873</c:v>
                </c:pt>
                <c:pt idx="136">
                  <c:v>9.2230296254891E-2</c:v>
                </c:pt>
                <c:pt idx="137">
                  <c:v>9.8879688261081303E-2</c:v>
                </c:pt>
                <c:pt idx="138">
                  <c:v>9.8438239469947897E-2</c:v>
                </c:pt>
                <c:pt idx="139">
                  <c:v>0.13701707097933499</c:v>
                </c:pt>
                <c:pt idx="140">
                  <c:v>0.111685625646328</c:v>
                </c:pt>
                <c:pt idx="141">
                  <c:v>0.12875288683602701</c:v>
                </c:pt>
                <c:pt idx="142">
                  <c:v>0.121228743828853</c:v>
                </c:pt>
                <c:pt idx="143">
                  <c:v>0.11367050575863701</c:v>
                </c:pt>
                <c:pt idx="144">
                  <c:v>0.102272727272727</c:v>
                </c:pt>
                <c:pt idx="145">
                  <c:v>6.0058309037900798E-2</c:v>
                </c:pt>
                <c:pt idx="146">
                  <c:v>6.8470458310325694E-2</c:v>
                </c:pt>
                <c:pt idx="147">
                  <c:v>6.4688427299703199E-2</c:v>
                </c:pt>
                <c:pt idx="148">
                  <c:v>9.2753623188405798E-2</c:v>
                </c:pt>
                <c:pt idx="149">
                  <c:v>6.6095471236230094E-2</c:v>
                </c:pt>
                <c:pt idx="150">
                  <c:v>5.0175029171528503E-2</c:v>
                </c:pt>
                <c:pt idx="151">
                  <c:v>9.2730394962793297E-2</c:v>
                </c:pt>
                <c:pt idx="152">
                  <c:v>6.6185318892900094E-2</c:v>
                </c:pt>
                <c:pt idx="153">
                  <c:v>6.0983606557377001E-2</c:v>
                </c:pt>
                <c:pt idx="154">
                  <c:v>6.3750000000000001E-2</c:v>
                </c:pt>
                <c:pt idx="155">
                  <c:v>7.24907063197026E-2</c:v>
                </c:pt>
                <c:pt idx="156">
                  <c:v>6.6971080669710803E-2</c:v>
                </c:pt>
                <c:pt idx="157">
                  <c:v>7.8801331853496095E-2</c:v>
                </c:pt>
                <c:pt idx="158">
                  <c:v>7.1428571428571397E-2</c:v>
                </c:pt>
                <c:pt idx="159">
                  <c:v>6.9088743299583005E-2</c:v>
                </c:pt>
                <c:pt idx="160">
                  <c:v>7.1428571428571397E-2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ClustersTimeSeries!$T$3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ClustersTimeSeries!$T$4:$T$164</c:f>
              <c:numCache>
                <c:formatCode>0.00</c:formatCode>
                <c:ptCount val="161"/>
                <c:pt idx="0">
                  <c:v>9.1507840011337799E-2</c:v>
                </c:pt>
                <c:pt idx="1">
                  <c:v>9.1507840011337799E-2</c:v>
                </c:pt>
                <c:pt idx="2">
                  <c:v>9.1507840011337799E-2</c:v>
                </c:pt>
                <c:pt idx="3">
                  <c:v>9.1507840011337799E-2</c:v>
                </c:pt>
                <c:pt idx="4">
                  <c:v>9.1507840011337799E-2</c:v>
                </c:pt>
                <c:pt idx="5">
                  <c:v>9.1507840011337799E-2</c:v>
                </c:pt>
                <c:pt idx="6">
                  <c:v>9.1507840011337799E-2</c:v>
                </c:pt>
                <c:pt idx="7">
                  <c:v>9.1507840011337799E-2</c:v>
                </c:pt>
                <c:pt idx="8">
                  <c:v>9.1507840011337799E-2</c:v>
                </c:pt>
                <c:pt idx="9">
                  <c:v>9.1507840011337799E-2</c:v>
                </c:pt>
                <c:pt idx="10">
                  <c:v>9.1507840011337799E-2</c:v>
                </c:pt>
                <c:pt idx="11">
                  <c:v>9.1507840011337799E-2</c:v>
                </c:pt>
                <c:pt idx="12">
                  <c:v>9.1507840011337799E-2</c:v>
                </c:pt>
                <c:pt idx="13">
                  <c:v>9.1507840011337799E-2</c:v>
                </c:pt>
                <c:pt idx="14">
                  <c:v>9.1507840011337799E-2</c:v>
                </c:pt>
                <c:pt idx="15">
                  <c:v>9.1507840011337799E-2</c:v>
                </c:pt>
                <c:pt idx="16">
                  <c:v>9.1507840011337799E-2</c:v>
                </c:pt>
                <c:pt idx="17">
                  <c:v>9.1507840011337799E-2</c:v>
                </c:pt>
                <c:pt idx="18">
                  <c:v>9.1507840011337799E-2</c:v>
                </c:pt>
                <c:pt idx="19">
                  <c:v>9.1507840011337799E-2</c:v>
                </c:pt>
                <c:pt idx="20">
                  <c:v>9.1507840011337799E-2</c:v>
                </c:pt>
                <c:pt idx="21">
                  <c:v>9.1507840011337799E-2</c:v>
                </c:pt>
                <c:pt idx="22">
                  <c:v>9.1507840011337799E-2</c:v>
                </c:pt>
                <c:pt idx="23">
                  <c:v>9.1507840011337799E-2</c:v>
                </c:pt>
                <c:pt idx="24">
                  <c:v>9.1507840011337799E-2</c:v>
                </c:pt>
                <c:pt idx="25">
                  <c:v>9.1507840011337799E-2</c:v>
                </c:pt>
                <c:pt idx="26">
                  <c:v>9.1507840011337799E-2</c:v>
                </c:pt>
                <c:pt idx="27">
                  <c:v>9.1507840011337799E-2</c:v>
                </c:pt>
                <c:pt idx="28">
                  <c:v>9.1507840011337799E-2</c:v>
                </c:pt>
                <c:pt idx="29">
                  <c:v>9.1507840011337799E-2</c:v>
                </c:pt>
                <c:pt idx="30">
                  <c:v>9.1507840011337799E-2</c:v>
                </c:pt>
                <c:pt idx="31">
                  <c:v>9.1507840011337799E-2</c:v>
                </c:pt>
                <c:pt idx="32">
                  <c:v>9.1507840011337799E-2</c:v>
                </c:pt>
                <c:pt idx="33">
                  <c:v>9.1507840011337799E-2</c:v>
                </c:pt>
                <c:pt idx="34">
                  <c:v>9.1507840011337799E-2</c:v>
                </c:pt>
                <c:pt idx="35">
                  <c:v>9.1507840011337799E-2</c:v>
                </c:pt>
                <c:pt idx="36">
                  <c:v>9.1507840011337799E-2</c:v>
                </c:pt>
                <c:pt idx="37">
                  <c:v>9.1507840011337799E-2</c:v>
                </c:pt>
                <c:pt idx="38">
                  <c:v>9.1507840011337799E-2</c:v>
                </c:pt>
                <c:pt idx="39">
                  <c:v>9.1507840011337799E-2</c:v>
                </c:pt>
                <c:pt idx="40">
                  <c:v>9.1507840011337799E-2</c:v>
                </c:pt>
                <c:pt idx="41">
                  <c:v>9.1507840011337799E-2</c:v>
                </c:pt>
                <c:pt idx="42">
                  <c:v>9.1507840011337799E-2</c:v>
                </c:pt>
                <c:pt idx="43">
                  <c:v>9.1507840011337799E-2</c:v>
                </c:pt>
                <c:pt idx="44">
                  <c:v>9.1507840011337799E-2</c:v>
                </c:pt>
                <c:pt idx="45">
                  <c:v>9.1507840011337799E-2</c:v>
                </c:pt>
                <c:pt idx="46">
                  <c:v>9.1507840011337799E-2</c:v>
                </c:pt>
                <c:pt idx="47">
                  <c:v>9.1507840011337799E-2</c:v>
                </c:pt>
                <c:pt idx="48">
                  <c:v>9.1507840011337799E-2</c:v>
                </c:pt>
                <c:pt idx="49">
                  <c:v>9.1507840011337799E-2</c:v>
                </c:pt>
                <c:pt idx="50">
                  <c:v>9.1507840011337799E-2</c:v>
                </c:pt>
                <c:pt idx="51">
                  <c:v>9.1507840011337799E-2</c:v>
                </c:pt>
                <c:pt idx="52">
                  <c:v>9.1507840011337799E-2</c:v>
                </c:pt>
                <c:pt idx="53">
                  <c:v>9.1507840011337799E-2</c:v>
                </c:pt>
                <c:pt idx="54">
                  <c:v>9.1507840011337799E-2</c:v>
                </c:pt>
                <c:pt idx="55">
                  <c:v>9.1507840011337799E-2</c:v>
                </c:pt>
                <c:pt idx="56">
                  <c:v>9.1507840011337799E-2</c:v>
                </c:pt>
                <c:pt idx="57">
                  <c:v>9.1507840011337799E-2</c:v>
                </c:pt>
                <c:pt idx="58">
                  <c:v>9.1507840011337799E-2</c:v>
                </c:pt>
                <c:pt idx="59">
                  <c:v>9.1507840011337799E-2</c:v>
                </c:pt>
                <c:pt idx="60">
                  <c:v>9.1507840011337799E-2</c:v>
                </c:pt>
                <c:pt idx="61">
                  <c:v>9.1507840011337799E-2</c:v>
                </c:pt>
                <c:pt idx="62">
                  <c:v>9.1507840011337799E-2</c:v>
                </c:pt>
                <c:pt idx="63">
                  <c:v>9.1507840011337799E-2</c:v>
                </c:pt>
                <c:pt idx="64">
                  <c:v>9.1507840011337799E-2</c:v>
                </c:pt>
                <c:pt idx="65">
                  <c:v>9.1507840011337799E-2</c:v>
                </c:pt>
                <c:pt idx="66">
                  <c:v>9.1507840011337799E-2</c:v>
                </c:pt>
                <c:pt idx="67">
                  <c:v>9.1507840011337799E-2</c:v>
                </c:pt>
                <c:pt idx="68">
                  <c:v>9.1507840011337799E-2</c:v>
                </c:pt>
                <c:pt idx="69">
                  <c:v>9.1507840011337799E-2</c:v>
                </c:pt>
                <c:pt idx="70">
                  <c:v>9.1507840011337799E-2</c:v>
                </c:pt>
                <c:pt idx="71">
                  <c:v>9.1507840011337799E-2</c:v>
                </c:pt>
                <c:pt idx="72">
                  <c:v>9.1507840011337799E-2</c:v>
                </c:pt>
                <c:pt idx="73">
                  <c:v>9.1507840011337799E-2</c:v>
                </c:pt>
                <c:pt idx="74">
                  <c:v>9.1507840011337799E-2</c:v>
                </c:pt>
                <c:pt idx="75">
                  <c:v>9.1507840011337799E-2</c:v>
                </c:pt>
                <c:pt idx="76">
                  <c:v>9.1507840011337799E-2</c:v>
                </c:pt>
                <c:pt idx="77">
                  <c:v>9.1507840011337799E-2</c:v>
                </c:pt>
                <c:pt idx="78">
                  <c:v>9.1507840011337799E-2</c:v>
                </c:pt>
                <c:pt idx="79">
                  <c:v>9.1507840011337799E-2</c:v>
                </c:pt>
                <c:pt idx="80">
                  <c:v>9.1507840011337799E-2</c:v>
                </c:pt>
                <c:pt idx="81">
                  <c:v>9.1507840011337799E-2</c:v>
                </c:pt>
                <c:pt idx="82">
                  <c:v>9.1507840011337799E-2</c:v>
                </c:pt>
                <c:pt idx="83">
                  <c:v>9.1507840011337799E-2</c:v>
                </c:pt>
                <c:pt idx="84">
                  <c:v>9.1507840011337799E-2</c:v>
                </c:pt>
                <c:pt idx="85">
                  <c:v>9.1507840011337799E-2</c:v>
                </c:pt>
                <c:pt idx="86">
                  <c:v>9.1507840011337799E-2</c:v>
                </c:pt>
                <c:pt idx="87">
                  <c:v>9.1507840011337799E-2</c:v>
                </c:pt>
                <c:pt idx="88">
                  <c:v>9.1507840011337799E-2</c:v>
                </c:pt>
                <c:pt idx="89">
                  <c:v>9.1507840011337799E-2</c:v>
                </c:pt>
                <c:pt idx="90">
                  <c:v>9.1507840011337799E-2</c:v>
                </c:pt>
                <c:pt idx="91">
                  <c:v>9.1507840011337799E-2</c:v>
                </c:pt>
                <c:pt idx="92">
                  <c:v>9.1507840011337799E-2</c:v>
                </c:pt>
                <c:pt idx="93">
                  <c:v>9.1507840011337799E-2</c:v>
                </c:pt>
                <c:pt idx="94">
                  <c:v>9.1507840011337799E-2</c:v>
                </c:pt>
                <c:pt idx="95">
                  <c:v>9.1507840011337799E-2</c:v>
                </c:pt>
                <c:pt idx="96">
                  <c:v>9.1507840011337799E-2</c:v>
                </c:pt>
                <c:pt idx="97">
                  <c:v>9.1507840011337799E-2</c:v>
                </c:pt>
                <c:pt idx="98">
                  <c:v>9.1507840011337799E-2</c:v>
                </c:pt>
                <c:pt idx="99">
                  <c:v>9.1507840011337799E-2</c:v>
                </c:pt>
                <c:pt idx="100">
                  <c:v>9.1507840011337799E-2</c:v>
                </c:pt>
                <c:pt idx="101">
                  <c:v>9.1507840011337799E-2</c:v>
                </c:pt>
                <c:pt idx="102">
                  <c:v>9.1507840011337799E-2</c:v>
                </c:pt>
                <c:pt idx="103">
                  <c:v>9.1507840011337799E-2</c:v>
                </c:pt>
                <c:pt idx="104">
                  <c:v>9.1507840011337799E-2</c:v>
                </c:pt>
                <c:pt idx="105">
                  <c:v>9.1507840011337799E-2</c:v>
                </c:pt>
                <c:pt idx="106">
                  <c:v>9.1507840011337799E-2</c:v>
                </c:pt>
                <c:pt idx="107">
                  <c:v>9.1507840011337799E-2</c:v>
                </c:pt>
                <c:pt idx="108">
                  <c:v>9.1507840011337799E-2</c:v>
                </c:pt>
                <c:pt idx="109">
                  <c:v>9.1507840011337799E-2</c:v>
                </c:pt>
                <c:pt idx="110">
                  <c:v>9.1507840011337799E-2</c:v>
                </c:pt>
                <c:pt idx="111">
                  <c:v>9.1507840011337799E-2</c:v>
                </c:pt>
                <c:pt idx="112">
                  <c:v>9.1507840011337799E-2</c:v>
                </c:pt>
                <c:pt idx="113">
                  <c:v>9.1507840011337799E-2</c:v>
                </c:pt>
                <c:pt idx="114">
                  <c:v>9.1507840011337799E-2</c:v>
                </c:pt>
                <c:pt idx="115">
                  <c:v>9.1507840011337799E-2</c:v>
                </c:pt>
                <c:pt idx="116">
                  <c:v>9.1507840011337799E-2</c:v>
                </c:pt>
                <c:pt idx="117">
                  <c:v>9.1507840011337799E-2</c:v>
                </c:pt>
                <c:pt idx="118">
                  <c:v>9.1507840011337799E-2</c:v>
                </c:pt>
                <c:pt idx="119">
                  <c:v>9.1507840011337799E-2</c:v>
                </c:pt>
                <c:pt idx="120">
                  <c:v>9.1507840011337799E-2</c:v>
                </c:pt>
                <c:pt idx="121">
                  <c:v>9.1507840011337799E-2</c:v>
                </c:pt>
                <c:pt idx="122">
                  <c:v>9.1507840011337799E-2</c:v>
                </c:pt>
                <c:pt idx="123">
                  <c:v>9.1507840011337799E-2</c:v>
                </c:pt>
                <c:pt idx="124">
                  <c:v>9.1507840011337799E-2</c:v>
                </c:pt>
                <c:pt idx="125">
                  <c:v>9.1507840011337799E-2</c:v>
                </c:pt>
                <c:pt idx="126">
                  <c:v>9.1507840011337799E-2</c:v>
                </c:pt>
                <c:pt idx="127">
                  <c:v>9.1507840011337799E-2</c:v>
                </c:pt>
                <c:pt idx="128">
                  <c:v>9.1507840011337799E-2</c:v>
                </c:pt>
                <c:pt idx="129">
                  <c:v>9.1507840011337799E-2</c:v>
                </c:pt>
                <c:pt idx="130">
                  <c:v>9.1507840011337799E-2</c:v>
                </c:pt>
                <c:pt idx="131">
                  <c:v>9.1507840011337799E-2</c:v>
                </c:pt>
                <c:pt idx="132">
                  <c:v>9.1507840011337799E-2</c:v>
                </c:pt>
                <c:pt idx="133">
                  <c:v>9.1507840011337799E-2</c:v>
                </c:pt>
                <c:pt idx="134">
                  <c:v>9.1507840011337799E-2</c:v>
                </c:pt>
                <c:pt idx="135">
                  <c:v>9.1507840011337799E-2</c:v>
                </c:pt>
                <c:pt idx="136">
                  <c:v>9.1507840011337799E-2</c:v>
                </c:pt>
                <c:pt idx="137">
                  <c:v>9.1507840011337799E-2</c:v>
                </c:pt>
                <c:pt idx="138">
                  <c:v>9.1507840011337799E-2</c:v>
                </c:pt>
                <c:pt idx="139">
                  <c:v>9.1507840011337799E-2</c:v>
                </c:pt>
                <c:pt idx="140">
                  <c:v>9.1507840011337799E-2</c:v>
                </c:pt>
                <c:pt idx="141">
                  <c:v>9.1507840011337799E-2</c:v>
                </c:pt>
                <c:pt idx="142">
                  <c:v>9.1507840011337799E-2</c:v>
                </c:pt>
                <c:pt idx="143">
                  <c:v>9.1507840011337799E-2</c:v>
                </c:pt>
                <c:pt idx="144">
                  <c:v>9.1507840011337799E-2</c:v>
                </c:pt>
                <c:pt idx="145">
                  <c:v>9.1507840011337799E-2</c:v>
                </c:pt>
                <c:pt idx="146">
                  <c:v>9.1507840011337799E-2</c:v>
                </c:pt>
                <c:pt idx="147">
                  <c:v>9.1507840011337799E-2</c:v>
                </c:pt>
                <c:pt idx="148">
                  <c:v>9.1507840011337799E-2</c:v>
                </c:pt>
                <c:pt idx="149">
                  <c:v>9.1507840011337799E-2</c:v>
                </c:pt>
                <c:pt idx="150">
                  <c:v>9.1507840011337799E-2</c:v>
                </c:pt>
                <c:pt idx="151">
                  <c:v>9.1507840011337799E-2</c:v>
                </c:pt>
                <c:pt idx="152">
                  <c:v>9.1507840011337799E-2</c:v>
                </c:pt>
                <c:pt idx="153">
                  <c:v>9.1507840011337799E-2</c:v>
                </c:pt>
                <c:pt idx="154">
                  <c:v>9.1507840011337799E-2</c:v>
                </c:pt>
                <c:pt idx="155">
                  <c:v>9.1507840011337799E-2</c:v>
                </c:pt>
                <c:pt idx="156">
                  <c:v>9.1507840011337799E-2</c:v>
                </c:pt>
                <c:pt idx="157">
                  <c:v>9.1507840011337799E-2</c:v>
                </c:pt>
                <c:pt idx="158">
                  <c:v>9.1507840011337799E-2</c:v>
                </c:pt>
                <c:pt idx="159">
                  <c:v>9.1507840011337799E-2</c:v>
                </c:pt>
                <c:pt idx="160">
                  <c:v>9.1507840011337799E-2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ClustersTimeSeries!$U$3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ClustersTimeSeries!$U$4:$U$164</c:f>
              <c:numCache>
                <c:formatCode>0.00</c:formatCode>
                <c:ptCount val="161"/>
                <c:pt idx="0">
                  <c:v>0.12280151147009996</c:v>
                </c:pt>
                <c:pt idx="1">
                  <c:v>0.12280151147009996</c:v>
                </c:pt>
                <c:pt idx="2">
                  <c:v>0.12280151147009996</c:v>
                </c:pt>
                <c:pt idx="3">
                  <c:v>0.12280151147009996</c:v>
                </c:pt>
                <c:pt idx="4">
                  <c:v>0.12280151147009996</c:v>
                </c:pt>
                <c:pt idx="5">
                  <c:v>0.12280151147009996</c:v>
                </c:pt>
                <c:pt idx="6">
                  <c:v>0.12280151147009996</c:v>
                </c:pt>
                <c:pt idx="7">
                  <c:v>0.12280151147009996</c:v>
                </c:pt>
                <c:pt idx="8">
                  <c:v>0.12280151147009996</c:v>
                </c:pt>
                <c:pt idx="9">
                  <c:v>0.12280151147009996</c:v>
                </c:pt>
                <c:pt idx="10">
                  <c:v>0.12280151147009996</c:v>
                </c:pt>
                <c:pt idx="11">
                  <c:v>0.12280151147009996</c:v>
                </c:pt>
                <c:pt idx="12">
                  <c:v>0.12280151147009996</c:v>
                </c:pt>
                <c:pt idx="13">
                  <c:v>0.12280151147009996</c:v>
                </c:pt>
                <c:pt idx="14">
                  <c:v>0.12280151147009996</c:v>
                </c:pt>
                <c:pt idx="15">
                  <c:v>0.12280151147009996</c:v>
                </c:pt>
                <c:pt idx="16">
                  <c:v>0.12280151147009996</c:v>
                </c:pt>
                <c:pt idx="17">
                  <c:v>0.12280151147009996</c:v>
                </c:pt>
                <c:pt idx="18">
                  <c:v>0.12280151147009996</c:v>
                </c:pt>
                <c:pt idx="19">
                  <c:v>0.12280151147009996</c:v>
                </c:pt>
                <c:pt idx="20">
                  <c:v>0.12280151147009996</c:v>
                </c:pt>
                <c:pt idx="21">
                  <c:v>0.12280151147009996</c:v>
                </c:pt>
                <c:pt idx="22">
                  <c:v>0.12280151147009996</c:v>
                </c:pt>
                <c:pt idx="23">
                  <c:v>0.12280151147009996</c:v>
                </c:pt>
                <c:pt idx="24">
                  <c:v>0.12280151147009996</c:v>
                </c:pt>
                <c:pt idx="25">
                  <c:v>0.12280151147009996</c:v>
                </c:pt>
                <c:pt idx="26">
                  <c:v>0.12280151147009996</c:v>
                </c:pt>
                <c:pt idx="27">
                  <c:v>0.12280151147009996</c:v>
                </c:pt>
                <c:pt idx="28">
                  <c:v>0.12280151147009996</c:v>
                </c:pt>
                <c:pt idx="29">
                  <c:v>0.12280151147009996</c:v>
                </c:pt>
                <c:pt idx="30">
                  <c:v>0.12280151147009996</c:v>
                </c:pt>
                <c:pt idx="31">
                  <c:v>0.12280151147009996</c:v>
                </c:pt>
                <c:pt idx="32">
                  <c:v>0.12280151147009996</c:v>
                </c:pt>
                <c:pt idx="33">
                  <c:v>0.12280151147009996</c:v>
                </c:pt>
                <c:pt idx="34">
                  <c:v>0.12280151147009996</c:v>
                </c:pt>
                <c:pt idx="35">
                  <c:v>0.12280151147009996</c:v>
                </c:pt>
                <c:pt idx="36">
                  <c:v>0.12280151147009996</c:v>
                </c:pt>
                <c:pt idx="37">
                  <c:v>0.12280151147009996</c:v>
                </c:pt>
                <c:pt idx="38">
                  <c:v>0.12280151147009996</c:v>
                </c:pt>
                <c:pt idx="39">
                  <c:v>0.12280151147009996</c:v>
                </c:pt>
                <c:pt idx="40">
                  <c:v>0.12280151147009996</c:v>
                </c:pt>
                <c:pt idx="41">
                  <c:v>0.12280151147009996</c:v>
                </c:pt>
                <c:pt idx="42">
                  <c:v>0.12280151147009996</c:v>
                </c:pt>
                <c:pt idx="43">
                  <c:v>0.12280151147009996</c:v>
                </c:pt>
                <c:pt idx="44">
                  <c:v>0.12280151147009996</c:v>
                </c:pt>
                <c:pt idx="45">
                  <c:v>0.12280151147009996</c:v>
                </c:pt>
                <c:pt idx="46">
                  <c:v>0.12280151147009996</c:v>
                </c:pt>
                <c:pt idx="47">
                  <c:v>0.12280151147009996</c:v>
                </c:pt>
                <c:pt idx="48">
                  <c:v>0.12280151147009996</c:v>
                </c:pt>
                <c:pt idx="49">
                  <c:v>0.12280151147009996</c:v>
                </c:pt>
                <c:pt idx="50">
                  <c:v>0.12280151147009996</c:v>
                </c:pt>
                <c:pt idx="51">
                  <c:v>0.12280151147009996</c:v>
                </c:pt>
                <c:pt idx="52">
                  <c:v>0.12280151147009996</c:v>
                </c:pt>
                <c:pt idx="53">
                  <c:v>0.12280151147009996</c:v>
                </c:pt>
                <c:pt idx="54">
                  <c:v>0.12280151147009996</c:v>
                </c:pt>
                <c:pt idx="55">
                  <c:v>0.12280151147009996</c:v>
                </c:pt>
                <c:pt idx="56">
                  <c:v>0.12280151147009996</c:v>
                </c:pt>
                <c:pt idx="57">
                  <c:v>0.12280151147009996</c:v>
                </c:pt>
                <c:pt idx="58">
                  <c:v>0.12280151147009996</c:v>
                </c:pt>
                <c:pt idx="59">
                  <c:v>0.12280151147009996</c:v>
                </c:pt>
                <c:pt idx="60">
                  <c:v>0.12280151147009996</c:v>
                </c:pt>
                <c:pt idx="61">
                  <c:v>0.12280151147009996</c:v>
                </c:pt>
                <c:pt idx="62">
                  <c:v>0.12280151147009996</c:v>
                </c:pt>
                <c:pt idx="63">
                  <c:v>0.12280151147009996</c:v>
                </c:pt>
                <c:pt idx="64">
                  <c:v>0.12280151147009996</c:v>
                </c:pt>
                <c:pt idx="65">
                  <c:v>0.12280151147009996</c:v>
                </c:pt>
                <c:pt idx="66">
                  <c:v>0.12280151147009996</c:v>
                </c:pt>
                <c:pt idx="67">
                  <c:v>0.12280151147009996</c:v>
                </c:pt>
                <c:pt idx="68">
                  <c:v>0.12280151147009996</c:v>
                </c:pt>
                <c:pt idx="69">
                  <c:v>0.12280151147009996</c:v>
                </c:pt>
                <c:pt idx="70">
                  <c:v>0.12280151147009996</c:v>
                </c:pt>
                <c:pt idx="71">
                  <c:v>0.12280151147009996</c:v>
                </c:pt>
                <c:pt idx="72">
                  <c:v>0.12280151147009996</c:v>
                </c:pt>
                <c:pt idx="73">
                  <c:v>0.12280151147009996</c:v>
                </c:pt>
                <c:pt idx="74">
                  <c:v>0.12280151147009996</c:v>
                </c:pt>
                <c:pt idx="75">
                  <c:v>0.12280151147009996</c:v>
                </c:pt>
                <c:pt idx="76">
                  <c:v>0.12280151147009996</c:v>
                </c:pt>
                <c:pt idx="77">
                  <c:v>0.12280151147009996</c:v>
                </c:pt>
                <c:pt idx="78">
                  <c:v>0.12280151147009996</c:v>
                </c:pt>
                <c:pt idx="79">
                  <c:v>0.12280151147009996</c:v>
                </c:pt>
                <c:pt idx="80">
                  <c:v>0.12280151147009996</c:v>
                </c:pt>
                <c:pt idx="81">
                  <c:v>0.12280151147009996</c:v>
                </c:pt>
                <c:pt idx="82">
                  <c:v>0.12280151147009996</c:v>
                </c:pt>
                <c:pt idx="83">
                  <c:v>0.12280151147009996</c:v>
                </c:pt>
                <c:pt idx="84">
                  <c:v>0.12280151147009996</c:v>
                </c:pt>
                <c:pt idx="85">
                  <c:v>0.12280151147009996</c:v>
                </c:pt>
                <c:pt idx="86">
                  <c:v>0.12280151147009996</c:v>
                </c:pt>
                <c:pt idx="87">
                  <c:v>0.12280151147009996</c:v>
                </c:pt>
                <c:pt idx="88">
                  <c:v>0.12280151147009996</c:v>
                </c:pt>
                <c:pt idx="89">
                  <c:v>0.12280151147009996</c:v>
                </c:pt>
                <c:pt idx="90">
                  <c:v>0.12280151147009996</c:v>
                </c:pt>
                <c:pt idx="91">
                  <c:v>0.12280151147009996</c:v>
                </c:pt>
                <c:pt idx="92">
                  <c:v>0.12280151147009996</c:v>
                </c:pt>
                <c:pt idx="93">
                  <c:v>0.12280151147009996</c:v>
                </c:pt>
                <c:pt idx="94">
                  <c:v>0.12280151147009996</c:v>
                </c:pt>
                <c:pt idx="95">
                  <c:v>0.12280151147009996</c:v>
                </c:pt>
                <c:pt idx="96">
                  <c:v>0.12280151147009996</c:v>
                </c:pt>
                <c:pt idx="97">
                  <c:v>0.12280151147009996</c:v>
                </c:pt>
                <c:pt idx="98">
                  <c:v>0.12280151147009996</c:v>
                </c:pt>
                <c:pt idx="99">
                  <c:v>0.12280151147009996</c:v>
                </c:pt>
                <c:pt idx="100">
                  <c:v>0.12280151147009996</c:v>
                </c:pt>
                <c:pt idx="101">
                  <c:v>0.12280151147009996</c:v>
                </c:pt>
                <c:pt idx="102">
                  <c:v>0.12280151147009996</c:v>
                </c:pt>
                <c:pt idx="103">
                  <c:v>0.12280151147009996</c:v>
                </c:pt>
                <c:pt idx="104">
                  <c:v>0.12280151147009996</c:v>
                </c:pt>
                <c:pt idx="105">
                  <c:v>0.12280151147009996</c:v>
                </c:pt>
                <c:pt idx="106">
                  <c:v>0.12280151147009996</c:v>
                </c:pt>
                <c:pt idx="107">
                  <c:v>0.12280151147009996</c:v>
                </c:pt>
                <c:pt idx="108">
                  <c:v>0.12280151147009996</c:v>
                </c:pt>
                <c:pt idx="109">
                  <c:v>0.12280151147009996</c:v>
                </c:pt>
                <c:pt idx="110">
                  <c:v>0.12280151147009996</c:v>
                </c:pt>
                <c:pt idx="111">
                  <c:v>0.12280151147009996</c:v>
                </c:pt>
                <c:pt idx="112">
                  <c:v>0.12280151147009996</c:v>
                </c:pt>
                <c:pt idx="113">
                  <c:v>0.12280151147009996</c:v>
                </c:pt>
                <c:pt idx="114">
                  <c:v>0.12280151147009996</c:v>
                </c:pt>
                <c:pt idx="115">
                  <c:v>0.12280151147009996</c:v>
                </c:pt>
                <c:pt idx="116">
                  <c:v>0.12280151147009996</c:v>
                </c:pt>
                <c:pt idx="117">
                  <c:v>0.12280151147009996</c:v>
                </c:pt>
                <c:pt idx="118">
                  <c:v>0.12280151147009996</c:v>
                </c:pt>
                <c:pt idx="119">
                  <c:v>0.12280151147009996</c:v>
                </c:pt>
                <c:pt idx="120">
                  <c:v>0.12280151147009996</c:v>
                </c:pt>
                <c:pt idx="121">
                  <c:v>0.12280151147009996</c:v>
                </c:pt>
                <c:pt idx="122">
                  <c:v>0.12280151147009996</c:v>
                </c:pt>
                <c:pt idx="123">
                  <c:v>0.12280151147009996</c:v>
                </c:pt>
                <c:pt idx="124">
                  <c:v>0.12280151147009996</c:v>
                </c:pt>
                <c:pt idx="125">
                  <c:v>0.12280151147009996</c:v>
                </c:pt>
                <c:pt idx="126">
                  <c:v>0.12280151147009996</c:v>
                </c:pt>
                <c:pt idx="127">
                  <c:v>0.12280151147009996</c:v>
                </c:pt>
                <c:pt idx="128">
                  <c:v>0.12280151147009996</c:v>
                </c:pt>
                <c:pt idx="129">
                  <c:v>0.12280151147009996</c:v>
                </c:pt>
                <c:pt idx="130">
                  <c:v>0.12280151147009996</c:v>
                </c:pt>
                <c:pt idx="131">
                  <c:v>0.12280151147009996</c:v>
                </c:pt>
                <c:pt idx="132">
                  <c:v>0.12280151147009996</c:v>
                </c:pt>
                <c:pt idx="133">
                  <c:v>0.12280151147009996</c:v>
                </c:pt>
                <c:pt idx="134">
                  <c:v>0.12280151147009996</c:v>
                </c:pt>
                <c:pt idx="135">
                  <c:v>0.12280151147009996</c:v>
                </c:pt>
                <c:pt idx="136">
                  <c:v>0.12280151147009996</c:v>
                </c:pt>
                <c:pt idx="137">
                  <c:v>0.12280151147009996</c:v>
                </c:pt>
                <c:pt idx="138">
                  <c:v>0.12280151147009996</c:v>
                </c:pt>
                <c:pt idx="139">
                  <c:v>0.12280151147009996</c:v>
                </c:pt>
                <c:pt idx="140">
                  <c:v>0.12280151147009996</c:v>
                </c:pt>
                <c:pt idx="141">
                  <c:v>0.12280151147009996</c:v>
                </c:pt>
                <c:pt idx="142">
                  <c:v>0.12280151147009996</c:v>
                </c:pt>
                <c:pt idx="143">
                  <c:v>0.12280151147009996</c:v>
                </c:pt>
                <c:pt idx="144">
                  <c:v>0.12280151147009996</c:v>
                </c:pt>
                <c:pt idx="145">
                  <c:v>0.12280151147009996</c:v>
                </c:pt>
                <c:pt idx="146">
                  <c:v>0.12280151147009996</c:v>
                </c:pt>
                <c:pt idx="147">
                  <c:v>0.12280151147009996</c:v>
                </c:pt>
                <c:pt idx="148">
                  <c:v>0.12280151147009996</c:v>
                </c:pt>
                <c:pt idx="149">
                  <c:v>0.12280151147009996</c:v>
                </c:pt>
                <c:pt idx="150">
                  <c:v>0.12280151147009996</c:v>
                </c:pt>
                <c:pt idx="151">
                  <c:v>0.12280151147009996</c:v>
                </c:pt>
                <c:pt idx="152">
                  <c:v>0.12280151147009996</c:v>
                </c:pt>
                <c:pt idx="153">
                  <c:v>0.12280151147009996</c:v>
                </c:pt>
                <c:pt idx="154">
                  <c:v>0.12280151147009996</c:v>
                </c:pt>
                <c:pt idx="155">
                  <c:v>0.12280151147009996</c:v>
                </c:pt>
                <c:pt idx="156">
                  <c:v>0.12280151147009996</c:v>
                </c:pt>
                <c:pt idx="157">
                  <c:v>0.12280151147009996</c:v>
                </c:pt>
                <c:pt idx="158">
                  <c:v>0.12280151147009996</c:v>
                </c:pt>
                <c:pt idx="159">
                  <c:v>0.12280151147009996</c:v>
                </c:pt>
                <c:pt idx="160">
                  <c:v>0.12280151147009996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ClustersTimeSeries!$V$3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ClustersTimeSeries!$V$4:$V$164</c:f>
              <c:numCache>
                <c:formatCode>0.00</c:formatCode>
                <c:ptCount val="161"/>
                <c:pt idx="0">
                  <c:v>6.0214168552575643E-2</c:v>
                </c:pt>
                <c:pt idx="1">
                  <c:v>6.0214168552575643E-2</c:v>
                </c:pt>
                <c:pt idx="2">
                  <c:v>6.0214168552575643E-2</c:v>
                </c:pt>
                <c:pt idx="3">
                  <c:v>6.0214168552575643E-2</c:v>
                </c:pt>
                <c:pt idx="4">
                  <c:v>6.0214168552575643E-2</c:v>
                </c:pt>
                <c:pt idx="5">
                  <c:v>6.0214168552575643E-2</c:v>
                </c:pt>
                <c:pt idx="6">
                  <c:v>6.0214168552575643E-2</c:v>
                </c:pt>
                <c:pt idx="7">
                  <c:v>6.0214168552575643E-2</c:v>
                </c:pt>
                <c:pt idx="8">
                  <c:v>6.0214168552575643E-2</c:v>
                </c:pt>
                <c:pt idx="9">
                  <c:v>6.0214168552575643E-2</c:v>
                </c:pt>
                <c:pt idx="10">
                  <c:v>6.0214168552575643E-2</c:v>
                </c:pt>
                <c:pt idx="11">
                  <c:v>6.0214168552575643E-2</c:v>
                </c:pt>
                <c:pt idx="12">
                  <c:v>6.0214168552575643E-2</c:v>
                </c:pt>
                <c:pt idx="13">
                  <c:v>6.0214168552575643E-2</c:v>
                </c:pt>
                <c:pt idx="14">
                  <c:v>6.0214168552575643E-2</c:v>
                </c:pt>
                <c:pt idx="15">
                  <c:v>6.0214168552575643E-2</c:v>
                </c:pt>
                <c:pt idx="16">
                  <c:v>6.0214168552575643E-2</c:v>
                </c:pt>
                <c:pt idx="17">
                  <c:v>6.0214168552575643E-2</c:v>
                </c:pt>
                <c:pt idx="18">
                  <c:v>6.0214168552575643E-2</c:v>
                </c:pt>
                <c:pt idx="19">
                  <c:v>6.0214168552575643E-2</c:v>
                </c:pt>
                <c:pt idx="20">
                  <c:v>6.0214168552575643E-2</c:v>
                </c:pt>
                <c:pt idx="21">
                  <c:v>6.0214168552575643E-2</c:v>
                </c:pt>
                <c:pt idx="22">
                  <c:v>6.0214168552575643E-2</c:v>
                </c:pt>
                <c:pt idx="23">
                  <c:v>6.0214168552575643E-2</c:v>
                </c:pt>
                <c:pt idx="24">
                  <c:v>6.0214168552575643E-2</c:v>
                </c:pt>
                <c:pt idx="25">
                  <c:v>6.0214168552575643E-2</c:v>
                </c:pt>
                <c:pt idx="26">
                  <c:v>6.0214168552575643E-2</c:v>
                </c:pt>
                <c:pt idx="27">
                  <c:v>6.0214168552575643E-2</c:v>
                </c:pt>
                <c:pt idx="28">
                  <c:v>6.0214168552575643E-2</c:v>
                </c:pt>
                <c:pt idx="29">
                  <c:v>6.0214168552575643E-2</c:v>
                </c:pt>
                <c:pt idx="30">
                  <c:v>6.0214168552575643E-2</c:v>
                </c:pt>
                <c:pt idx="31">
                  <c:v>6.0214168552575643E-2</c:v>
                </c:pt>
                <c:pt idx="32">
                  <c:v>6.0214168552575643E-2</c:v>
                </c:pt>
                <c:pt idx="33">
                  <c:v>6.0214168552575643E-2</c:v>
                </c:pt>
                <c:pt idx="34">
                  <c:v>6.0214168552575643E-2</c:v>
                </c:pt>
                <c:pt idx="35">
                  <c:v>6.0214168552575643E-2</c:v>
                </c:pt>
                <c:pt idx="36">
                  <c:v>6.0214168552575643E-2</c:v>
                </c:pt>
                <c:pt idx="37">
                  <c:v>6.0214168552575643E-2</c:v>
                </c:pt>
                <c:pt idx="38">
                  <c:v>6.0214168552575643E-2</c:v>
                </c:pt>
                <c:pt idx="39">
                  <c:v>6.0214168552575643E-2</c:v>
                </c:pt>
                <c:pt idx="40">
                  <c:v>6.0214168552575643E-2</c:v>
                </c:pt>
                <c:pt idx="41">
                  <c:v>6.0214168552575643E-2</c:v>
                </c:pt>
                <c:pt idx="42">
                  <c:v>6.0214168552575643E-2</c:v>
                </c:pt>
                <c:pt idx="43">
                  <c:v>6.0214168552575643E-2</c:v>
                </c:pt>
                <c:pt idx="44">
                  <c:v>6.0214168552575643E-2</c:v>
                </c:pt>
                <c:pt idx="45">
                  <c:v>6.0214168552575643E-2</c:v>
                </c:pt>
                <c:pt idx="46">
                  <c:v>6.0214168552575643E-2</c:v>
                </c:pt>
                <c:pt idx="47">
                  <c:v>6.0214168552575643E-2</c:v>
                </c:pt>
                <c:pt idx="48">
                  <c:v>6.0214168552575643E-2</c:v>
                </c:pt>
                <c:pt idx="49">
                  <c:v>6.0214168552575643E-2</c:v>
                </c:pt>
                <c:pt idx="50">
                  <c:v>6.0214168552575643E-2</c:v>
                </c:pt>
                <c:pt idx="51">
                  <c:v>6.0214168552575643E-2</c:v>
                </c:pt>
                <c:pt idx="52">
                  <c:v>6.0214168552575643E-2</c:v>
                </c:pt>
                <c:pt idx="53">
                  <c:v>6.0214168552575643E-2</c:v>
                </c:pt>
                <c:pt idx="54">
                  <c:v>6.0214168552575643E-2</c:v>
                </c:pt>
                <c:pt idx="55">
                  <c:v>6.0214168552575643E-2</c:v>
                </c:pt>
                <c:pt idx="56">
                  <c:v>6.0214168552575643E-2</c:v>
                </c:pt>
                <c:pt idx="57">
                  <c:v>6.0214168552575643E-2</c:v>
                </c:pt>
                <c:pt idx="58">
                  <c:v>6.0214168552575643E-2</c:v>
                </c:pt>
                <c:pt idx="59">
                  <c:v>6.0214168552575643E-2</c:v>
                </c:pt>
                <c:pt idx="60">
                  <c:v>6.0214168552575643E-2</c:v>
                </c:pt>
                <c:pt idx="61">
                  <c:v>6.0214168552575643E-2</c:v>
                </c:pt>
                <c:pt idx="62">
                  <c:v>6.0214168552575643E-2</c:v>
                </c:pt>
                <c:pt idx="63">
                  <c:v>6.0214168552575643E-2</c:v>
                </c:pt>
                <c:pt idx="64">
                  <c:v>6.0214168552575643E-2</c:v>
                </c:pt>
                <c:pt idx="65">
                  <c:v>6.0214168552575643E-2</c:v>
                </c:pt>
                <c:pt idx="66">
                  <c:v>6.0214168552575643E-2</c:v>
                </c:pt>
                <c:pt idx="67">
                  <c:v>6.0214168552575643E-2</c:v>
                </c:pt>
                <c:pt idx="68">
                  <c:v>6.0214168552575643E-2</c:v>
                </c:pt>
                <c:pt idx="69">
                  <c:v>6.0214168552575643E-2</c:v>
                </c:pt>
                <c:pt idx="70">
                  <c:v>6.0214168552575643E-2</c:v>
                </c:pt>
                <c:pt idx="71">
                  <c:v>6.0214168552575643E-2</c:v>
                </c:pt>
                <c:pt idx="72">
                  <c:v>6.0214168552575643E-2</c:v>
                </c:pt>
                <c:pt idx="73">
                  <c:v>6.0214168552575643E-2</c:v>
                </c:pt>
                <c:pt idx="74">
                  <c:v>6.0214168552575643E-2</c:v>
                </c:pt>
                <c:pt idx="75">
                  <c:v>6.0214168552575643E-2</c:v>
                </c:pt>
                <c:pt idx="76">
                  <c:v>6.0214168552575643E-2</c:v>
                </c:pt>
                <c:pt idx="77">
                  <c:v>6.0214168552575643E-2</c:v>
                </c:pt>
                <c:pt idx="78">
                  <c:v>6.0214168552575643E-2</c:v>
                </c:pt>
                <c:pt idx="79">
                  <c:v>6.0214168552575643E-2</c:v>
                </c:pt>
                <c:pt idx="80">
                  <c:v>6.0214168552575643E-2</c:v>
                </c:pt>
                <c:pt idx="81">
                  <c:v>6.0214168552575643E-2</c:v>
                </c:pt>
                <c:pt idx="82">
                  <c:v>6.0214168552575643E-2</c:v>
                </c:pt>
                <c:pt idx="83">
                  <c:v>6.0214168552575643E-2</c:v>
                </c:pt>
                <c:pt idx="84">
                  <c:v>6.0214168552575643E-2</c:v>
                </c:pt>
                <c:pt idx="85">
                  <c:v>6.0214168552575643E-2</c:v>
                </c:pt>
                <c:pt idx="86">
                  <c:v>6.0214168552575643E-2</c:v>
                </c:pt>
                <c:pt idx="87">
                  <c:v>6.0214168552575643E-2</c:v>
                </c:pt>
                <c:pt idx="88">
                  <c:v>6.0214168552575643E-2</c:v>
                </c:pt>
                <c:pt idx="89">
                  <c:v>6.0214168552575643E-2</c:v>
                </c:pt>
                <c:pt idx="90">
                  <c:v>6.0214168552575643E-2</c:v>
                </c:pt>
                <c:pt idx="91">
                  <c:v>6.0214168552575643E-2</c:v>
                </c:pt>
                <c:pt idx="92">
                  <c:v>6.0214168552575643E-2</c:v>
                </c:pt>
                <c:pt idx="93">
                  <c:v>6.0214168552575643E-2</c:v>
                </c:pt>
                <c:pt idx="94">
                  <c:v>6.0214168552575643E-2</c:v>
                </c:pt>
                <c:pt idx="95">
                  <c:v>6.0214168552575643E-2</c:v>
                </c:pt>
                <c:pt idx="96">
                  <c:v>6.0214168552575643E-2</c:v>
                </c:pt>
                <c:pt idx="97">
                  <c:v>6.0214168552575643E-2</c:v>
                </c:pt>
                <c:pt idx="98">
                  <c:v>6.0214168552575643E-2</c:v>
                </c:pt>
                <c:pt idx="99">
                  <c:v>6.0214168552575643E-2</c:v>
                </c:pt>
                <c:pt idx="100">
                  <c:v>6.0214168552575643E-2</c:v>
                </c:pt>
                <c:pt idx="101">
                  <c:v>6.0214168552575643E-2</c:v>
                </c:pt>
                <c:pt idx="102">
                  <c:v>6.0214168552575643E-2</c:v>
                </c:pt>
                <c:pt idx="103">
                  <c:v>6.0214168552575643E-2</c:v>
                </c:pt>
                <c:pt idx="104">
                  <c:v>6.0214168552575643E-2</c:v>
                </c:pt>
                <c:pt idx="105">
                  <c:v>6.0214168552575643E-2</c:v>
                </c:pt>
                <c:pt idx="106">
                  <c:v>6.0214168552575643E-2</c:v>
                </c:pt>
                <c:pt idx="107">
                  <c:v>6.0214168552575643E-2</c:v>
                </c:pt>
                <c:pt idx="108">
                  <c:v>6.0214168552575643E-2</c:v>
                </c:pt>
                <c:pt idx="109">
                  <c:v>6.0214168552575643E-2</c:v>
                </c:pt>
                <c:pt idx="110">
                  <c:v>6.0214168552575643E-2</c:v>
                </c:pt>
                <c:pt idx="111">
                  <c:v>6.0214168552575643E-2</c:v>
                </c:pt>
                <c:pt idx="112">
                  <c:v>6.0214168552575643E-2</c:v>
                </c:pt>
                <c:pt idx="113">
                  <c:v>6.0214168552575643E-2</c:v>
                </c:pt>
                <c:pt idx="114">
                  <c:v>6.0214168552575643E-2</c:v>
                </c:pt>
                <c:pt idx="115">
                  <c:v>6.0214168552575643E-2</c:v>
                </c:pt>
                <c:pt idx="116">
                  <c:v>6.0214168552575643E-2</c:v>
                </c:pt>
                <c:pt idx="117">
                  <c:v>6.0214168552575643E-2</c:v>
                </c:pt>
                <c:pt idx="118">
                  <c:v>6.0214168552575643E-2</c:v>
                </c:pt>
                <c:pt idx="119">
                  <c:v>6.0214168552575643E-2</c:v>
                </c:pt>
                <c:pt idx="120">
                  <c:v>6.0214168552575643E-2</c:v>
                </c:pt>
                <c:pt idx="121">
                  <c:v>6.0214168552575643E-2</c:v>
                </c:pt>
                <c:pt idx="122">
                  <c:v>6.0214168552575643E-2</c:v>
                </c:pt>
                <c:pt idx="123">
                  <c:v>6.0214168552575643E-2</c:v>
                </c:pt>
                <c:pt idx="124">
                  <c:v>6.0214168552575643E-2</c:v>
                </c:pt>
                <c:pt idx="125">
                  <c:v>6.0214168552575643E-2</c:v>
                </c:pt>
                <c:pt idx="126">
                  <c:v>6.0214168552575643E-2</c:v>
                </c:pt>
                <c:pt idx="127">
                  <c:v>6.0214168552575643E-2</c:v>
                </c:pt>
                <c:pt idx="128">
                  <c:v>6.0214168552575643E-2</c:v>
                </c:pt>
                <c:pt idx="129">
                  <c:v>6.0214168552575643E-2</c:v>
                </c:pt>
                <c:pt idx="130">
                  <c:v>6.0214168552575643E-2</c:v>
                </c:pt>
                <c:pt idx="131">
                  <c:v>6.0214168552575643E-2</c:v>
                </c:pt>
                <c:pt idx="132">
                  <c:v>6.0214168552575643E-2</c:v>
                </c:pt>
                <c:pt idx="133">
                  <c:v>6.0214168552575643E-2</c:v>
                </c:pt>
                <c:pt idx="134">
                  <c:v>6.0214168552575643E-2</c:v>
                </c:pt>
                <c:pt idx="135">
                  <c:v>6.0214168552575643E-2</c:v>
                </c:pt>
                <c:pt idx="136">
                  <c:v>6.0214168552575643E-2</c:v>
                </c:pt>
                <c:pt idx="137">
                  <c:v>6.0214168552575643E-2</c:v>
                </c:pt>
                <c:pt idx="138">
                  <c:v>6.0214168552575643E-2</c:v>
                </c:pt>
                <c:pt idx="139">
                  <c:v>6.0214168552575643E-2</c:v>
                </c:pt>
                <c:pt idx="140">
                  <c:v>6.0214168552575643E-2</c:v>
                </c:pt>
                <c:pt idx="141">
                  <c:v>6.0214168552575643E-2</c:v>
                </c:pt>
                <c:pt idx="142">
                  <c:v>6.0214168552575643E-2</c:v>
                </c:pt>
                <c:pt idx="143">
                  <c:v>6.0214168552575643E-2</c:v>
                </c:pt>
                <c:pt idx="144">
                  <c:v>6.0214168552575643E-2</c:v>
                </c:pt>
                <c:pt idx="145">
                  <c:v>6.0214168552575643E-2</c:v>
                </c:pt>
                <c:pt idx="146">
                  <c:v>6.0214168552575643E-2</c:v>
                </c:pt>
                <c:pt idx="147">
                  <c:v>6.0214168552575643E-2</c:v>
                </c:pt>
                <c:pt idx="148">
                  <c:v>6.0214168552575643E-2</c:v>
                </c:pt>
                <c:pt idx="149">
                  <c:v>6.0214168552575643E-2</c:v>
                </c:pt>
                <c:pt idx="150">
                  <c:v>6.0214168552575643E-2</c:v>
                </c:pt>
                <c:pt idx="151">
                  <c:v>6.0214168552575643E-2</c:v>
                </c:pt>
                <c:pt idx="152">
                  <c:v>6.0214168552575643E-2</c:v>
                </c:pt>
                <c:pt idx="153">
                  <c:v>6.0214168552575643E-2</c:v>
                </c:pt>
                <c:pt idx="154">
                  <c:v>6.0214168552575643E-2</c:v>
                </c:pt>
                <c:pt idx="155">
                  <c:v>6.0214168552575643E-2</c:v>
                </c:pt>
                <c:pt idx="156">
                  <c:v>6.0214168552575643E-2</c:v>
                </c:pt>
                <c:pt idx="157">
                  <c:v>6.0214168552575643E-2</c:v>
                </c:pt>
                <c:pt idx="158">
                  <c:v>6.0214168552575643E-2</c:v>
                </c:pt>
                <c:pt idx="159">
                  <c:v>6.0214168552575643E-2</c:v>
                </c:pt>
                <c:pt idx="160">
                  <c:v>6.0214168552575643E-2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1587032"/>
        <c:axId val="191588600"/>
      </c:lineChart>
      <c:dateAx>
        <c:axId val="191587032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88600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158860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87032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5 - Global warming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ClustersTimeSeries!$W$3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ClustersTimeSeries!$W$4:$W$164</c:f>
              <c:numCache>
                <c:formatCode>0.00</c:formatCode>
                <c:ptCount val="161"/>
                <c:pt idx="0">
                  <c:v>1.21951219512195E-2</c:v>
                </c:pt>
                <c:pt idx="1">
                  <c:v>4.2424242424242399E-2</c:v>
                </c:pt>
                <c:pt idx="2">
                  <c:v>4.4444444444444398E-2</c:v>
                </c:pt>
                <c:pt idx="3">
                  <c:v>2.2421524663677101E-2</c:v>
                </c:pt>
                <c:pt idx="4">
                  <c:v>3.05882352941176E-2</c:v>
                </c:pt>
                <c:pt idx="5">
                  <c:v>3.3271719038817003E-2</c:v>
                </c:pt>
                <c:pt idx="6">
                  <c:v>3.38983050847457E-2</c:v>
                </c:pt>
                <c:pt idx="7">
                  <c:v>6.1643835616438297E-2</c:v>
                </c:pt>
                <c:pt idx="8">
                  <c:v>1.6548463356973901E-2</c:v>
                </c:pt>
                <c:pt idx="9">
                  <c:v>3.5897435897435798E-2</c:v>
                </c:pt>
                <c:pt idx="10">
                  <c:v>3.38983050847457E-2</c:v>
                </c:pt>
                <c:pt idx="11">
                  <c:v>6.15384615384615E-2</c:v>
                </c:pt>
                <c:pt idx="12">
                  <c:v>3.2171581769436998E-2</c:v>
                </c:pt>
                <c:pt idx="13">
                  <c:v>3.8374717832957102E-2</c:v>
                </c:pt>
                <c:pt idx="14">
                  <c:v>4.3126684636118601E-2</c:v>
                </c:pt>
                <c:pt idx="15">
                  <c:v>1.50375939849624E-2</c:v>
                </c:pt>
                <c:pt idx="16">
                  <c:v>1.68776371308016E-2</c:v>
                </c:pt>
                <c:pt idx="17">
                  <c:v>1.7408123791102501E-2</c:v>
                </c:pt>
                <c:pt idx="18">
                  <c:v>3.1195840554592701E-2</c:v>
                </c:pt>
                <c:pt idx="19">
                  <c:v>3.1128404669260701E-2</c:v>
                </c:pt>
                <c:pt idx="20">
                  <c:v>4.2517006802720997E-2</c:v>
                </c:pt>
                <c:pt idx="21">
                  <c:v>3.5598705501618103E-2</c:v>
                </c:pt>
                <c:pt idx="22">
                  <c:v>6.0179257362355902E-2</c:v>
                </c:pt>
                <c:pt idx="23">
                  <c:v>7.69230769230769E-2</c:v>
                </c:pt>
                <c:pt idx="24">
                  <c:v>4.1742286751361102E-2</c:v>
                </c:pt>
                <c:pt idx="25">
                  <c:v>3.9049235993208802E-2</c:v>
                </c:pt>
                <c:pt idx="26">
                  <c:v>3.7366548042704603E-2</c:v>
                </c:pt>
                <c:pt idx="27">
                  <c:v>3.42771982116244E-2</c:v>
                </c:pt>
                <c:pt idx="28">
                  <c:v>2.5104602510460199E-2</c:v>
                </c:pt>
                <c:pt idx="29">
                  <c:v>2.71816881258941E-2</c:v>
                </c:pt>
                <c:pt idx="30">
                  <c:v>3.5493827160493797E-2</c:v>
                </c:pt>
                <c:pt idx="31">
                  <c:v>2.9320987654320899E-2</c:v>
                </c:pt>
                <c:pt idx="32">
                  <c:v>3.42146189735614E-2</c:v>
                </c:pt>
                <c:pt idx="33">
                  <c:v>0.04</c:v>
                </c:pt>
                <c:pt idx="34">
                  <c:v>5.4878048780487798E-2</c:v>
                </c:pt>
                <c:pt idx="35">
                  <c:v>4.7337278106508798E-2</c:v>
                </c:pt>
                <c:pt idx="36">
                  <c:v>4.1958041958041897E-2</c:v>
                </c:pt>
                <c:pt idx="37">
                  <c:v>2.5641025641025599E-2</c:v>
                </c:pt>
                <c:pt idx="38">
                  <c:v>2.3529411764705799E-2</c:v>
                </c:pt>
                <c:pt idx="39">
                  <c:v>2.01005025125628E-2</c:v>
                </c:pt>
                <c:pt idx="40">
                  <c:v>3.10192023633678E-2</c:v>
                </c:pt>
                <c:pt idx="41">
                  <c:v>3.5470668485675302E-2</c:v>
                </c:pt>
                <c:pt idx="42">
                  <c:v>4.5857988165680402E-2</c:v>
                </c:pt>
                <c:pt idx="43">
                  <c:v>3.2915360501567299E-2</c:v>
                </c:pt>
                <c:pt idx="44">
                  <c:v>4.0892193308550102E-2</c:v>
                </c:pt>
                <c:pt idx="45">
                  <c:v>1.99667221297836E-2</c:v>
                </c:pt>
                <c:pt idx="46">
                  <c:v>4.1292639138240501E-2</c:v>
                </c:pt>
                <c:pt idx="47">
                  <c:v>3.4768211920529798E-2</c:v>
                </c:pt>
                <c:pt idx="48">
                  <c:v>3.5139092240117097E-2</c:v>
                </c:pt>
                <c:pt idx="49">
                  <c:v>2.27272727272727E-2</c:v>
                </c:pt>
                <c:pt idx="50">
                  <c:v>4.5513654096228803E-2</c:v>
                </c:pt>
                <c:pt idx="51">
                  <c:v>3.79918588873812E-2</c:v>
                </c:pt>
                <c:pt idx="52">
                  <c:v>4.9401197604790399E-2</c:v>
                </c:pt>
                <c:pt idx="53">
                  <c:v>5.8571428571428497E-2</c:v>
                </c:pt>
                <c:pt idx="54">
                  <c:v>6.1391541609822603E-2</c:v>
                </c:pt>
                <c:pt idx="55">
                  <c:v>6.1855670103092703E-2</c:v>
                </c:pt>
                <c:pt idx="56">
                  <c:v>3.60230547550432E-2</c:v>
                </c:pt>
                <c:pt idx="57">
                  <c:v>4.8136645962732899E-2</c:v>
                </c:pt>
                <c:pt idx="58">
                  <c:v>5.5147058823529403E-2</c:v>
                </c:pt>
                <c:pt idx="59">
                  <c:v>4.5685279187817202E-2</c:v>
                </c:pt>
                <c:pt idx="60">
                  <c:v>2.7536231884057901E-2</c:v>
                </c:pt>
                <c:pt idx="61">
                  <c:v>3.7859007832898098E-2</c:v>
                </c:pt>
                <c:pt idx="62">
                  <c:v>3.2509752925877697E-2</c:v>
                </c:pt>
                <c:pt idx="63">
                  <c:v>4.3775649794801599E-2</c:v>
                </c:pt>
                <c:pt idx="64">
                  <c:v>3.81895332390381E-2</c:v>
                </c:pt>
                <c:pt idx="65">
                  <c:v>5.0546448087431597E-2</c:v>
                </c:pt>
                <c:pt idx="66">
                  <c:v>5.7377049180327801E-2</c:v>
                </c:pt>
                <c:pt idx="67">
                  <c:v>5.2407932011331398E-2</c:v>
                </c:pt>
                <c:pt idx="68">
                  <c:v>2.93706293706293E-2</c:v>
                </c:pt>
                <c:pt idx="69">
                  <c:v>5.39419087136929E-2</c:v>
                </c:pt>
                <c:pt idx="70">
                  <c:v>7.7253218884120095E-2</c:v>
                </c:pt>
                <c:pt idx="71">
                  <c:v>6.8848758465011206E-2</c:v>
                </c:pt>
                <c:pt idx="72">
                  <c:v>3.1363088057901001E-2</c:v>
                </c:pt>
                <c:pt idx="73">
                  <c:v>3.4440344403443998E-2</c:v>
                </c:pt>
                <c:pt idx="74">
                  <c:v>3.0690537084398901E-2</c:v>
                </c:pt>
                <c:pt idx="75">
                  <c:v>5.7647058823529398E-2</c:v>
                </c:pt>
                <c:pt idx="76">
                  <c:v>4.9803407601572702E-2</c:v>
                </c:pt>
                <c:pt idx="77">
                  <c:v>5.9060402684563702E-2</c:v>
                </c:pt>
                <c:pt idx="78">
                  <c:v>7.1428571428571397E-2</c:v>
                </c:pt>
                <c:pt idx="79">
                  <c:v>5.4794520547945202E-2</c:v>
                </c:pt>
                <c:pt idx="80">
                  <c:v>5.0546448087431597E-2</c:v>
                </c:pt>
                <c:pt idx="81">
                  <c:v>4.5655375552282697E-2</c:v>
                </c:pt>
                <c:pt idx="82">
                  <c:v>5.7692307692307598E-2</c:v>
                </c:pt>
                <c:pt idx="83">
                  <c:v>5.7971014492753603E-2</c:v>
                </c:pt>
                <c:pt idx="84">
                  <c:v>6.0686015831134497E-2</c:v>
                </c:pt>
                <c:pt idx="85">
                  <c:v>7.1025930101465601E-2</c:v>
                </c:pt>
                <c:pt idx="86">
                  <c:v>5.5555555555555497E-2</c:v>
                </c:pt>
                <c:pt idx="87">
                  <c:v>5.1762114537444899E-2</c:v>
                </c:pt>
                <c:pt idx="88">
                  <c:v>4.7566371681415899E-2</c:v>
                </c:pt>
                <c:pt idx="89">
                  <c:v>6.3276836158192004E-2</c:v>
                </c:pt>
                <c:pt idx="90">
                  <c:v>4.99432463110102E-2</c:v>
                </c:pt>
                <c:pt idx="91">
                  <c:v>5.7736720554272501E-2</c:v>
                </c:pt>
                <c:pt idx="92">
                  <c:v>5.3030303030302997E-2</c:v>
                </c:pt>
                <c:pt idx="93">
                  <c:v>8.8815789473684195E-2</c:v>
                </c:pt>
                <c:pt idx="94">
                  <c:v>6.2105263157894698E-2</c:v>
                </c:pt>
                <c:pt idx="95">
                  <c:v>7.7568134171907693E-2</c:v>
                </c:pt>
                <c:pt idx="96">
                  <c:v>5.8078141499471998E-2</c:v>
                </c:pt>
                <c:pt idx="97">
                  <c:v>5.3937432578209203E-2</c:v>
                </c:pt>
                <c:pt idx="98">
                  <c:v>4.6610169491525397E-2</c:v>
                </c:pt>
                <c:pt idx="99">
                  <c:v>4.6994535519125601E-2</c:v>
                </c:pt>
                <c:pt idx="100">
                  <c:v>4.8863636363636297E-2</c:v>
                </c:pt>
                <c:pt idx="101">
                  <c:v>5.6561085972850603E-2</c:v>
                </c:pt>
                <c:pt idx="102">
                  <c:v>4.2149631190726997E-2</c:v>
                </c:pt>
                <c:pt idx="103">
                  <c:v>4.0556199304750802E-2</c:v>
                </c:pt>
                <c:pt idx="104">
                  <c:v>3.8854805725971303E-2</c:v>
                </c:pt>
                <c:pt idx="105">
                  <c:v>6.4257028112449793E-2</c:v>
                </c:pt>
                <c:pt idx="106">
                  <c:v>6.13107822410148E-2</c:v>
                </c:pt>
                <c:pt idx="107">
                  <c:v>6.3909774436090194E-2</c:v>
                </c:pt>
                <c:pt idx="108">
                  <c:v>5.8947368421052602E-2</c:v>
                </c:pt>
                <c:pt idx="109">
                  <c:v>4.5703839122486198E-2</c:v>
                </c:pt>
                <c:pt idx="110">
                  <c:v>6.1059907834101299E-2</c:v>
                </c:pt>
                <c:pt idx="111">
                  <c:v>4.54545454545454E-2</c:v>
                </c:pt>
                <c:pt idx="112">
                  <c:v>4.3613707165108997E-2</c:v>
                </c:pt>
                <c:pt idx="113">
                  <c:v>6.1491935483870899E-2</c:v>
                </c:pt>
                <c:pt idx="114">
                  <c:v>5.06091846298031E-2</c:v>
                </c:pt>
                <c:pt idx="115">
                  <c:v>2.6388888888888799E-2</c:v>
                </c:pt>
                <c:pt idx="116">
                  <c:v>4.2348411934552403E-2</c:v>
                </c:pt>
                <c:pt idx="117">
                  <c:v>4.1322314049586702E-2</c:v>
                </c:pt>
                <c:pt idx="118">
                  <c:v>5.2863436123347998E-2</c:v>
                </c:pt>
                <c:pt idx="119">
                  <c:v>5.4285714285714201E-2</c:v>
                </c:pt>
                <c:pt idx="120">
                  <c:v>4.5819014891179802E-2</c:v>
                </c:pt>
                <c:pt idx="121">
                  <c:v>5.2156469408224597E-2</c:v>
                </c:pt>
                <c:pt idx="122">
                  <c:v>3.9499036608863197E-2</c:v>
                </c:pt>
                <c:pt idx="123">
                  <c:v>3.4188034188034101E-2</c:v>
                </c:pt>
                <c:pt idx="124">
                  <c:v>4.3654822335025302E-2</c:v>
                </c:pt>
                <c:pt idx="125">
                  <c:v>5.21669341894061E-2</c:v>
                </c:pt>
                <c:pt idx="126">
                  <c:v>3.73831775700934E-2</c:v>
                </c:pt>
                <c:pt idx="127">
                  <c:v>3.0172413793103401E-2</c:v>
                </c:pt>
                <c:pt idx="128">
                  <c:v>3.8516405135520598E-2</c:v>
                </c:pt>
                <c:pt idx="129">
                  <c:v>3.2703488372092998E-2</c:v>
                </c:pt>
                <c:pt idx="130">
                  <c:v>3.47490347490347E-2</c:v>
                </c:pt>
                <c:pt idx="131">
                  <c:v>5.7228915662650599E-2</c:v>
                </c:pt>
                <c:pt idx="132">
                  <c:v>4.7514619883040898E-2</c:v>
                </c:pt>
                <c:pt idx="133">
                  <c:v>3.7786774628879798E-2</c:v>
                </c:pt>
                <c:pt idx="134">
                  <c:v>3.6872218690400499E-2</c:v>
                </c:pt>
                <c:pt idx="135">
                  <c:v>2.5915492957746401E-2</c:v>
                </c:pt>
                <c:pt idx="136">
                  <c:v>4.3161434977578399E-2</c:v>
                </c:pt>
                <c:pt idx="137">
                  <c:v>5.9883154819863602E-2</c:v>
                </c:pt>
                <c:pt idx="138">
                  <c:v>3.5054476551397401E-2</c:v>
                </c:pt>
                <c:pt idx="139">
                  <c:v>3.1435079726651403E-2</c:v>
                </c:pt>
                <c:pt idx="140">
                  <c:v>4.2661249365159901E-2</c:v>
                </c:pt>
                <c:pt idx="141">
                  <c:v>3.9125431530494803E-2</c:v>
                </c:pt>
                <c:pt idx="142">
                  <c:v>5.2515201768933102E-2</c:v>
                </c:pt>
                <c:pt idx="143">
                  <c:v>4.1869522882181098E-2</c:v>
                </c:pt>
                <c:pt idx="144">
                  <c:v>4.93898895990703E-2</c:v>
                </c:pt>
                <c:pt idx="145">
                  <c:v>2.9359953024075101E-2</c:v>
                </c:pt>
                <c:pt idx="146">
                  <c:v>2.5513033832501301E-2</c:v>
                </c:pt>
                <c:pt idx="147">
                  <c:v>3.5377358490566002E-2</c:v>
                </c:pt>
                <c:pt idx="148">
                  <c:v>3.2786885245901599E-2</c:v>
                </c:pt>
                <c:pt idx="149">
                  <c:v>3.8787878787878698E-2</c:v>
                </c:pt>
                <c:pt idx="150">
                  <c:v>4.50819672131147E-2</c:v>
                </c:pt>
                <c:pt idx="151">
                  <c:v>3.6109493302271402E-2</c:v>
                </c:pt>
                <c:pt idx="152">
                  <c:v>4.2540792540792502E-2</c:v>
                </c:pt>
                <c:pt idx="153">
                  <c:v>3.8926174496644199E-2</c:v>
                </c:pt>
                <c:pt idx="154">
                  <c:v>4.33168316831683E-2</c:v>
                </c:pt>
                <c:pt idx="155">
                  <c:v>3.9370078740157403E-2</c:v>
                </c:pt>
                <c:pt idx="156">
                  <c:v>2.8191072826938099E-2</c:v>
                </c:pt>
                <c:pt idx="157">
                  <c:v>2.5889967637540399E-2</c:v>
                </c:pt>
                <c:pt idx="158">
                  <c:v>4.17246175243393E-2</c:v>
                </c:pt>
                <c:pt idx="159">
                  <c:v>3.5608308605341199E-2</c:v>
                </c:pt>
                <c:pt idx="160">
                  <c:v>4.0356083086053401E-2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ClustersTimeSeries!$X$3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ClustersTimeSeries!$X$4:$X$164</c:f>
              <c:numCache>
                <c:formatCode>0.00</c:formatCode>
                <c:ptCount val="161"/>
                <c:pt idx="0">
                  <c:v>1.13636363636363E-2</c:v>
                </c:pt>
                <c:pt idx="1">
                  <c:v>4.2424242424242399E-2</c:v>
                </c:pt>
                <c:pt idx="2">
                  <c:v>4.3478260869565202E-2</c:v>
                </c:pt>
                <c:pt idx="3">
                  <c:v>3.03030303030303E-2</c:v>
                </c:pt>
                <c:pt idx="4">
                  <c:v>1.94174757281553E-2</c:v>
                </c:pt>
                <c:pt idx="5">
                  <c:v>1.59010600706713E-2</c:v>
                </c:pt>
                <c:pt idx="6">
                  <c:v>3.11926605504587E-2</c:v>
                </c:pt>
                <c:pt idx="7">
                  <c:v>4.75059382422802E-2</c:v>
                </c:pt>
                <c:pt idx="8">
                  <c:v>4.4776119402985003E-2</c:v>
                </c:pt>
                <c:pt idx="9">
                  <c:v>2.2167487684728999E-2</c:v>
                </c:pt>
                <c:pt idx="10">
                  <c:v>2.7700831024930699E-2</c:v>
                </c:pt>
                <c:pt idx="11">
                  <c:v>5.1546391752577303E-2</c:v>
                </c:pt>
                <c:pt idx="12">
                  <c:v>2.5352112676056301E-2</c:v>
                </c:pt>
                <c:pt idx="13">
                  <c:v>4.2696629213483099E-2</c:v>
                </c:pt>
                <c:pt idx="14">
                  <c:v>4.6070460704606998E-2</c:v>
                </c:pt>
                <c:pt idx="15">
                  <c:v>2.8103044496487099E-2</c:v>
                </c:pt>
                <c:pt idx="16">
                  <c:v>2.1834061135371102E-2</c:v>
                </c:pt>
                <c:pt idx="17">
                  <c:v>3.0888030888030799E-2</c:v>
                </c:pt>
                <c:pt idx="18">
                  <c:v>2.53164556962025E-2</c:v>
                </c:pt>
                <c:pt idx="19">
                  <c:v>3.03030303030303E-2</c:v>
                </c:pt>
                <c:pt idx="20">
                  <c:v>3.4364261168384799E-2</c:v>
                </c:pt>
                <c:pt idx="21">
                  <c:v>3.7735849056603703E-2</c:v>
                </c:pt>
                <c:pt idx="22">
                  <c:v>7.03125E-2</c:v>
                </c:pt>
                <c:pt idx="23">
                  <c:v>6.3047285464098005E-2</c:v>
                </c:pt>
                <c:pt idx="24">
                  <c:v>5.0909090909090897E-2</c:v>
                </c:pt>
                <c:pt idx="25">
                  <c:v>3.8851351351351301E-2</c:v>
                </c:pt>
                <c:pt idx="26">
                  <c:v>5.0347222222222203E-2</c:v>
                </c:pt>
                <c:pt idx="27">
                  <c:v>2.4502297090352201E-2</c:v>
                </c:pt>
                <c:pt idx="28">
                  <c:v>1.7955801104972299E-2</c:v>
                </c:pt>
                <c:pt idx="29">
                  <c:v>3.8681948424068698E-2</c:v>
                </c:pt>
                <c:pt idx="30">
                  <c:v>3.6529680365296802E-2</c:v>
                </c:pt>
                <c:pt idx="31">
                  <c:v>4.5171339563862899E-2</c:v>
                </c:pt>
                <c:pt idx="32">
                  <c:v>4.3818466353677601E-2</c:v>
                </c:pt>
                <c:pt idx="33">
                  <c:v>4.3408360128617297E-2</c:v>
                </c:pt>
                <c:pt idx="34">
                  <c:v>5.89147286821705E-2</c:v>
                </c:pt>
                <c:pt idx="35">
                  <c:v>4.7756874095513699E-2</c:v>
                </c:pt>
                <c:pt idx="36">
                  <c:v>4.3327556325823198E-2</c:v>
                </c:pt>
                <c:pt idx="37">
                  <c:v>3.2258064516128997E-2</c:v>
                </c:pt>
                <c:pt idx="38">
                  <c:v>1.8320610687022901E-2</c:v>
                </c:pt>
                <c:pt idx="39">
                  <c:v>4.0584415584415501E-2</c:v>
                </c:pt>
                <c:pt idx="40">
                  <c:v>4.0540540540540501E-2</c:v>
                </c:pt>
                <c:pt idx="41">
                  <c:v>5.0139275766016698E-2</c:v>
                </c:pt>
                <c:pt idx="42">
                  <c:v>4.2918454935622297E-2</c:v>
                </c:pt>
                <c:pt idx="43">
                  <c:v>5.4145516074449999E-2</c:v>
                </c:pt>
                <c:pt idx="44">
                  <c:v>3.1802120141342698E-2</c:v>
                </c:pt>
                <c:pt idx="45">
                  <c:v>4.0885860306643901E-2</c:v>
                </c:pt>
                <c:pt idx="46">
                  <c:v>3.9655172413793099E-2</c:v>
                </c:pt>
                <c:pt idx="47">
                  <c:v>4.0849673202614303E-2</c:v>
                </c:pt>
                <c:pt idx="48">
                  <c:v>3.3132530120481903E-2</c:v>
                </c:pt>
                <c:pt idx="49">
                  <c:v>3.3377837116154802E-2</c:v>
                </c:pt>
                <c:pt idx="50">
                  <c:v>4.5393858477970603E-2</c:v>
                </c:pt>
                <c:pt idx="51">
                  <c:v>2.7137042062415101E-2</c:v>
                </c:pt>
                <c:pt idx="52">
                  <c:v>2.2792022792022699E-2</c:v>
                </c:pt>
                <c:pt idx="53">
                  <c:v>5.9238363892806699E-2</c:v>
                </c:pt>
                <c:pt idx="54">
                  <c:v>5.4945054945054903E-2</c:v>
                </c:pt>
                <c:pt idx="55">
                  <c:v>6.35400907715582E-2</c:v>
                </c:pt>
                <c:pt idx="56">
                  <c:v>3.55191256830601E-2</c:v>
                </c:pt>
                <c:pt idx="57">
                  <c:v>3.4976152623211403E-2</c:v>
                </c:pt>
                <c:pt idx="58">
                  <c:v>5.78661844484629E-2</c:v>
                </c:pt>
                <c:pt idx="59">
                  <c:v>4.0868454661558098E-2</c:v>
                </c:pt>
                <c:pt idx="60">
                  <c:v>3.4433285509325597E-2</c:v>
                </c:pt>
                <c:pt idx="61">
                  <c:v>4.8239895697522801E-2</c:v>
                </c:pt>
                <c:pt idx="62">
                  <c:v>3.82081686429512E-2</c:v>
                </c:pt>
                <c:pt idx="63">
                  <c:v>3.9563437926330103E-2</c:v>
                </c:pt>
                <c:pt idx="64">
                  <c:v>3.2440056417489399E-2</c:v>
                </c:pt>
                <c:pt idx="65">
                  <c:v>6.3360881542699699E-2</c:v>
                </c:pt>
                <c:pt idx="66">
                  <c:v>7.0556309362279496E-2</c:v>
                </c:pt>
                <c:pt idx="67">
                  <c:v>4.8502139800285303E-2</c:v>
                </c:pt>
                <c:pt idx="68">
                  <c:v>2.9288702928870199E-2</c:v>
                </c:pt>
                <c:pt idx="69">
                  <c:v>4.5833333333333302E-2</c:v>
                </c:pt>
                <c:pt idx="70">
                  <c:v>6.6473988439306297E-2</c:v>
                </c:pt>
                <c:pt idx="71">
                  <c:v>9.4922737306843197E-2</c:v>
                </c:pt>
                <c:pt idx="72">
                  <c:v>4.85436893203883E-2</c:v>
                </c:pt>
                <c:pt idx="73">
                  <c:v>5.0251256281407003E-2</c:v>
                </c:pt>
                <c:pt idx="74">
                  <c:v>4.4887780548628402E-2</c:v>
                </c:pt>
                <c:pt idx="75">
                  <c:v>5.17448856799037E-2</c:v>
                </c:pt>
                <c:pt idx="76">
                  <c:v>3.6363636363636299E-2</c:v>
                </c:pt>
                <c:pt idx="77">
                  <c:v>5.9288537549407098E-2</c:v>
                </c:pt>
                <c:pt idx="78">
                  <c:v>5.2096569250317602E-2</c:v>
                </c:pt>
                <c:pt idx="79">
                  <c:v>4.1202672605790601E-2</c:v>
                </c:pt>
                <c:pt idx="80">
                  <c:v>5.9065934065934002E-2</c:v>
                </c:pt>
                <c:pt idx="81">
                  <c:v>4.5779685264663798E-2</c:v>
                </c:pt>
                <c:pt idx="82">
                  <c:v>5.39419087136929E-2</c:v>
                </c:pt>
                <c:pt idx="83">
                  <c:v>6.9948186528497394E-2</c:v>
                </c:pt>
                <c:pt idx="84">
                  <c:v>5.2069425901201602E-2</c:v>
                </c:pt>
                <c:pt idx="85">
                  <c:v>6.5536723163841806E-2</c:v>
                </c:pt>
                <c:pt idx="86">
                  <c:v>4.2016806722689003E-2</c:v>
                </c:pt>
                <c:pt idx="87">
                  <c:v>5.3459119496855299E-2</c:v>
                </c:pt>
                <c:pt idx="88">
                  <c:v>4.0650406504064998E-2</c:v>
                </c:pt>
                <c:pt idx="89">
                  <c:v>5.5798687089715499E-2</c:v>
                </c:pt>
                <c:pt idx="90">
                  <c:v>5.9838895281933202E-2</c:v>
                </c:pt>
                <c:pt idx="91">
                  <c:v>5.3254437869822403E-2</c:v>
                </c:pt>
                <c:pt idx="92">
                  <c:v>4.33369447453954E-2</c:v>
                </c:pt>
                <c:pt idx="93">
                  <c:v>7.6581576026636997E-2</c:v>
                </c:pt>
                <c:pt idx="94">
                  <c:v>5.2953156822810502E-2</c:v>
                </c:pt>
                <c:pt idx="95">
                  <c:v>6.6737288135593195E-2</c:v>
                </c:pt>
                <c:pt idx="96">
                  <c:v>5.2953156822810502E-2</c:v>
                </c:pt>
                <c:pt idx="97">
                  <c:v>5.6892778993435401E-2</c:v>
                </c:pt>
                <c:pt idx="98">
                  <c:v>4.4324324324324302E-2</c:v>
                </c:pt>
                <c:pt idx="99">
                  <c:v>4.21166306695464E-2</c:v>
                </c:pt>
                <c:pt idx="100">
                  <c:v>6.8720379146919405E-2</c:v>
                </c:pt>
                <c:pt idx="101">
                  <c:v>5.6983240223463599E-2</c:v>
                </c:pt>
                <c:pt idx="102">
                  <c:v>4.6511627906976702E-2</c:v>
                </c:pt>
                <c:pt idx="103">
                  <c:v>5.3444180522565297E-2</c:v>
                </c:pt>
                <c:pt idx="104">
                  <c:v>3.4871794871794801E-2</c:v>
                </c:pt>
                <c:pt idx="105">
                  <c:v>5.2052052052052003E-2</c:v>
                </c:pt>
                <c:pt idx="106">
                  <c:v>6.4088397790055193E-2</c:v>
                </c:pt>
                <c:pt idx="107">
                  <c:v>7.5113122171945698E-2</c:v>
                </c:pt>
                <c:pt idx="108">
                  <c:v>4.6739130434782603E-2</c:v>
                </c:pt>
                <c:pt idx="109">
                  <c:v>5.1565377532228299E-2</c:v>
                </c:pt>
                <c:pt idx="110">
                  <c:v>5.1627384960718198E-2</c:v>
                </c:pt>
                <c:pt idx="111">
                  <c:v>5.74443141852286E-2</c:v>
                </c:pt>
                <c:pt idx="112">
                  <c:v>3.5502958579881602E-2</c:v>
                </c:pt>
                <c:pt idx="113">
                  <c:v>5.7868020304568502E-2</c:v>
                </c:pt>
                <c:pt idx="114">
                  <c:v>4.0038131553860802E-2</c:v>
                </c:pt>
                <c:pt idx="115">
                  <c:v>2.1074099252209301E-2</c:v>
                </c:pt>
                <c:pt idx="116">
                  <c:v>4.16243654822335E-2</c:v>
                </c:pt>
                <c:pt idx="117">
                  <c:v>4.9494949494949397E-2</c:v>
                </c:pt>
                <c:pt idx="118">
                  <c:v>4.24836601307189E-2</c:v>
                </c:pt>
                <c:pt idx="119">
                  <c:v>5.0880626223091897E-2</c:v>
                </c:pt>
                <c:pt idx="120">
                  <c:v>4.9883990719257497E-2</c:v>
                </c:pt>
                <c:pt idx="121">
                  <c:v>4.7105004906771303E-2</c:v>
                </c:pt>
                <c:pt idx="122">
                  <c:v>4.9102927289896098E-2</c:v>
                </c:pt>
                <c:pt idx="123">
                  <c:v>3.3099297893680997E-2</c:v>
                </c:pt>
                <c:pt idx="124">
                  <c:v>3.9078156312625199E-2</c:v>
                </c:pt>
                <c:pt idx="125">
                  <c:v>5.4590570719602903E-2</c:v>
                </c:pt>
                <c:pt idx="126">
                  <c:v>4.4572250179726797E-2</c:v>
                </c:pt>
                <c:pt idx="127">
                  <c:v>3.0802292263610299E-2</c:v>
                </c:pt>
                <c:pt idx="128">
                  <c:v>3.9511494252873501E-2</c:v>
                </c:pt>
                <c:pt idx="129">
                  <c:v>2.1802325581395301E-2</c:v>
                </c:pt>
                <c:pt idx="130">
                  <c:v>4.0847201210287398E-2</c:v>
                </c:pt>
                <c:pt idx="131">
                  <c:v>6.8249258160237303E-2</c:v>
                </c:pt>
                <c:pt idx="132">
                  <c:v>3.9735099337748297E-2</c:v>
                </c:pt>
                <c:pt idx="133">
                  <c:v>3.7358238825883898E-2</c:v>
                </c:pt>
                <c:pt idx="134">
                  <c:v>4.0920716112531903E-2</c:v>
                </c:pt>
                <c:pt idx="135">
                  <c:v>3.2348020078081401E-2</c:v>
                </c:pt>
                <c:pt idx="136">
                  <c:v>5.64561207378423E-2</c:v>
                </c:pt>
                <c:pt idx="137">
                  <c:v>5.1144666341938601E-2</c:v>
                </c:pt>
                <c:pt idx="138">
                  <c:v>3.6441079034547998E-2</c:v>
                </c:pt>
                <c:pt idx="139">
                  <c:v>3.0548068283917301E-2</c:v>
                </c:pt>
                <c:pt idx="140">
                  <c:v>3.9813857290589401E-2</c:v>
                </c:pt>
                <c:pt idx="141">
                  <c:v>3.6374133949191603E-2</c:v>
                </c:pt>
                <c:pt idx="142">
                  <c:v>4.33351618211738E-2</c:v>
                </c:pt>
                <c:pt idx="143">
                  <c:v>4.45668502754131E-2</c:v>
                </c:pt>
                <c:pt idx="144">
                  <c:v>5.22727272727272E-2</c:v>
                </c:pt>
                <c:pt idx="145">
                  <c:v>3.2653061224489799E-2</c:v>
                </c:pt>
                <c:pt idx="146">
                  <c:v>2.7056874654886799E-2</c:v>
                </c:pt>
                <c:pt idx="147">
                  <c:v>4.1543026706231397E-2</c:v>
                </c:pt>
                <c:pt idx="148">
                  <c:v>3.42028985507246E-2</c:v>
                </c:pt>
                <c:pt idx="149">
                  <c:v>4.406364749082E-2</c:v>
                </c:pt>
                <c:pt idx="150">
                  <c:v>4.3173862310385003E-2</c:v>
                </c:pt>
                <c:pt idx="151">
                  <c:v>3.2627361190612401E-2</c:v>
                </c:pt>
                <c:pt idx="152">
                  <c:v>3.8507821901323701E-2</c:v>
                </c:pt>
                <c:pt idx="153">
                  <c:v>2.68852459016393E-2</c:v>
                </c:pt>
                <c:pt idx="154">
                  <c:v>3.9375E-2</c:v>
                </c:pt>
                <c:pt idx="155">
                  <c:v>4.8946716232961499E-2</c:v>
                </c:pt>
                <c:pt idx="156">
                  <c:v>5.0228310502283102E-2</c:v>
                </c:pt>
                <c:pt idx="157">
                  <c:v>4.1065482796892303E-2</c:v>
                </c:pt>
                <c:pt idx="158">
                  <c:v>3.0906593406593401E-2</c:v>
                </c:pt>
                <c:pt idx="159">
                  <c:v>3.3353186420488297E-2</c:v>
                </c:pt>
                <c:pt idx="160">
                  <c:v>4.4273907910271498E-2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ClustersTimeSeries!$Y$3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ClustersTimeSeries!$Y$4:$Y$164</c:f>
              <c:numCache>
                <c:formatCode>0.00</c:formatCode>
                <c:ptCount val="161"/>
                <c:pt idx="0">
                  <c:v>4.3720055474557401E-2</c:v>
                </c:pt>
                <c:pt idx="1">
                  <c:v>4.3720055474557401E-2</c:v>
                </c:pt>
                <c:pt idx="2">
                  <c:v>4.3720055474557401E-2</c:v>
                </c:pt>
                <c:pt idx="3">
                  <c:v>4.3720055474557401E-2</c:v>
                </c:pt>
                <c:pt idx="4">
                  <c:v>4.3720055474557401E-2</c:v>
                </c:pt>
                <c:pt idx="5">
                  <c:v>4.3720055474557401E-2</c:v>
                </c:pt>
                <c:pt idx="6">
                  <c:v>4.3720055474557401E-2</c:v>
                </c:pt>
                <c:pt idx="7">
                  <c:v>4.3720055474557401E-2</c:v>
                </c:pt>
                <c:pt idx="8">
                  <c:v>4.3720055474557401E-2</c:v>
                </c:pt>
                <c:pt idx="9">
                  <c:v>4.3720055474557401E-2</c:v>
                </c:pt>
                <c:pt idx="10">
                  <c:v>4.3720055474557401E-2</c:v>
                </c:pt>
                <c:pt idx="11">
                  <c:v>4.3720055474557401E-2</c:v>
                </c:pt>
                <c:pt idx="12">
                  <c:v>4.3720055474557401E-2</c:v>
                </c:pt>
                <c:pt idx="13">
                  <c:v>4.3720055474557401E-2</c:v>
                </c:pt>
                <c:pt idx="14">
                  <c:v>4.3720055474557401E-2</c:v>
                </c:pt>
                <c:pt idx="15">
                  <c:v>4.3720055474557401E-2</c:v>
                </c:pt>
                <c:pt idx="16">
                  <c:v>4.3720055474557401E-2</c:v>
                </c:pt>
                <c:pt idx="17">
                  <c:v>4.3720055474557401E-2</c:v>
                </c:pt>
                <c:pt idx="18">
                  <c:v>4.3720055474557401E-2</c:v>
                </c:pt>
                <c:pt idx="19">
                  <c:v>4.3720055474557401E-2</c:v>
                </c:pt>
                <c:pt idx="20">
                  <c:v>4.3720055474557401E-2</c:v>
                </c:pt>
                <c:pt idx="21">
                  <c:v>4.3720055474557401E-2</c:v>
                </c:pt>
                <c:pt idx="22">
                  <c:v>4.3720055474557401E-2</c:v>
                </c:pt>
                <c:pt idx="23">
                  <c:v>4.3720055474557401E-2</c:v>
                </c:pt>
                <c:pt idx="24">
                  <c:v>4.3720055474557401E-2</c:v>
                </c:pt>
                <c:pt idx="25">
                  <c:v>4.3720055474557401E-2</c:v>
                </c:pt>
                <c:pt idx="26">
                  <c:v>4.3720055474557401E-2</c:v>
                </c:pt>
                <c:pt idx="27">
                  <c:v>4.3720055474557401E-2</c:v>
                </c:pt>
                <c:pt idx="28">
                  <c:v>4.3720055474557401E-2</c:v>
                </c:pt>
                <c:pt idx="29">
                  <c:v>4.3720055474557401E-2</c:v>
                </c:pt>
                <c:pt idx="30">
                  <c:v>4.3720055474557401E-2</c:v>
                </c:pt>
                <c:pt idx="31">
                  <c:v>4.3720055474557401E-2</c:v>
                </c:pt>
                <c:pt idx="32">
                  <c:v>4.3720055474557401E-2</c:v>
                </c:pt>
                <c:pt idx="33">
                  <c:v>4.3720055474557401E-2</c:v>
                </c:pt>
                <c:pt idx="34">
                  <c:v>4.3720055474557401E-2</c:v>
                </c:pt>
                <c:pt idx="35">
                  <c:v>4.3720055474557401E-2</c:v>
                </c:pt>
                <c:pt idx="36">
                  <c:v>4.3720055474557401E-2</c:v>
                </c:pt>
                <c:pt idx="37">
                  <c:v>4.3720055474557401E-2</c:v>
                </c:pt>
                <c:pt idx="38">
                  <c:v>4.3720055474557401E-2</c:v>
                </c:pt>
                <c:pt idx="39">
                  <c:v>4.3720055474557401E-2</c:v>
                </c:pt>
                <c:pt idx="40">
                  <c:v>4.3720055474557401E-2</c:v>
                </c:pt>
                <c:pt idx="41">
                  <c:v>4.3720055474557401E-2</c:v>
                </c:pt>
                <c:pt idx="42">
                  <c:v>4.3720055474557401E-2</c:v>
                </c:pt>
                <c:pt idx="43">
                  <c:v>4.3720055474557401E-2</c:v>
                </c:pt>
                <c:pt idx="44">
                  <c:v>4.3720055474557401E-2</c:v>
                </c:pt>
                <c:pt idx="45">
                  <c:v>4.3720055474557401E-2</c:v>
                </c:pt>
                <c:pt idx="46">
                  <c:v>4.3720055474557401E-2</c:v>
                </c:pt>
                <c:pt idx="47">
                  <c:v>4.3720055474557401E-2</c:v>
                </c:pt>
                <c:pt idx="48">
                  <c:v>4.3720055474557401E-2</c:v>
                </c:pt>
                <c:pt idx="49">
                  <c:v>4.3720055474557401E-2</c:v>
                </c:pt>
                <c:pt idx="50">
                  <c:v>4.3720055474557401E-2</c:v>
                </c:pt>
                <c:pt idx="51">
                  <c:v>4.3720055474557401E-2</c:v>
                </c:pt>
                <c:pt idx="52">
                  <c:v>4.3720055474557401E-2</c:v>
                </c:pt>
                <c:pt idx="53">
                  <c:v>4.3720055474557401E-2</c:v>
                </c:pt>
                <c:pt idx="54">
                  <c:v>4.3720055474557401E-2</c:v>
                </c:pt>
                <c:pt idx="55">
                  <c:v>4.3720055474557401E-2</c:v>
                </c:pt>
                <c:pt idx="56">
                  <c:v>4.3720055474557401E-2</c:v>
                </c:pt>
                <c:pt idx="57">
                  <c:v>4.3720055474557401E-2</c:v>
                </c:pt>
                <c:pt idx="58">
                  <c:v>4.3720055474557401E-2</c:v>
                </c:pt>
                <c:pt idx="59">
                  <c:v>4.3720055474557401E-2</c:v>
                </c:pt>
                <c:pt idx="60">
                  <c:v>4.3720055474557401E-2</c:v>
                </c:pt>
                <c:pt idx="61">
                  <c:v>4.3720055474557401E-2</c:v>
                </c:pt>
                <c:pt idx="62">
                  <c:v>4.3720055474557401E-2</c:v>
                </c:pt>
                <c:pt idx="63">
                  <c:v>4.3720055474557401E-2</c:v>
                </c:pt>
                <c:pt idx="64">
                  <c:v>4.3720055474557401E-2</c:v>
                </c:pt>
                <c:pt idx="65">
                  <c:v>4.3720055474557401E-2</c:v>
                </c:pt>
                <c:pt idx="66">
                  <c:v>4.3720055474557401E-2</c:v>
                </c:pt>
                <c:pt idx="67">
                  <c:v>4.3720055474557401E-2</c:v>
                </c:pt>
                <c:pt idx="68">
                  <c:v>4.3720055474557401E-2</c:v>
                </c:pt>
                <c:pt idx="69">
                  <c:v>4.3720055474557401E-2</c:v>
                </c:pt>
                <c:pt idx="70">
                  <c:v>4.3720055474557401E-2</c:v>
                </c:pt>
                <c:pt idx="71">
                  <c:v>4.3720055474557401E-2</c:v>
                </c:pt>
                <c:pt idx="72">
                  <c:v>4.3720055474557401E-2</c:v>
                </c:pt>
                <c:pt idx="73">
                  <c:v>4.3720055474557401E-2</c:v>
                </c:pt>
                <c:pt idx="74">
                  <c:v>4.3720055474557401E-2</c:v>
                </c:pt>
                <c:pt idx="75">
                  <c:v>4.3720055474557401E-2</c:v>
                </c:pt>
                <c:pt idx="76">
                  <c:v>4.3720055474557401E-2</c:v>
                </c:pt>
                <c:pt idx="77">
                  <c:v>4.3720055474557401E-2</c:v>
                </c:pt>
                <c:pt idx="78">
                  <c:v>4.3720055474557401E-2</c:v>
                </c:pt>
                <c:pt idx="79">
                  <c:v>4.3720055474557401E-2</c:v>
                </c:pt>
                <c:pt idx="80">
                  <c:v>4.3720055474557401E-2</c:v>
                </c:pt>
                <c:pt idx="81">
                  <c:v>4.3720055474557401E-2</c:v>
                </c:pt>
                <c:pt idx="82">
                  <c:v>4.3720055474557401E-2</c:v>
                </c:pt>
                <c:pt idx="83">
                  <c:v>4.3720055474557401E-2</c:v>
                </c:pt>
                <c:pt idx="84">
                  <c:v>4.3720055474557401E-2</c:v>
                </c:pt>
                <c:pt idx="85">
                  <c:v>4.3720055474557401E-2</c:v>
                </c:pt>
                <c:pt idx="86">
                  <c:v>4.3720055474557401E-2</c:v>
                </c:pt>
                <c:pt idx="87">
                  <c:v>4.3720055474557401E-2</c:v>
                </c:pt>
                <c:pt idx="88">
                  <c:v>4.3720055474557401E-2</c:v>
                </c:pt>
                <c:pt idx="89">
                  <c:v>4.3720055474557401E-2</c:v>
                </c:pt>
                <c:pt idx="90">
                  <c:v>4.3720055474557401E-2</c:v>
                </c:pt>
                <c:pt idx="91">
                  <c:v>4.3720055474557401E-2</c:v>
                </c:pt>
                <c:pt idx="92">
                  <c:v>4.3720055474557401E-2</c:v>
                </c:pt>
                <c:pt idx="93">
                  <c:v>4.3720055474557401E-2</c:v>
                </c:pt>
                <c:pt idx="94">
                  <c:v>4.3720055474557401E-2</c:v>
                </c:pt>
                <c:pt idx="95">
                  <c:v>4.3720055474557401E-2</c:v>
                </c:pt>
                <c:pt idx="96">
                  <c:v>4.3720055474557401E-2</c:v>
                </c:pt>
                <c:pt idx="97">
                  <c:v>4.3720055474557401E-2</c:v>
                </c:pt>
                <c:pt idx="98">
                  <c:v>4.3720055474557401E-2</c:v>
                </c:pt>
                <c:pt idx="99">
                  <c:v>4.3720055474557401E-2</c:v>
                </c:pt>
                <c:pt idx="100">
                  <c:v>4.3720055474557401E-2</c:v>
                </c:pt>
                <c:pt idx="101">
                  <c:v>4.3720055474557401E-2</c:v>
                </c:pt>
                <c:pt idx="102">
                  <c:v>4.3720055474557401E-2</c:v>
                </c:pt>
                <c:pt idx="103">
                  <c:v>4.3720055474557401E-2</c:v>
                </c:pt>
                <c:pt idx="104">
                  <c:v>4.3720055474557401E-2</c:v>
                </c:pt>
                <c:pt idx="105">
                  <c:v>4.3720055474557401E-2</c:v>
                </c:pt>
                <c:pt idx="106">
                  <c:v>4.3720055474557401E-2</c:v>
                </c:pt>
                <c:pt idx="107">
                  <c:v>4.3720055474557401E-2</c:v>
                </c:pt>
                <c:pt idx="108">
                  <c:v>4.3720055474557401E-2</c:v>
                </c:pt>
                <c:pt idx="109">
                  <c:v>4.3720055474557401E-2</c:v>
                </c:pt>
                <c:pt idx="110">
                  <c:v>4.3720055474557401E-2</c:v>
                </c:pt>
                <c:pt idx="111">
                  <c:v>4.3720055474557401E-2</c:v>
                </c:pt>
                <c:pt idx="112">
                  <c:v>4.3720055474557401E-2</c:v>
                </c:pt>
                <c:pt idx="113">
                  <c:v>4.3720055474557401E-2</c:v>
                </c:pt>
                <c:pt idx="114">
                  <c:v>4.3720055474557401E-2</c:v>
                </c:pt>
                <c:pt idx="115">
                  <c:v>4.3720055474557401E-2</c:v>
                </c:pt>
                <c:pt idx="116">
                  <c:v>4.3720055474557401E-2</c:v>
                </c:pt>
                <c:pt idx="117">
                  <c:v>4.3720055474557401E-2</c:v>
                </c:pt>
                <c:pt idx="118">
                  <c:v>4.3720055474557401E-2</c:v>
                </c:pt>
                <c:pt idx="119">
                  <c:v>4.3720055474557401E-2</c:v>
                </c:pt>
                <c:pt idx="120">
                  <c:v>4.3720055474557401E-2</c:v>
                </c:pt>
                <c:pt idx="121">
                  <c:v>4.3720055474557401E-2</c:v>
                </c:pt>
                <c:pt idx="122">
                  <c:v>4.3720055474557401E-2</c:v>
                </c:pt>
                <c:pt idx="123">
                  <c:v>4.3720055474557401E-2</c:v>
                </c:pt>
                <c:pt idx="124">
                  <c:v>4.3720055474557401E-2</c:v>
                </c:pt>
                <c:pt idx="125">
                  <c:v>4.3720055474557401E-2</c:v>
                </c:pt>
                <c:pt idx="126">
                  <c:v>4.3720055474557401E-2</c:v>
                </c:pt>
                <c:pt idx="127">
                  <c:v>4.3720055474557401E-2</c:v>
                </c:pt>
                <c:pt idx="128">
                  <c:v>4.3720055474557401E-2</c:v>
                </c:pt>
                <c:pt idx="129">
                  <c:v>4.3720055474557401E-2</c:v>
                </c:pt>
                <c:pt idx="130">
                  <c:v>4.3720055474557401E-2</c:v>
                </c:pt>
                <c:pt idx="131">
                  <c:v>4.3720055474557401E-2</c:v>
                </c:pt>
                <c:pt idx="132">
                  <c:v>4.3720055474557401E-2</c:v>
                </c:pt>
                <c:pt idx="133">
                  <c:v>4.3720055474557401E-2</c:v>
                </c:pt>
                <c:pt idx="134">
                  <c:v>4.3720055474557401E-2</c:v>
                </c:pt>
                <c:pt idx="135">
                  <c:v>4.3720055474557401E-2</c:v>
                </c:pt>
                <c:pt idx="136">
                  <c:v>4.3720055474557401E-2</c:v>
                </c:pt>
                <c:pt idx="137">
                  <c:v>4.3720055474557401E-2</c:v>
                </c:pt>
                <c:pt idx="138">
                  <c:v>4.3720055474557401E-2</c:v>
                </c:pt>
                <c:pt idx="139">
                  <c:v>4.3720055474557401E-2</c:v>
                </c:pt>
                <c:pt idx="140">
                  <c:v>4.3720055474557401E-2</c:v>
                </c:pt>
                <c:pt idx="141">
                  <c:v>4.3720055474557401E-2</c:v>
                </c:pt>
                <c:pt idx="142">
                  <c:v>4.3720055474557401E-2</c:v>
                </c:pt>
                <c:pt idx="143">
                  <c:v>4.3720055474557401E-2</c:v>
                </c:pt>
                <c:pt idx="144">
                  <c:v>4.3720055474557401E-2</c:v>
                </c:pt>
                <c:pt idx="145">
                  <c:v>4.3720055474557401E-2</c:v>
                </c:pt>
                <c:pt idx="146">
                  <c:v>4.3720055474557401E-2</c:v>
                </c:pt>
                <c:pt idx="147">
                  <c:v>4.3720055474557401E-2</c:v>
                </c:pt>
                <c:pt idx="148">
                  <c:v>4.3720055474557401E-2</c:v>
                </c:pt>
                <c:pt idx="149">
                  <c:v>4.3720055474557401E-2</c:v>
                </c:pt>
                <c:pt idx="150">
                  <c:v>4.3720055474557401E-2</c:v>
                </c:pt>
                <c:pt idx="151">
                  <c:v>4.3720055474557401E-2</c:v>
                </c:pt>
                <c:pt idx="152">
                  <c:v>4.3720055474557401E-2</c:v>
                </c:pt>
                <c:pt idx="153">
                  <c:v>4.3720055474557401E-2</c:v>
                </c:pt>
                <c:pt idx="154">
                  <c:v>4.3720055474557401E-2</c:v>
                </c:pt>
                <c:pt idx="155">
                  <c:v>4.3720055474557401E-2</c:v>
                </c:pt>
                <c:pt idx="156">
                  <c:v>4.3720055474557401E-2</c:v>
                </c:pt>
                <c:pt idx="157">
                  <c:v>4.3720055474557401E-2</c:v>
                </c:pt>
                <c:pt idx="158">
                  <c:v>4.3720055474557401E-2</c:v>
                </c:pt>
                <c:pt idx="159">
                  <c:v>4.3720055474557401E-2</c:v>
                </c:pt>
                <c:pt idx="160">
                  <c:v>4.3720055474557401E-2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ClustersTimeSeries!$Z$3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ClustersTimeSeries!$Z$4:$Z$164</c:f>
              <c:numCache>
                <c:formatCode>0.00</c:formatCode>
                <c:ptCount val="161"/>
                <c:pt idx="0">
                  <c:v>5.7127980780212098E-2</c:v>
                </c:pt>
                <c:pt idx="1">
                  <c:v>5.7127980780212098E-2</c:v>
                </c:pt>
                <c:pt idx="2">
                  <c:v>5.7127980780212098E-2</c:v>
                </c:pt>
                <c:pt idx="3">
                  <c:v>5.7127980780212098E-2</c:v>
                </c:pt>
                <c:pt idx="4">
                  <c:v>5.7127980780212098E-2</c:v>
                </c:pt>
                <c:pt idx="5">
                  <c:v>5.7127980780212098E-2</c:v>
                </c:pt>
                <c:pt idx="6">
                  <c:v>5.7127980780212098E-2</c:v>
                </c:pt>
                <c:pt idx="7">
                  <c:v>5.7127980780212098E-2</c:v>
                </c:pt>
                <c:pt idx="8">
                  <c:v>5.7127980780212098E-2</c:v>
                </c:pt>
                <c:pt idx="9">
                  <c:v>5.7127980780212098E-2</c:v>
                </c:pt>
                <c:pt idx="10">
                  <c:v>5.7127980780212098E-2</c:v>
                </c:pt>
                <c:pt idx="11">
                  <c:v>5.7127980780212098E-2</c:v>
                </c:pt>
                <c:pt idx="12">
                  <c:v>5.7127980780212098E-2</c:v>
                </c:pt>
                <c:pt idx="13">
                  <c:v>5.7127980780212098E-2</c:v>
                </c:pt>
                <c:pt idx="14">
                  <c:v>5.7127980780212098E-2</c:v>
                </c:pt>
                <c:pt idx="15">
                  <c:v>5.7127980780212098E-2</c:v>
                </c:pt>
                <c:pt idx="16">
                  <c:v>5.7127980780212098E-2</c:v>
                </c:pt>
                <c:pt idx="17">
                  <c:v>5.7127980780212098E-2</c:v>
                </c:pt>
                <c:pt idx="18">
                  <c:v>5.7127980780212098E-2</c:v>
                </c:pt>
                <c:pt idx="19">
                  <c:v>5.7127980780212098E-2</c:v>
                </c:pt>
                <c:pt idx="20">
                  <c:v>5.7127980780212098E-2</c:v>
                </c:pt>
                <c:pt idx="21">
                  <c:v>5.7127980780212098E-2</c:v>
                </c:pt>
                <c:pt idx="22">
                  <c:v>5.7127980780212098E-2</c:v>
                </c:pt>
                <c:pt idx="23">
                  <c:v>5.7127980780212098E-2</c:v>
                </c:pt>
                <c:pt idx="24">
                  <c:v>5.7127980780212098E-2</c:v>
                </c:pt>
                <c:pt idx="25">
                  <c:v>5.7127980780212098E-2</c:v>
                </c:pt>
                <c:pt idx="26">
                  <c:v>5.7127980780212098E-2</c:v>
                </c:pt>
                <c:pt idx="27">
                  <c:v>5.7127980780212098E-2</c:v>
                </c:pt>
                <c:pt idx="28">
                  <c:v>5.7127980780212098E-2</c:v>
                </c:pt>
                <c:pt idx="29">
                  <c:v>5.7127980780212098E-2</c:v>
                </c:pt>
                <c:pt idx="30">
                  <c:v>5.7127980780212098E-2</c:v>
                </c:pt>
                <c:pt idx="31">
                  <c:v>5.7127980780212098E-2</c:v>
                </c:pt>
                <c:pt idx="32">
                  <c:v>5.7127980780212098E-2</c:v>
                </c:pt>
                <c:pt idx="33">
                  <c:v>5.7127980780212098E-2</c:v>
                </c:pt>
                <c:pt idx="34">
                  <c:v>5.7127980780212098E-2</c:v>
                </c:pt>
                <c:pt idx="35">
                  <c:v>5.7127980780212098E-2</c:v>
                </c:pt>
                <c:pt idx="36">
                  <c:v>5.7127980780212098E-2</c:v>
                </c:pt>
                <c:pt idx="37">
                  <c:v>5.7127980780212098E-2</c:v>
                </c:pt>
                <c:pt idx="38">
                  <c:v>5.7127980780212098E-2</c:v>
                </c:pt>
                <c:pt idx="39">
                  <c:v>5.7127980780212098E-2</c:v>
                </c:pt>
                <c:pt idx="40">
                  <c:v>5.7127980780212098E-2</c:v>
                </c:pt>
                <c:pt idx="41">
                  <c:v>5.7127980780212098E-2</c:v>
                </c:pt>
                <c:pt idx="42">
                  <c:v>5.7127980780212098E-2</c:v>
                </c:pt>
                <c:pt idx="43">
                  <c:v>5.7127980780212098E-2</c:v>
                </c:pt>
                <c:pt idx="44">
                  <c:v>5.7127980780212098E-2</c:v>
                </c:pt>
                <c:pt idx="45">
                  <c:v>5.7127980780212098E-2</c:v>
                </c:pt>
                <c:pt idx="46">
                  <c:v>5.7127980780212098E-2</c:v>
                </c:pt>
                <c:pt idx="47">
                  <c:v>5.7127980780212098E-2</c:v>
                </c:pt>
                <c:pt idx="48">
                  <c:v>5.7127980780212098E-2</c:v>
                </c:pt>
                <c:pt idx="49">
                  <c:v>5.7127980780212098E-2</c:v>
                </c:pt>
                <c:pt idx="50">
                  <c:v>5.7127980780212098E-2</c:v>
                </c:pt>
                <c:pt idx="51">
                  <c:v>5.7127980780212098E-2</c:v>
                </c:pt>
                <c:pt idx="52">
                  <c:v>5.7127980780212098E-2</c:v>
                </c:pt>
                <c:pt idx="53">
                  <c:v>5.7127980780212098E-2</c:v>
                </c:pt>
                <c:pt idx="54">
                  <c:v>5.7127980780212098E-2</c:v>
                </c:pt>
                <c:pt idx="55">
                  <c:v>5.7127980780212098E-2</c:v>
                </c:pt>
                <c:pt idx="56">
                  <c:v>5.7127980780212098E-2</c:v>
                </c:pt>
                <c:pt idx="57">
                  <c:v>5.7127980780212098E-2</c:v>
                </c:pt>
                <c:pt idx="58">
                  <c:v>5.7127980780212098E-2</c:v>
                </c:pt>
                <c:pt idx="59">
                  <c:v>5.7127980780212098E-2</c:v>
                </c:pt>
                <c:pt idx="60">
                  <c:v>5.7127980780212098E-2</c:v>
                </c:pt>
                <c:pt idx="61">
                  <c:v>5.7127980780212098E-2</c:v>
                </c:pt>
                <c:pt idx="62">
                  <c:v>5.7127980780212098E-2</c:v>
                </c:pt>
                <c:pt idx="63">
                  <c:v>5.7127980780212098E-2</c:v>
                </c:pt>
                <c:pt idx="64">
                  <c:v>5.7127980780212098E-2</c:v>
                </c:pt>
                <c:pt idx="65">
                  <c:v>5.7127980780212098E-2</c:v>
                </c:pt>
                <c:pt idx="66">
                  <c:v>5.7127980780212098E-2</c:v>
                </c:pt>
                <c:pt idx="67">
                  <c:v>5.7127980780212098E-2</c:v>
                </c:pt>
                <c:pt idx="68">
                  <c:v>5.7127980780212098E-2</c:v>
                </c:pt>
                <c:pt idx="69">
                  <c:v>5.7127980780212098E-2</c:v>
                </c:pt>
                <c:pt idx="70">
                  <c:v>5.7127980780212098E-2</c:v>
                </c:pt>
                <c:pt idx="71">
                  <c:v>5.7127980780212098E-2</c:v>
                </c:pt>
                <c:pt idx="72">
                  <c:v>5.7127980780212098E-2</c:v>
                </c:pt>
                <c:pt idx="73">
                  <c:v>5.7127980780212098E-2</c:v>
                </c:pt>
                <c:pt idx="74">
                  <c:v>5.7127980780212098E-2</c:v>
                </c:pt>
                <c:pt idx="75">
                  <c:v>5.7127980780212098E-2</c:v>
                </c:pt>
                <c:pt idx="76">
                  <c:v>5.7127980780212098E-2</c:v>
                </c:pt>
                <c:pt idx="77">
                  <c:v>5.7127980780212098E-2</c:v>
                </c:pt>
                <c:pt idx="78">
                  <c:v>5.7127980780212098E-2</c:v>
                </c:pt>
                <c:pt idx="79">
                  <c:v>5.7127980780212098E-2</c:v>
                </c:pt>
                <c:pt idx="80">
                  <c:v>5.7127980780212098E-2</c:v>
                </c:pt>
                <c:pt idx="81">
                  <c:v>5.7127980780212098E-2</c:v>
                </c:pt>
                <c:pt idx="82">
                  <c:v>5.7127980780212098E-2</c:v>
                </c:pt>
                <c:pt idx="83">
                  <c:v>5.7127980780212098E-2</c:v>
                </c:pt>
                <c:pt idx="84">
                  <c:v>5.7127980780212098E-2</c:v>
                </c:pt>
                <c:pt idx="85">
                  <c:v>5.7127980780212098E-2</c:v>
                </c:pt>
                <c:pt idx="86">
                  <c:v>5.7127980780212098E-2</c:v>
                </c:pt>
                <c:pt idx="87">
                  <c:v>5.7127980780212098E-2</c:v>
                </c:pt>
                <c:pt idx="88">
                  <c:v>5.7127980780212098E-2</c:v>
                </c:pt>
                <c:pt idx="89">
                  <c:v>5.7127980780212098E-2</c:v>
                </c:pt>
                <c:pt idx="90">
                  <c:v>5.7127980780212098E-2</c:v>
                </c:pt>
                <c:pt idx="91">
                  <c:v>5.7127980780212098E-2</c:v>
                </c:pt>
                <c:pt idx="92">
                  <c:v>5.7127980780212098E-2</c:v>
                </c:pt>
                <c:pt idx="93">
                  <c:v>5.7127980780212098E-2</c:v>
                </c:pt>
                <c:pt idx="94">
                  <c:v>5.7127980780212098E-2</c:v>
                </c:pt>
                <c:pt idx="95">
                  <c:v>5.7127980780212098E-2</c:v>
                </c:pt>
                <c:pt idx="96">
                  <c:v>5.7127980780212098E-2</c:v>
                </c:pt>
                <c:pt idx="97">
                  <c:v>5.7127980780212098E-2</c:v>
                </c:pt>
                <c:pt idx="98">
                  <c:v>5.7127980780212098E-2</c:v>
                </c:pt>
                <c:pt idx="99">
                  <c:v>5.7127980780212098E-2</c:v>
                </c:pt>
                <c:pt idx="100">
                  <c:v>5.7127980780212098E-2</c:v>
                </c:pt>
                <c:pt idx="101">
                  <c:v>5.7127980780212098E-2</c:v>
                </c:pt>
                <c:pt idx="102">
                  <c:v>5.7127980780212098E-2</c:v>
                </c:pt>
                <c:pt idx="103">
                  <c:v>5.7127980780212098E-2</c:v>
                </c:pt>
                <c:pt idx="104">
                  <c:v>5.7127980780212098E-2</c:v>
                </c:pt>
                <c:pt idx="105">
                  <c:v>5.7127980780212098E-2</c:v>
                </c:pt>
                <c:pt idx="106">
                  <c:v>5.7127980780212098E-2</c:v>
                </c:pt>
                <c:pt idx="107">
                  <c:v>5.7127980780212098E-2</c:v>
                </c:pt>
                <c:pt idx="108">
                  <c:v>5.7127980780212098E-2</c:v>
                </c:pt>
                <c:pt idx="109">
                  <c:v>5.7127980780212098E-2</c:v>
                </c:pt>
                <c:pt idx="110">
                  <c:v>5.7127980780212098E-2</c:v>
                </c:pt>
                <c:pt idx="111">
                  <c:v>5.7127980780212098E-2</c:v>
                </c:pt>
                <c:pt idx="112">
                  <c:v>5.7127980780212098E-2</c:v>
                </c:pt>
                <c:pt idx="113">
                  <c:v>5.7127980780212098E-2</c:v>
                </c:pt>
                <c:pt idx="114">
                  <c:v>5.7127980780212098E-2</c:v>
                </c:pt>
                <c:pt idx="115">
                  <c:v>5.7127980780212098E-2</c:v>
                </c:pt>
                <c:pt idx="116">
                  <c:v>5.7127980780212098E-2</c:v>
                </c:pt>
                <c:pt idx="117">
                  <c:v>5.7127980780212098E-2</c:v>
                </c:pt>
                <c:pt idx="118">
                  <c:v>5.7127980780212098E-2</c:v>
                </c:pt>
                <c:pt idx="119">
                  <c:v>5.7127980780212098E-2</c:v>
                </c:pt>
                <c:pt idx="120">
                  <c:v>5.7127980780212098E-2</c:v>
                </c:pt>
                <c:pt idx="121">
                  <c:v>5.7127980780212098E-2</c:v>
                </c:pt>
                <c:pt idx="122">
                  <c:v>5.7127980780212098E-2</c:v>
                </c:pt>
                <c:pt idx="123">
                  <c:v>5.7127980780212098E-2</c:v>
                </c:pt>
                <c:pt idx="124">
                  <c:v>5.7127980780212098E-2</c:v>
                </c:pt>
                <c:pt idx="125">
                  <c:v>5.7127980780212098E-2</c:v>
                </c:pt>
                <c:pt idx="126">
                  <c:v>5.7127980780212098E-2</c:v>
                </c:pt>
                <c:pt idx="127">
                  <c:v>5.7127980780212098E-2</c:v>
                </c:pt>
                <c:pt idx="128">
                  <c:v>5.7127980780212098E-2</c:v>
                </c:pt>
                <c:pt idx="129">
                  <c:v>5.7127980780212098E-2</c:v>
                </c:pt>
                <c:pt idx="130">
                  <c:v>5.7127980780212098E-2</c:v>
                </c:pt>
                <c:pt idx="131">
                  <c:v>5.7127980780212098E-2</c:v>
                </c:pt>
                <c:pt idx="132">
                  <c:v>5.7127980780212098E-2</c:v>
                </c:pt>
                <c:pt idx="133">
                  <c:v>5.7127980780212098E-2</c:v>
                </c:pt>
                <c:pt idx="134">
                  <c:v>5.7127980780212098E-2</c:v>
                </c:pt>
                <c:pt idx="135">
                  <c:v>5.7127980780212098E-2</c:v>
                </c:pt>
                <c:pt idx="136">
                  <c:v>5.7127980780212098E-2</c:v>
                </c:pt>
                <c:pt idx="137">
                  <c:v>5.7127980780212098E-2</c:v>
                </c:pt>
                <c:pt idx="138">
                  <c:v>5.7127980780212098E-2</c:v>
                </c:pt>
                <c:pt idx="139">
                  <c:v>5.7127980780212098E-2</c:v>
                </c:pt>
                <c:pt idx="140">
                  <c:v>5.7127980780212098E-2</c:v>
                </c:pt>
                <c:pt idx="141">
                  <c:v>5.7127980780212098E-2</c:v>
                </c:pt>
                <c:pt idx="142">
                  <c:v>5.7127980780212098E-2</c:v>
                </c:pt>
                <c:pt idx="143">
                  <c:v>5.7127980780212098E-2</c:v>
                </c:pt>
                <c:pt idx="144">
                  <c:v>5.7127980780212098E-2</c:v>
                </c:pt>
                <c:pt idx="145">
                  <c:v>5.7127980780212098E-2</c:v>
                </c:pt>
                <c:pt idx="146">
                  <c:v>5.7127980780212098E-2</c:v>
                </c:pt>
                <c:pt idx="147">
                  <c:v>5.7127980780212098E-2</c:v>
                </c:pt>
                <c:pt idx="148">
                  <c:v>5.7127980780212098E-2</c:v>
                </c:pt>
                <c:pt idx="149">
                  <c:v>5.7127980780212098E-2</c:v>
                </c:pt>
                <c:pt idx="150">
                  <c:v>5.7127980780212098E-2</c:v>
                </c:pt>
                <c:pt idx="151">
                  <c:v>5.7127980780212098E-2</c:v>
                </c:pt>
                <c:pt idx="152">
                  <c:v>5.7127980780212098E-2</c:v>
                </c:pt>
                <c:pt idx="153">
                  <c:v>5.7127980780212098E-2</c:v>
                </c:pt>
                <c:pt idx="154">
                  <c:v>5.7127980780212098E-2</c:v>
                </c:pt>
                <c:pt idx="155">
                  <c:v>5.7127980780212098E-2</c:v>
                </c:pt>
                <c:pt idx="156">
                  <c:v>5.7127980780212098E-2</c:v>
                </c:pt>
                <c:pt idx="157">
                  <c:v>5.7127980780212098E-2</c:v>
                </c:pt>
                <c:pt idx="158">
                  <c:v>5.7127980780212098E-2</c:v>
                </c:pt>
                <c:pt idx="159">
                  <c:v>5.7127980780212098E-2</c:v>
                </c:pt>
                <c:pt idx="160">
                  <c:v>5.7127980780212098E-2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ClustersTimeSeries!$AA$3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ClustersTimeSeries!$AA$4:$AA$164</c:f>
              <c:numCache>
                <c:formatCode>0.00</c:formatCode>
                <c:ptCount val="161"/>
                <c:pt idx="0">
                  <c:v>3.0312130168902707E-2</c:v>
                </c:pt>
                <c:pt idx="1">
                  <c:v>3.0312130168902707E-2</c:v>
                </c:pt>
                <c:pt idx="2">
                  <c:v>3.0312130168902707E-2</c:v>
                </c:pt>
                <c:pt idx="3">
                  <c:v>3.0312130168902707E-2</c:v>
                </c:pt>
                <c:pt idx="4">
                  <c:v>3.0312130168902707E-2</c:v>
                </c:pt>
                <c:pt idx="5">
                  <c:v>3.0312130168902707E-2</c:v>
                </c:pt>
                <c:pt idx="6">
                  <c:v>3.0312130168902707E-2</c:v>
                </c:pt>
                <c:pt idx="7">
                  <c:v>3.0312130168902707E-2</c:v>
                </c:pt>
                <c:pt idx="8">
                  <c:v>3.0312130168902707E-2</c:v>
                </c:pt>
                <c:pt idx="9">
                  <c:v>3.0312130168902707E-2</c:v>
                </c:pt>
                <c:pt idx="10">
                  <c:v>3.0312130168902707E-2</c:v>
                </c:pt>
                <c:pt idx="11">
                  <c:v>3.0312130168902707E-2</c:v>
                </c:pt>
                <c:pt idx="12">
                  <c:v>3.0312130168902707E-2</c:v>
                </c:pt>
                <c:pt idx="13">
                  <c:v>3.0312130168902707E-2</c:v>
                </c:pt>
                <c:pt idx="14">
                  <c:v>3.0312130168902707E-2</c:v>
                </c:pt>
                <c:pt idx="15">
                  <c:v>3.0312130168902707E-2</c:v>
                </c:pt>
                <c:pt idx="16">
                  <c:v>3.0312130168902707E-2</c:v>
                </c:pt>
                <c:pt idx="17">
                  <c:v>3.0312130168902707E-2</c:v>
                </c:pt>
                <c:pt idx="18">
                  <c:v>3.0312130168902707E-2</c:v>
                </c:pt>
                <c:pt idx="19">
                  <c:v>3.0312130168902707E-2</c:v>
                </c:pt>
                <c:pt idx="20">
                  <c:v>3.0312130168902707E-2</c:v>
                </c:pt>
                <c:pt idx="21">
                  <c:v>3.0312130168902707E-2</c:v>
                </c:pt>
                <c:pt idx="22">
                  <c:v>3.0312130168902707E-2</c:v>
                </c:pt>
                <c:pt idx="23">
                  <c:v>3.0312130168902707E-2</c:v>
                </c:pt>
                <c:pt idx="24">
                  <c:v>3.0312130168902707E-2</c:v>
                </c:pt>
                <c:pt idx="25">
                  <c:v>3.0312130168902707E-2</c:v>
                </c:pt>
                <c:pt idx="26">
                  <c:v>3.0312130168902707E-2</c:v>
                </c:pt>
                <c:pt idx="27">
                  <c:v>3.0312130168902707E-2</c:v>
                </c:pt>
                <c:pt idx="28">
                  <c:v>3.0312130168902707E-2</c:v>
                </c:pt>
                <c:pt idx="29">
                  <c:v>3.0312130168902707E-2</c:v>
                </c:pt>
                <c:pt idx="30">
                  <c:v>3.0312130168902707E-2</c:v>
                </c:pt>
                <c:pt idx="31">
                  <c:v>3.0312130168902707E-2</c:v>
                </c:pt>
                <c:pt idx="32">
                  <c:v>3.0312130168902707E-2</c:v>
                </c:pt>
                <c:pt idx="33">
                  <c:v>3.0312130168902707E-2</c:v>
                </c:pt>
                <c:pt idx="34">
                  <c:v>3.0312130168902707E-2</c:v>
                </c:pt>
                <c:pt idx="35">
                  <c:v>3.0312130168902707E-2</c:v>
                </c:pt>
                <c:pt idx="36">
                  <c:v>3.0312130168902707E-2</c:v>
                </c:pt>
                <c:pt idx="37">
                  <c:v>3.0312130168902707E-2</c:v>
                </c:pt>
                <c:pt idx="38">
                  <c:v>3.0312130168902707E-2</c:v>
                </c:pt>
                <c:pt idx="39">
                  <c:v>3.0312130168902707E-2</c:v>
                </c:pt>
                <c:pt idx="40">
                  <c:v>3.0312130168902707E-2</c:v>
                </c:pt>
                <c:pt idx="41">
                  <c:v>3.0312130168902707E-2</c:v>
                </c:pt>
                <c:pt idx="42">
                  <c:v>3.0312130168902707E-2</c:v>
                </c:pt>
                <c:pt idx="43">
                  <c:v>3.0312130168902707E-2</c:v>
                </c:pt>
                <c:pt idx="44">
                  <c:v>3.0312130168902707E-2</c:v>
                </c:pt>
                <c:pt idx="45">
                  <c:v>3.0312130168902707E-2</c:v>
                </c:pt>
                <c:pt idx="46">
                  <c:v>3.0312130168902707E-2</c:v>
                </c:pt>
                <c:pt idx="47">
                  <c:v>3.0312130168902707E-2</c:v>
                </c:pt>
                <c:pt idx="48">
                  <c:v>3.0312130168902707E-2</c:v>
                </c:pt>
                <c:pt idx="49">
                  <c:v>3.0312130168902707E-2</c:v>
                </c:pt>
                <c:pt idx="50">
                  <c:v>3.0312130168902707E-2</c:v>
                </c:pt>
                <c:pt idx="51">
                  <c:v>3.0312130168902707E-2</c:v>
                </c:pt>
                <c:pt idx="52">
                  <c:v>3.0312130168902707E-2</c:v>
                </c:pt>
                <c:pt idx="53">
                  <c:v>3.0312130168902707E-2</c:v>
                </c:pt>
                <c:pt idx="54">
                  <c:v>3.0312130168902707E-2</c:v>
                </c:pt>
                <c:pt idx="55">
                  <c:v>3.0312130168902707E-2</c:v>
                </c:pt>
                <c:pt idx="56">
                  <c:v>3.0312130168902707E-2</c:v>
                </c:pt>
                <c:pt idx="57">
                  <c:v>3.0312130168902707E-2</c:v>
                </c:pt>
                <c:pt idx="58">
                  <c:v>3.0312130168902707E-2</c:v>
                </c:pt>
                <c:pt idx="59">
                  <c:v>3.0312130168902707E-2</c:v>
                </c:pt>
                <c:pt idx="60">
                  <c:v>3.0312130168902707E-2</c:v>
                </c:pt>
                <c:pt idx="61">
                  <c:v>3.0312130168902707E-2</c:v>
                </c:pt>
                <c:pt idx="62">
                  <c:v>3.0312130168902707E-2</c:v>
                </c:pt>
                <c:pt idx="63">
                  <c:v>3.0312130168902707E-2</c:v>
                </c:pt>
                <c:pt idx="64">
                  <c:v>3.0312130168902707E-2</c:v>
                </c:pt>
                <c:pt idx="65">
                  <c:v>3.0312130168902707E-2</c:v>
                </c:pt>
                <c:pt idx="66">
                  <c:v>3.0312130168902707E-2</c:v>
                </c:pt>
                <c:pt idx="67">
                  <c:v>3.0312130168902707E-2</c:v>
                </c:pt>
                <c:pt idx="68">
                  <c:v>3.0312130168902707E-2</c:v>
                </c:pt>
                <c:pt idx="69">
                  <c:v>3.0312130168902707E-2</c:v>
                </c:pt>
                <c:pt idx="70">
                  <c:v>3.0312130168902707E-2</c:v>
                </c:pt>
                <c:pt idx="71">
                  <c:v>3.0312130168902707E-2</c:v>
                </c:pt>
                <c:pt idx="72">
                  <c:v>3.0312130168902707E-2</c:v>
                </c:pt>
                <c:pt idx="73">
                  <c:v>3.0312130168902707E-2</c:v>
                </c:pt>
                <c:pt idx="74">
                  <c:v>3.0312130168902707E-2</c:v>
                </c:pt>
                <c:pt idx="75">
                  <c:v>3.0312130168902707E-2</c:v>
                </c:pt>
                <c:pt idx="76">
                  <c:v>3.0312130168902707E-2</c:v>
                </c:pt>
                <c:pt idx="77">
                  <c:v>3.0312130168902707E-2</c:v>
                </c:pt>
                <c:pt idx="78">
                  <c:v>3.0312130168902707E-2</c:v>
                </c:pt>
                <c:pt idx="79">
                  <c:v>3.0312130168902707E-2</c:v>
                </c:pt>
                <c:pt idx="80">
                  <c:v>3.0312130168902707E-2</c:v>
                </c:pt>
                <c:pt idx="81">
                  <c:v>3.0312130168902707E-2</c:v>
                </c:pt>
                <c:pt idx="82">
                  <c:v>3.0312130168902707E-2</c:v>
                </c:pt>
                <c:pt idx="83">
                  <c:v>3.0312130168902707E-2</c:v>
                </c:pt>
                <c:pt idx="84">
                  <c:v>3.0312130168902707E-2</c:v>
                </c:pt>
                <c:pt idx="85">
                  <c:v>3.0312130168902707E-2</c:v>
                </c:pt>
                <c:pt idx="86">
                  <c:v>3.0312130168902707E-2</c:v>
                </c:pt>
                <c:pt idx="87">
                  <c:v>3.0312130168902707E-2</c:v>
                </c:pt>
                <c:pt idx="88">
                  <c:v>3.0312130168902707E-2</c:v>
                </c:pt>
                <c:pt idx="89">
                  <c:v>3.0312130168902707E-2</c:v>
                </c:pt>
                <c:pt idx="90">
                  <c:v>3.0312130168902707E-2</c:v>
                </c:pt>
                <c:pt idx="91">
                  <c:v>3.0312130168902707E-2</c:v>
                </c:pt>
                <c:pt idx="92">
                  <c:v>3.0312130168902707E-2</c:v>
                </c:pt>
                <c:pt idx="93">
                  <c:v>3.0312130168902707E-2</c:v>
                </c:pt>
                <c:pt idx="94">
                  <c:v>3.0312130168902707E-2</c:v>
                </c:pt>
                <c:pt idx="95">
                  <c:v>3.0312130168902707E-2</c:v>
                </c:pt>
                <c:pt idx="96">
                  <c:v>3.0312130168902707E-2</c:v>
                </c:pt>
                <c:pt idx="97">
                  <c:v>3.0312130168902707E-2</c:v>
                </c:pt>
                <c:pt idx="98">
                  <c:v>3.0312130168902707E-2</c:v>
                </c:pt>
                <c:pt idx="99">
                  <c:v>3.0312130168902707E-2</c:v>
                </c:pt>
                <c:pt idx="100">
                  <c:v>3.0312130168902707E-2</c:v>
                </c:pt>
                <c:pt idx="101">
                  <c:v>3.0312130168902707E-2</c:v>
                </c:pt>
                <c:pt idx="102">
                  <c:v>3.0312130168902707E-2</c:v>
                </c:pt>
                <c:pt idx="103">
                  <c:v>3.0312130168902707E-2</c:v>
                </c:pt>
                <c:pt idx="104">
                  <c:v>3.0312130168902707E-2</c:v>
                </c:pt>
                <c:pt idx="105">
                  <c:v>3.0312130168902707E-2</c:v>
                </c:pt>
                <c:pt idx="106">
                  <c:v>3.0312130168902707E-2</c:v>
                </c:pt>
                <c:pt idx="107">
                  <c:v>3.0312130168902707E-2</c:v>
                </c:pt>
                <c:pt idx="108">
                  <c:v>3.0312130168902707E-2</c:v>
                </c:pt>
                <c:pt idx="109">
                  <c:v>3.0312130168902707E-2</c:v>
                </c:pt>
                <c:pt idx="110">
                  <c:v>3.0312130168902707E-2</c:v>
                </c:pt>
                <c:pt idx="111">
                  <c:v>3.0312130168902707E-2</c:v>
                </c:pt>
                <c:pt idx="112">
                  <c:v>3.0312130168902707E-2</c:v>
                </c:pt>
                <c:pt idx="113">
                  <c:v>3.0312130168902707E-2</c:v>
                </c:pt>
                <c:pt idx="114">
                  <c:v>3.0312130168902707E-2</c:v>
                </c:pt>
                <c:pt idx="115">
                  <c:v>3.0312130168902707E-2</c:v>
                </c:pt>
                <c:pt idx="116">
                  <c:v>3.0312130168902707E-2</c:v>
                </c:pt>
                <c:pt idx="117">
                  <c:v>3.0312130168902707E-2</c:v>
                </c:pt>
                <c:pt idx="118">
                  <c:v>3.0312130168902707E-2</c:v>
                </c:pt>
                <c:pt idx="119">
                  <c:v>3.0312130168902707E-2</c:v>
                </c:pt>
                <c:pt idx="120">
                  <c:v>3.0312130168902707E-2</c:v>
                </c:pt>
                <c:pt idx="121">
                  <c:v>3.0312130168902707E-2</c:v>
                </c:pt>
                <c:pt idx="122">
                  <c:v>3.0312130168902707E-2</c:v>
                </c:pt>
                <c:pt idx="123">
                  <c:v>3.0312130168902707E-2</c:v>
                </c:pt>
                <c:pt idx="124">
                  <c:v>3.0312130168902707E-2</c:v>
                </c:pt>
                <c:pt idx="125">
                  <c:v>3.0312130168902707E-2</c:v>
                </c:pt>
                <c:pt idx="126">
                  <c:v>3.0312130168902707E-2</c:v>
                </c:pt>
                <c:pt idx="127">
                  <c:v>3.0312130168902707E-2</c:v>
                </c:pt>
                <c:pt idx="128">
                  <c:v>3.0312130168902707E-2</c:v>
                </c:pt>
                <c:pt idx="129">
                  <c:v>3.0312130168902707E-2</c:v>
                </c:pt>
                <c:pt idx="130">
                  <c:v>3.0312130168902707E-2</c:v>
                </c:pt>
                <c:pt idx="131">
                  <c:v>3.0312130168902707E-2</c:v>
                </c:pt>
                <c:pt idx="132">
                  <c:v>3.0312130168902707E-2</c:v>
                </c:pt>
                <c:pt idx="133">
                  <c:v>3.0312130168902707E-2</c:v>
                </c:pt>
                <c:pt idx="134">
                  <c:v>3.0312130168902707E-2</c:v>
                </c:pt>
                <c:pt idx="135">
                  <c:v>3.0312130168902707E-2</c:v>
                </c:pt>
                <c:pt idx="136">
                  <c:v>3.0312130168902707E-2</c:v>
                </c:pt>
                <c:pt idx="137">
                  <c:v>3.0312130168902707E-2</c:v>
                </c:pt>
                <c:pt idx="138">
                  <c:v>3.0312130168902707E-2</c:v>
                </c:pt>
                <c:pt idx="139">
                  <c:v>3.0312130168902707E-2</c:v>
                </c:pt>
                <c:pt idx="140">
                  <c:v>3.0312130168902707E-2</c:v>
                </c:pt>
                <c:pt idx="141">
                  <c:v>3.0312130168902707E-2</c:v>
                </c:pt>
                <c:pt idx="142">
                  <c:v>3.0312130168902707E-2</c:v>
                </c:pt>
                <c:pt idx="143">
                  <c:v>3.0312130168902707E-2</c:v>
                </c:pt>
                <c:pt idx="144">
                  <c:v>3.0312130168902707E-2</c:v>
                </c:pt>
                <c:pt idx="145">
                  <c:v>3.0312130168902707E-2</c:v>
                </c:pt>
                <c:pt idx="146">
                  <c:v>3.0312130168902707E-2</c:v>
                </c:pt>
                <c:pt idx="147">
                  <c:v>3.0312130168902707E-2</c:v>
                </c:pt>
                <c:pt idx="148">
                  <c:v>3.0312130168902707E-2</c:v>
                </c:pt>
                <c:pt idx="149">
                  <c:v>3.0312130168902707E-2</c:v>
                </c:pt>
                <c:pt idx="150">
                  <c:v>3.0312130168902707E-2</c:v>
                </c:pt>
                <c:pt idx="151">
                  <c:v>3.0312130168902707E-2</c:v>
                </c:pt>
                <c:pt idx="152">
                  <c:v>3.0312130168902707E-2</c:v>
                </c:pt>
                <c:pt idx="153">
                  <c:v>3.0312130168902707E-2</c:v>
                </c:pt>
                <c:pt idx="154">
                  <c:v>3.0312130168902707E-2</c:v>
                </c:pt>
                <c:pt idx="155">
                  <c:v>3.0312130168902707E-2</c:v>
                </c:pt>
                <c:pt idx="156">
                  <c:v>3.0312130168902707E-2</c:v>
                </c:pt>
                <c:pt idx="157">
                  <c:v>3.0312130168902707E-2</c:v>
                </c:pt>
                <c:pt idx="158">
                  <c:v>3.0312130168902707E-2</c:v>
                </c:pt>
                <c:pt idx="159">
                  <c:v>3.0312130168902707E-2</c:v>
                </c:pt>
                <c:pt idx="160">
                  <c:v>3.0312130168902707E-2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1589384"/>
        <c:axId val="190801376"/>
      </c:lineChart>
      <c:dateAx>
        <c:axId val="191589384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1376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080137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1589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6 - Population &amp; economy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ClustersTimeSeries!$AB$3</c:f>
              <c:strCache>
                <c:ptCount val="1"/>
                <c:pt idx="0">
                  <c:v>Sample1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ClustersTimeSeries!$AB$4:$AB$164</c:f>
              <c:numCache>
                <c:formatCode>0.00</c:formatCode>
                <c:ptCount val="161"/>
                <c:pt idx="0">
                  <c:v>2.4390243902439001E-2</c:v>
                </c:pt>
                <c:pt idx="1">
                  <c:v>2.4242424242424201E-2</c:v>
                </c:pt>
                <c:pt idx="2">
                  <c:v>5.5555555555555497E-2</c:v>
                </c:pt>
                <c:pt idx="3">
                  <c:v>4.4843049327354202E-2</c:v>
                </c:pt>
                <c:pt idx="4">
                  <c:v>4.9411764705882301E-2</c:v>
                </c:pt>
                <c:pt idx="5">
                  <c:v>4.4362292051756E-2</c:v>
                </c:pt>
                <c:pt idx="6">
                  <c:v>4.5197740112994302E-2</c:v>
                </c:pt>
                <c:pt idx="7">
                  <c:v>4.1095890410958902E-2</c:v>
                </c:pt>
                <c:pt idx="8">
                  <c:v>4.9645390070921898E-2</c:v>
                </c:pt>
                <c:pt idx="9">
                  <c:v>6.6666666666666596E-2</c:v>
                </c:pt>
                <c:pt idx="10">
                  <c:v>5.3672316384180699E-2</c:v>
                </c:pt>
                <c:pt idx="11">
                  <c:v>5.8974358974358897E-2</c:v>
                </c:pt>
                <c:pt idx="12">
                  <c:v>8.3109919571045507E-2</c:v>
                </c:pt>
                <c:pt idx="13">
                  <c:v>7.4492099322799099E-2</c:v>
                </c:pt>
                <c:pt idx="14">
                  <c:v>4.8517520215633402E-2</c:v>
                </c:pt>
                <c:pt idx="15">
                  <c:v>0.122807017543859</c:v>
                </c:pt>
                <c:pt idx="16">
                  <c:v>0.151898734177215</c:v>
                </c:pt>
                <c:pt idx="17">
                  <c:v>0.15860735009671101</c:v>
                </c:pt>
                <c:pt idx="18">
                  <c:v>0.166377816291161</c:v>
                </c:pt>
                <c:pt idx="19">
                  <c:v>8.75486381322957E-2</c:v>
                </c:pt>
                <c:pt idx="20">
                  <c:v>0.122448979591836</c:v>
                </c:pt>
                <c:pt idx="21">
                  <c:v>0.101941747572815</c:v>
                </c:pt>
                <c:pt idx="22">
                  <c:v>8.4507042253521097E-2</c:v>
                </c:pt>
                <c:pt idx="23">
                  <c:v>8.3916083916083906E-2</c:v>
                </c:pt>
                <c:pt idx="24">
                  <c:v>8.3484573502722301E-2</c:v>
                </c:pt>
                <c:pt idx="25">
                  <c:v>6.9609507640067902E-2</c:v>
                </c:pt>
                <c:pt idx="26">
                  <c:v>7.8291814946619201E-2</c:v>
                </c:pt>
                <c:pt idx="27">
                  <c:v>5.8122205663189201E-2</c:v>
                </c:pt>
                <c:pt idx="28">
                  <c:v>4.3235704323570399E-2</c:v>
                </c:pt>
                <c:pt idx="29">
                  <c:v>4.4349070100143002E-2</c:v>
                </c:pt>
                <c:pt idx="30">
                  <c:v>7.0987654320987595E-2</c:v>
                </c:pt>
                <c:pt idx="31">
                  <c:v>5.5555555555555497E-2</c:v>
                </c:pt>
                <c:pt idx="32">
                  <c:v>6.9984447900466498E-2</c:v>
                </c:pt>
                <c:pt idx="33">
                  <c:v>6.4000000000000001E-2</c:v>
                </c:pt>
                <c:pt idx="34">
                  <c:v>7.7743902439024307E-2</c:v>
                </c:pt>
                <c:pt idx="35">
                  <c:v>9.6153846153846104E-2</c:v>
                </c:pt>
                <c:pt idx="36">
                  <c:v>7.8671328671328603E-2</c:v>
                </c:pt>
                <c:pt idx="37">
                  <c:v>6.6666666666666596E-2</c:v>
                </c:pt>
                <c:pt idx="38">
                  <c:v>6.0294117647058797E-2</c:v>
                </c:pt>
                <c:pt idx="39">
                  <c:v>6.7001675041875999E-2</c:v>
                </c:pt>
                <c:pt idx="40">
                  <c:v>6.0561299852289502E-2</c:v>
                </c:pt>
                <c:pt idx="41">
                  <c:v>5.1841746248294601E-2</c:v>
                </c:pt>
                <c:pt idx="42">
                  <c:v>5.9171597633136001E-2</c:v>
                </c:pt>
                <c:pt idx="43">
                  <c:v>7.5235109717868301E-2</c:v>
                </c:pt>
                <c:pt idx="44">
                  <c:v>9.4795539033457193E-2</c:v>
                </c:pt>
                <c:pt idx="45">
                  <c:v>7.8202995008319398E-2</c:v>
                </c:pt>
                <c:pt idx="46">
                  <c:v>0.102333931777378</c:v>
                </c:pt>
                <c:pt idx="47">
                  <c:v>5.7947019867549597E-2</c:v>
                </c:pt>
                <c:pt idx="48">
                  <c:v>8.78477306002928E-2</c:v>
                </c:pt>
                <c:pt idx="49">
                  <c:v>6.5508021390374302E-2</c:v>
                </c:pt>
                <c:pt idx="50">
                  <c:v>9.2327698309492806E-2</c:v>
                </c:pt>
                <c:pt idx="51">
                  <c:v>8.9552238805970102E-2</c:v>
                </c:pt>
                <c:pt idx="52">
                  <c:v>0.100299401197604</c:v>
                </c:pt>
                <c:pt idx="53">
                  <c:v>9.8571428571428504E-2</c:v>
                </c:pt>
                <c:pt idx="54">
                  <c:v>8.3219645293315103E-2</c:v>
                </c:pt>
                <c:pt idx="55">
                  <c:v>8.1001472754049994E-2</c:v>
                </c:pt>
                <c:pt idx="56">
                  <c:v>6.7723342939481193E-2</c:v>
                </c:pt>
                <c:pt idx="57">
                  <c:v>8.8509316770186294E-2</c:v>
                </c:pt>
                <c:pt idx="58">
                  <c:v>7.9044117647058806E-2</c:v>
                </c:pt>
                <c:pt idx="59">
                  <c:v>7.6142131979695396E-2</c:v>
                </c:pt>
                <c:pt idx="60">
                  <c:v>7.2463768115942004E-2</c:v>
                </c:pt>
                <c:pt idx="61">
                  <c:v>9.7911227154047001E-2</c:v>
                </c:pt>
                <c:pt idx="62">
                  <c:v>5.4616384915474603E-2</c:v>
                </c:pt>
                <c:pt idx="63">
                  <c:v>5.6087551299589603E-2</c:v>
                </c:pt>
                <c:pt idx="64">
                  <c:v>6.2234794908062198E-2</c:v>
                </c:pt>
                <c:pt idx="65">
                  <c:v>5.87431693989071E-2</c:v>
                </c:pt>
                <c:pt idx="66">
                  <c:v>6.6939890710382505E-2</c:v>
                </c:pt>
                <c:pt idx="67">
                  <c:v>4.8158640226628802E-2</c:v>
                </c:pt>
                <c:pt idx="68">
                  <c:v>5.8741258741258698E-2</c:v>
                </c:pt>
                <c:pt idx="69">
                  <c:v>5.67081604426002E-2</c:v>
                </c:pt>
                <c:pt idx="70">
                  <c:v>4.2918454935622297E-2</c:v>
                </c:pt>
                <c:pt idx="71">
                  <c:v>4.6275395033860002E-2</c:v>
                </c:pt>
                <c:pt idx="72">
                  <c:v>7.7201447527141101E-2</c:v>
                </c:pt>
                <c:pt idx="73">
                  <c:v>6.0270602706027E-2</c:v>
                </c:pt>
                <c:pt idx="74">
                  <c:v>6.13810741687979E-2</c:v>
                </c:pt>
                <c:pt idx="75">
                  <c:v>5.0588235294117601E-2</c:v>
                </c:pt>
                <c:pt idx="76">
                  <c:v>5.2424639580602797E-2</c:v>
                </c:pt>
                <c:pt idx="77">
                  <c:v>8.4563758389261695E-2</c:v>
                </c:pt>
                <c:pt idx="78">
                  <c:v>6.5375302663438203E-2</c:v>
                </c:pt>
                <c:pt idx="79">
                  <c:v>7.5342465753424598E-2</c:v>
                </c:pt>
                <c:pt idx="80">
                  <c:v>5.0546448087431597E-2</c:v>
                </c:pt>
                <c:pt idx="81">
                  <c:v>4.7128129602356399E-2</c:v>
                </c:pt>
                <c:pt idx="82">
                  <c:v>6.8681318681318604E-2</c:v>
                </c:pt>
                <c:pt idx="83">
                  <c:v>6.0606060606060601E-2</c:v>
                </c:pt>
                <c:pt idx="84">
                  <c:v>4.4854881266490697E-2</c:v>
                </c:pt>
                <c:pt idx="85">
                  <c:v>6.7643742953776703E-2</c:v>
                </c:pt>
                <c:pt idx="86">
                  <c:v>5.2009456264775399E-2</c:v>
                </c:pt>
                <c:pt idx="87">
                  <c:v>6.0572687224669602E-2</c:v>
                </c:pt>
                <c:pt idx="88">
                  <c:v>6.5265486725663693E-2</c:v>
                </c:pt>
                <c:pt idx="89">
                  <c:v>6.7796610169491497E-2</c:v>
                </c:pt>
                <c:pt idx="90">
                  <c:v>9.4211123723041995E-2</c:v>
                </c:pt>
                <c:pt idx="91">
                  <c:v>9.5842956120092304E-2</c:v>
                </c:pt>
                <c:pt idx="92">
                  <c:v>6.9264069264069195E-2</c:v>
                </c:pt>
                <c:pt idx="93">
                  <c:v>7.3464912280701705E-2</c:v>
                </c:pt>
                <c:pt idx="94">
                  <c:v>5.8947368421052602E-2</c:v>
                </c:pt>
                <c:pt idx="95">
                  <c:v>8.4905660377358402E-2</c:v>
                </c:pt>
                <c:pt idx="96">
                  <c:v>6.3357972544878502E-2</c:v>
                </c:pt>
                <c:pt idx="97">
                  <c:v>5.3937432578209203E-2</c:v>
                </c:pt>
                <c:pt idx="98">
                  <c:v>8.3686440677966101E-2</c:v>
                </c:pt>
                <c:pt idx="99">
                  <c:v>6.1202185792349699E-2</c:v>
                </c:pt>
                <c:pt idx="100">
                  <c:v>0.1</c:v>
                </c:pt>
                <c:pt idx="101">
                  <c:v>7.69230769230769E-2</c:v>
                </c:pt>
                <c:pt idx="102">
                  <c:v>8.6406743940990502E-2</c:v>
                </c:pt>
                <c:pt idx="103">
                  <c:v>7.6477404403244395E-2</c:v>
                </c:pt>
                <c:pt idx="104">
                  <c:v>8.0777096114519401E-2</c:v>
                </c:pt>
                <c:pt idx="105">
                  <c:v>6.2248995983935698E-2</c:v>
                </c:pt>
                <c:pt idx="106">
                  <c:v>6.5539112050739895E-2</c:v>
                </c:pt>
                <c:pt idx="107">
                  <c:v>6.4849624060150296E-2</c:v>
                </c:pt>
                <c:pt idx="108">
                  <c:v>7.8947368421052599E-2</c:v>
                </c:pt>
                <c:pt idx="109">
                  <c:v>7.67824497257769E-2</c:v>
                </c:pt>
                <c:pt idx="110">
                  <c:v>7.4884792626728106E-2</c:v>
                </c:pt>
                <c:pt idx="111">
                  <c:v>6.25E-2</c:v>
                </c:pt>
                <c:pt idx="112">
                  <c:v>5.9190031152647898E-2</c:v>
                </c:pt>
                <c:pt idx="113">
                  <c:v>7.6612903225806397E-2</c:v>
                </c:pt>
                <c:pt idx="114">
                  <c:v>6.7478912839737504E-2</c:v>
                </c:pt>
                <c:pt idx="115">
                  <c:v>5.4166666666666599E-2</c:v>
                </c:pt>
                <c:pt idx="116">
                  <c:v>7.6034648700673696E-2</c:v>
                </c:pt>
                <c:pt idx="117">
                  <c:v>8.8842975206611496E-2</c:v>
                </c:pt>
                <c:pt idx="118">
                  <c:v>8.5903083700440502E-2</c:v>
                </c:pt>
                <c:pt idx="119">
                  <c:v>0.10285714285714199</c:v>
                </c:pt>
                <c:pt idx="120">
                  <c:v>0.103092783505154</c:v>
                </c:pt>
                <c:pt idx="121">
                  <c:v>9.4282848545636899E-2</c:v>
                </c:pt>
                <c:pt idx="122">
                  <c:v>9.4412331406551003E-2</c:v>
                </c:pt>
                <c:pt idx="123">
                  <c:v>9.7815764482431095E-2</c:v>
                </c:pt>
                <c:pt idx="124">
                  <c:v>8.5279187817258795E-2</c:v>
                </c:pt>
                <c:pt idx="125">
                  <c:v>7.0626003210272806E-2</c:v>
                </c:pt>
                <c:pt idx="126">
                  <c:v>6.3982746225736797E-2</c:v>
                </c:pt>
                <c:pt idx="127">
                  <c:v>5.45977011494252E-2</c:v>
                </c:pt>
                <c:pt idx="128">
                  <c:v>6.20542082738944E-2</c:v>
                </c:pt>
                <c:pt idx="129">
                  <c:v>7.4854651162790595E-2</c:v>
                </c:pt>
                <c:pt idx="130">
                  <c:v>6.4864864864864799E-2</c:v>
                </c:pt>
                <c:pt idx="131">
                  <c:v>6.4006024096385505E-2</c:v>
                </c:pt>
                <c:pt idx="132">
                  <c:v>4.6052631578947303E-2</c:v>
                </c:pt>
                <c:pt idx="133">
                  <c:v>5.7354925775978401E-2</c:v>
                </c:pt>
                <c:pt idx="134">
                  <c:v>5.9122695486331797E-2</c:v>
                </c:pt>
                <c:pt idx="135">
                  <c:v>5.7464788732394301E-2</c:v>
                </c:pt>
                <c:pt idx="136">
                  <c:v>4.9887892376681599E-2</c:v>
                </c:pt>
                <c:pt idx="137">
                  <c:v>4.9659201557935698E-2</c:v>
                </c:pt>
                <c:pt idx="138">
                  <c:v>6.1108479393652299E-2</c:v>
                </c:pt>
                <c:pt idx="139">
                  <c:v>4.9658314350797199E-2</c:v>
                </c:pt>
                <c:pt idx="140">
                  <c:v>6.6531234128999403E-2</c:v>
                </c:pt>
                <c:pt idx="141">
                  <c:v>6.1565017261219698E-2</c:v>
                </c:pt>
                <c:pt idx="142">
                  <c:v>5.6384742951907103E-2</c:v>
                </c:pt>
                <c:pt idx="143">
                  <c:v>6.6699123661148899E-2</c:v>
                </c:pt>
                <c:pt idx="144">
                  <c:v>6.1011040092969197E-2</c:v>
                </c:pt>
                <c:pt idx="145">
                  <c:v>9.27774515560775E-2</c:v>
                </c:pt>
                <c:pt idx="146">
                  <c:v>9.7615085967831305E-2</c:v>
                </c:pt>
                <c:pt idx="147">
                  <c:v>7.3702830188679194E-2</c:v>
                </c:pt>
                <c:pt idx="148">
                  <c:v>7.6697892271662696E-2</c:v>
                </c:pt>
                <c:pt idx="149">
                  <c:v>5.6969696969696899E-2</c:v>
                </c:pt>
                <c:pt idx="150">
                  <c:v>6.6159250585480098E-2</c:v>
                </c:pt>
                <c:pt idx="151">
                  <c:v>6.1153174140943498E-2</c:v>
                </c:pt>
                <c:pt idx="152">
                  <c:v>5.8857808857808801E-2</c:v>
                </c:pt>
                <c:pt idx="153">
                  <c:v>5.5704697986577102E-2</c:v>
                </c:pt>
                <c:pt idx="154">
                  <c:v>5.6930693069306898E-2</c:v>
                </c:pt>
                <c:pt idx="155">
                  <c:v>5.5723803755299797E-2</c:v>
                </c:pt>
                <c:pt idx="156">
                  <c:v>5.0900548159749398E-2</c:v>
                </c:pt>
                <c:pt idx="157">
                  <c:v>4.6386192017259902E-2</c:v>
                </c:pt>
                <c:pt idx="158">
                  <c:v>4.9374130737134897E-2</c:v>
                </c:pt>
                <c:pt idx="159">
                  <c:v>5.4599406528189898E-2</c:v>
                </c:pt>
                <c:pt idx="160">
                  <c:v>5.40059347181008E-2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ClustersTimeSeries!$AC$3</c:f>
              <c:strCache>
                <c:ptCount val="1"/>
                <c:pt idx="0">
                  <c:v>Sample2</c:v>
                </c:pt>
              </c:strCache>
            </c:strRef>
          </c:tx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ClustersTimeSeries!$AC$4:$AC$164</c:f>
              <c:numCache>
                <c:formatCode>0.00</c:formatCode>
                <c:ptCount val="161"/>
                <c:pt idx="0">
                  <c:v>5.6818181818181802E-2</c:v>
                </c:pt>
                <c:pt idx="1">
                  <c:v>2.4242424242424201E-2</c:v>
                </c:pt>
                <c:pt idx="2">
                  <c:v>3.7267080745341602E-2</c:v>
                </c:pt>
                <c:pt idx="3">
                  <c:v>3.4632034632034597E-2</c:v>
                </c:pt>
                <c:pt idx="4">
                  <c:v>3.1553398058252399E-2</c:v>
                </c:pt>
                <c:pt idx="5">
                  <c:v>3.1802120141342698E-2</c:v>
                </c:pt>
                <c:pt idx="6">
                  <c:v>5.1376146788990801E-2</c:v>
                </c:pt>
                <c:pt idx="7">
                  <c:v>3.5629453681710201E-2</c:v>
                </c:pt>
                <c:pt idx="8">
                  <c:v>2.4875621890547199E-2</c:v>
                </c:pt>
                <c:pt idx="9">
                  <c:v>4.9261083743842297E-2</c:v>
                </c:pt>
                <c:pt idx="10">
                  <c:v>3.6011080332409899E-2</c:v>
                </c:pt>
                <c:pt idx="11">
                  <c:v>2.5773195876288599E-2</c:v>
                </c:pt>
                <c:pt idx="12">
                  <c:v>6.1971830985915403E-2</c:v>
                </c:pt>
                <c:pt idx="13">
                  <c:v>7.1910112359550499E-2</c:v>
                </c:pt>
                <c:pt idx="14">
                  <c:v>6.2330623306232999E-2</c:v>
                </c:pt>
                <c:pt idx="15">
                  <c:v>0.13114754098360601</c:v>
                </c:pt>
                <c:pt idx="16">
                  <c:v>0.163755458515283</c:v>
                </c:pt>
                <c:pt idx="17">
                  <c:v>0.18146718146718099</c:v>
                </c:pt>
                <c:pt idx="18">
                  <c:v>0.15370705244122901</c:v>
                </c:pt>
                <c:pt idx="19">
                  <c:v>0.117424242424242</c:v>
                </c:pt>
                <c:pt idx="20">
                  <c:v>0.106529209621993</c:v>
                </c:pt>
                <c:pt idx="21">
                  <c:v>9.7484276729559699E-2</c:v>
                </c:pt>
                <c:pt idx="22">
                  <c:v>5.7291666666666602E-2</c:v>
                </c:pt>
                <c:pt idx="23">
                  <c:v>8.4063047285464099E-2</c:v>
                </c:pt>
                <c:pt idx="24">
                  <c:v>5.4545454545454501E-2</c:v>
                </c:pt>
                <c:pt idx="25">
                  <c:v>8.9527027027027001E-2</c:v>
                </c:pt>
                <c:pt idx="26">
                  <c:v>7.2916666666666602E-2</c:v>
                </c:pt>
                <c:pt idx="27">
                  <c:v>7.3506891271056599E-2</c:v>
                </c:pt>
                <c:pt idx="28">
                  <c:v>4.0055248618784497E-2</c:v>
                </c:pt>
                <c:pt idx="29">
                  <c:v>4.44126074498567E-2</c:v>
                </c:pt>
                <c:pt idx="30">
                  <c:v>6.8493150684931503E-2</c:v>
                </c:pt>
                <c:pt idx="31">
                  <c:v>4.67289719626168E-2</c:v>
                </c:pt>
                <c:pt idx="32">
                  <c:v>7.5117370892018698E-2</c:v>
                </c:pt>
                <c:pt idx="33">
                  <c:v>6.7524115755627001E-2</c:v>
                </c:pt>
                <c:pt idx="34">
                  <c:v>6.2015503875968901E-2</c:v>
                </c:pt>
                <c:pt idx="35">
                  <c:v>6.9464544138929094E-2</c:v>
                </c:pt>
                <c:pt idx="36">
                  <c:v>8.6655112651646396E-2</c:v>
                </c:pt>
                <c:pt idx="37">
                  <c:v>5.95533498759305E-2</c:v>
                </c:pt>
                <c:pt idx="38">
                  <c:v>3.5114503816793798E-2</c:v>
                </c:pt>
                <c:pt idx="39">
                  <c:v>6.1688311688311598E-2</c:v>
                </c:pt>
                <c:pt idx="40">
                  <c:v>5.1051051051050997E-2</c:v>
                </c:pt>
                <c:pt idx="41">
                  <c:v>5.2924791086350897E-2</c:v>
                </c:pt>
                <c:pt idx="42">
                  <c:v>6.5808297567954199E-2</c:v>
                </c:pt>
                <c:pt idx="43">
                  <c:v>5.7529610829103198E-2</c:v>
                </c:pt>
                <c:pt idx="44">
                  <c:v>9.7173144876325002E-2</c:v>
                </c:pt>
                <c:pt idx="45">
                  <c:v>0.103918228279386</c:v>
                </c:pt>
                <c:pt idx="46">
                  <c:v>5.6896551724137899E-2</c:v>
                </c:pt>
                <c:pt idx="47">
                  <c:v>4.7385620915032602E-2</c:v>
                </c:pt>
                <c:pt idx="48">
                  <c:v>9.1867469879517993E-2</c:v>
                </c:pt>
                <c:pt idx="49">
                  <c:v>7.7436582109479304E-2</c:v>
                </c:pt>
                <c:pt idx="50">
                  <c:v>6.67556742323097E-2</c:v>
                </c:pt>
                <c:pt idx="51">
                  <c:v>9.2265943012211596E-2</c:v>
                </c:pt>
                <c:pt idx="52">
                  <c:v>8.26210826210826E-2</c:v>
                </c:pt>
                <c:pt idx="53">
                  <c:v>9.0267983074753103E-2</c:v>
                </c:pt>
                <c:pt idx="54">
                  <c:v>7.69230769230769E-2</c:v>
                </c:pt>
                <c:pt idx="55">
                  <c:v>7.8668683812405396E-2</c:v>
                </c:pt>
                <c:pt idx="56">
                  <c:v>7.2404371584699395E-2</c:v>
                </c:pt>
                <c:pt idx="57">
                  <c:v>7.3131955484896594E-2</c:v>
                </c:pt>
                <c:pt idx="58">
                  <c:v>8.4990958408679901E-2</c:v>
                </c:pt>
                <c:pt idx="59">
                  <c:v>6.1302681992337099E-2</c:v>
                </c:pt>
                <c:pt idx="60">
                  <c:v>7.1736011477761805E-2</c:v>
                </c:pt>
                <c:pt idx="61">
                  <c:v>7.4315514993481005E-2</c:v>
                </c:pt>
                <c:pt idx="62">
                  <c:v>6.0606060606060601E-2</c:v>
                </c:pt>
                <c:pt idx="63">
                  <c:v>5.1841746248294601E-2</c:v>
                </c:pt>
                <c:pt idx="64">
                  <c:v>5.7827926657263697E-2</c:v>
                </c:pt>
                <c:pt idx="65">
                  <c:v>5.9228650137741E-2</c:v>
                </c:pt>
                <c:pt idx="66">
                  <c:v>5.8344640434192602E-2</c:v>
                </c:pt>
                <c:pt idx="67">
                  <c:v>4.4222539229671898E-2</c:v>
                </c:pt>
                <c:pt idx="68">
                  <c:v>5.5788005578800502E-2</c:v>
                </c:pt>
                <c:pt idx="69">
                  <c:v>4.1666666666666602E-2</c:v>
                </c:pt>
                <c:pt idx="70">
                  <c:v>3.9017341040462401E-2</c:v>
                </c:pt>
                <c:pt idx="71">
                  <c:v>5.6291390728476803E-2</c:v>
                </c:pt>
                <c:pt idx="72">
                  <c:v>6.1893203883495097E-2</c:v>
                </c:pt>
                <c:pt idx="73">
                  <c:v>5.7788944723618001E-2</c:v>
                </c:pt>
                <c:pt idx="74">
                  <c:v>6.23441396508728E-2</c:v>
                </c:pt>
                <c:pt idx="75">
                  <c:v>5.2948255114319998E-2</c:v>
                </c:pt>
                <c:pt idx="76">
                  <c:v>5.58441558441558E-2</c:v>
                </c:pt>
                <c:pt idx="77">
                  <c:v>6.1923583662713999E-2</c:v>
                </c:pt>
                <c:pt idx="78">
                  <c:v>6.3532401524777599E-2</c:v>
                </c:pt>
                <c:pt idx="79">
                  <c:v>7.6837416481068996E-2</c:v>
                </c:pt>
                <c:pt idx="80">
                  <c:v>7.9670329670329595E-2</c:v>
                </c:pt>
                <c:pt idx="81">
                  <c:v>5.2932761087267501E-2</c:v>
                </c:pt>
                <c:pt idx="82">
                  <c:v>5.5325034578146602E-2</c:v>
                </c:pt>
                <c:pt idx="83">
                  <c:v>5.5699481865284901E-2</c:v>
                </c:pt>
                <c:pt idx="84">
                  <c:v>4.4058744993324399E-2</c:v>
                </c:pt>
                <c:pt idx="85">
                  <c:v>4.5197740112994302E-2</c:v>
                </c:pt>
                <c:pt idx="86">
                  <c:v>5.40216086434573E-2</c:v>
                </c:pt>
                <c:pt idx="87">
                  <c:v>6.1844863731656097E-2</c:v>
                </c:pt>
                <c:pt idx="88">
                  <c:v>7.3170731707316999E-2</c:v>
                </c:pt>
                <c:pt idx="89">
                  <c:v>5.36105032822757E-2</c:v>
                </c:pt>
                <c:pt idx="90">
                  <c:v>5.5235903337169101E-2</c:v>
                </c:pt>
                <c:pt idx="91">
                  <c:v>7.5739644970414202E-2</c:v>
                </c:pt>
                <c:pt idx="92">
                  <c:v>6.3921993499458193E-2</c:v>
                </c:pt>
                <c:pt idx="93">
                  <c:v>5.2164261931187499E-2</c:v>
                </c:pt>
                <c:pt idx="94">
                  <c:v>5.2953156822810502E-2</c:v>
                </c:pt>
                <c:pt idx="95">
                  <c:v>8.2627118644067798E-2</c:v>
                </c:pt>
                <c:pt idx="96">
                  <c:v>6.0081466395111999E-2</c:v>
                </c:pt>
                <c:pt idx="97">
                  <c:v>5.5798687089715499E-2</c:v>
                </c:pt>
                <c:pt idx="98">
                  <c:v>5.4054054054054002E-2</c:v>
                </c:pt>
                <c:pt idx="99">
                  <c:v>6.2634989200863897E-2</c:v>
                </c:pt>
                <c:pt idx="100">
                  <c:v>7.8199052132701397E-2</c:v>
                </c:pt>
                <c:pt idx="101">
                  <c:v>7.4860335195530703E-2</c:v>
                </c:pt>
                <c:pt idx="102">
                  <c:v>9.5045500505561098E-2</c:v>
                </c:pt>
                <c:pt idx="103">
                  <c:v>7.2446555819477398E-2</c:v>
                </c:pt>
                <c:pt idx="104">
                  <c:v>8.1025641025640999E-2</c:v>
                </c:pt>
                <c:pt idx="105">
                  <c:v>6.4064064064063994E-2</c:v>
                </c:pt>
                <c:pt idx="106">
                  <c:v>5.6353591160220998E-2</c:v>
                </c:pt>
                <c:pt idx="107">
                  <c:v>5.9728506787330299E-2</c:v>
                </c:pt>
                <c:pt idx="108">
                  <c:v>6.41304347826087E-2</c:v>
                </c:pt>
                <c:pt idx="109">
                  <c:v>8.2872928176795493E-2</c:v>
                </c:pt>
                <c:pt idx="110">
                  <c:v>7.1829405162738502E-2</c:v>
                </c:pt>
                <c:pt idx="111">
                  <c:v>7.5029308323563804E-2</c:v>
                </c:pt>
                <c:pt idx="112">
                  <c:v>6.9033530571992102E-2</c:v>
                </c:pt>
                <c:pt idx="113">
                  <c:v>9.3401015228426296E-2</c:v>
                </c:pt>
                <c:pt idx="114">
                  <c:v>6.1010486177311703E-2</c:v>
                </c:pt>
                <c:pt idx="115">
                  <c:v>6.2542488103331004E-2</c:v>
                </c:pt>
                <c:pt idx="116">
                  <c:v>6.8020304568527895E-2</c:v>
                </c:pt>
                <c:pt idx="117">
                  <c:v>7.7777777777777696E-2</c:v>
                </c:pt>
                <c:pt idx="118">
                  <c:v>9.1503267973856203E-2</c:v>
                </c:pt>
                <c:pt idx="119">
                  <c:v>9.9804305283757305E-2</c:v>
                </c:pt>
                <c:pt idx="120">
                  <c:v>9.3967517401392101E-2</c:v>
                </c:pt>
                <c:pt idx="121">
                  <c:v>8.5377821393522998E-2</c:v>
                </c:pt>
                <c:pt idx="122">
                  <c:v>0.10764872521246401</c:v>
                </c:pt>
                <c:pt idx="123">
                  <c:v>9.3279839518555605E-2</c:v>
                </c:pt>
                <c:pt idx="124">
                  <c:v>8.21643286573146E-2</c:v>
                </c:pt>
                <c:pt idx="125">
                  <c:v>8.1058726220016503E-2</c:v>
                </c:pt>
                <c:pt idx="126">
                  <c:v>5.6793673616103497E-2</c:v>
                </c:pt>
                <c:pt idx="127">
                  <c:v>4.7994269340974199E-2</c:v>
                </c:pt>
                <c:pt idx="128">
                  <c:v>5.7471264367816001E-2</c:v>
                </c:pt>
                <c:pt idx="129">
                  <c:v>6.6860465116278994E-2</c:v>
                </c:pt>
                <c:pt idx="130">
                  <c:v>6.0514372163388799E-2</c:v>
                </c:pt>
                <c:pt idx="131">
                  <c:v>6.0830860534124599E-2</c:v>
                </c:pt>
                <c:pt idx="132">
                  <c:v>5.8130978660779903E-2</c:v>
                </c:pt>
                <c:pt idx="133">
                  <c:v>5.0033355570380203E-2</c:v>
                </c:pt>
                <c:pt idx="134">
                  <c:v>5.4987212276214802E-2</c:v>
                </c:pt>
                <c:pt idx="135">
                  <c:v>4.1829336307863903E-2</c:v>
                </c:pt>
                <c:pt idx="136">
                  <c:v>5.3102291783119003E-2</c:v>
                </c:pt>
                <c:pt idx="137">
                  <c:v>4.8709206039941499E-2</c:v>
                </c:pt>
                <c:pt idx="138">
                  <c:v>5.34784666351159E-2</c:v>
                </c:pt>
                <c:pt idx="139">
                  <c:v>5.1662174303683701E-2</c:v>
                </c:pt>
                <c:pt idx="140">
                  <c:v>6.3081695966907894E-2</c:v>
                </c:pt>
                <c:pt idx="141">
                  <c:v>5.6581986143186998E-2</c:v>
                </c:pt>
                <c:pt idx="142">
                  <c:v>5.26604498080087E-2</c:v>
                </c:pt>
                <c:pt idx="143">
                  <c:v>6.1592388582874302E-2</c:v>
                </c:pt>
                <c:pt idx="144">
                  <c:v>5.9090909090909E-2</c:v>
                </c:pt>
                <c:pt idx="145">
                  <c:v>0.107288629737609</c:v>
                </c:pt>
                <c:pt idx="146">
                  <c:v>9.55273329652125E-2</c:v>
                </c:pt>
                <c:pt idx="147">
                  <c:v>8.0712166172106803E-2</c:v>
                </c:pt>
                <c:pt idx="148">
                  <c:v>0.08</c:v>
                </c:pt>
                <c:pt idx="149">
                  <c:v>7.1603427172582598E-2</c:v>
                </c:pt>
                <c:pt idx="150">
                  <c:v>5.4259043173862299E-2</c:v>
                </c:pt>
                <c:pt idx="151">
                  <c:v>5.43789353176874E-2</c:v>
                </c:pt>
                <c:pt idx="152">
                  <c:v>6.2575210589651001E-2</c:v>
                </c:pt>
                <c:pt idx="153">
                  <c:v>5.9672131147540899E-2</c:v>
                </c:pt>
                <c:pt idx="154">
                  <c:v>5.9374999999999997E-2</c:v>
                </c:pt>
                <c:pt idx="155">
                  <c:v>5.0185873605947902E-2</c:v>
                </c:pt>
                <c:pt idx="156">
                  <c:v>5.0989345509893397E-2</c:v>
                </c:pt>
                <c:pt idx="157">
                  <c:v>4.3285238623751297E-2</c:v>
                </c:pt>
                <c:pt idx="158">
                  <c:v>4.7390109890109798E-2</c:v>
                </c:pt>
                <c:pt idx="159">
                  <c:v>5.4198927933293603E-2</c:v>
                </c:pt>
                <c:pt idx="160">
                  <c:v>5.48996458087367E-2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ClustersTimeSeries!$AD$3</c:f>
              <c:strCache>
                <c:ptCount val="1"/>
                <c:pt idx="0">
                  <c:v>Mean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ClustersTimeSeries!$AD$4:$AD$164</c:f>
              <c:numCache>
                <c:formatCode>0.00</c:formatCode>
                <c:ptCount val="161"/>
                <c:pt idx="0">
                  <c:v>6.8273511326684813E-2</c:v>
                </c:pt>
                <c:pt idx="1">
                  <c:v>6.8273511326684813E-2</c:v>
                </c:pt>
                <c:pt idx="2">
                  <c:v>6.8273511326684813E-2</c:v>
                </c:pt>
                <c:pt idx="3">
                  <c:v>6.8273511326684813E-2</c:v>
                </c:pt>
                <c:pt idx="4">
                  <c:v>6.8273511326684813E-2</c:v>
                </c:pt>
                <c:pt idx="5">
                  <c:v>6.8273511326684813E-2</c:v>
                </c:pt>
                <c:pt idx="6">
                  <c:v>6.8273511326684813E-2</c:v>
                </c:pt>
                <c:pt idx="7">
                  <c:v>6.8273511326684813E-2</c:v>
                </c:pt>
                <c:pt idx="8">
                  <c:v>6.8273511326684813E-2</c:v>
                </c:pt>
                <c:pt idx="9">
                  <c:v>6.8273511326684813E-2</c:v>
                </c:pt>
                <c:pt idx="10">
                  <c:v>6.8273511326684813E-2</c:v>
                </c:pt>
                <c:pt idx="11">
                  <c:v>6.8273511326684813E-2</c:v>
                </c:pt>
                <c:pt idx="12">
                  <c:v>6.8273511326684813E-2</c:v>
                </c:pt>
                <c:pt idx="13">
                  <c:v>6.8273511326684813E-2</c:v>
                </c:pt>
                <c:pt idx="14">
                  <c:v>6.8273511326684813E-2</c:v>
                </c:pt>
                <c:pt idx="15">
                  <c:v>6.8273511326684813E-2</c:v>
                </c:pt>
                <c:pt idx="16">
                  <c:v>6.8273511326684813E-2</c:v>
                </c:pt>
                <c:pt idx="17">
                  <c:v>6.8273511326684813E-2</c:v>
                </c:pt>
                <c:pt idx="18">
                  <c:v>6.8273511326684813E-2</c:v>
                </c:pt>
                <c:pt idx="19">
                  <c:v>6.8273511326684813E-2</c:v>
                </c:pt>
                <c:pt idx="20">
                  <c:v>6.8273511326684813E-2</c:v>
                </c:pt>
                <c:pt idx="21">
                  <c:v>6.8273511326684813E-2</c:v>
                </c:pt>
                <c:pt idx="22">
                  <c:v>6.8273511326684813E-2</c:v>
                </c:pt>
                <c:pt idx="23">
                  <c:v>6.8273511326684813E-2</c:v>
                </c:pt>
                <c:pt idx="24">
                  <c:v>6.8273511326684813E-2</c:v>
                </c:pt>
                <c:pt idx="25">
                  <c:v>6.8273511326684813E-2</c:v>
                </c:pt>
                <c:pt idx="26">
                  <c:v>6.8273511326684813E-2</c:v>
                </c:pt>
                <c:pt idx="27">
                  <c:v>6.8273511326684813E-2</c:v>
                </c:pt>
                <c:pt idx="28">
                  <c:v>6.8273511326684813E-2</c:v>
                </c:pt>
                <c:pt idx="29">
                  <c:v>6.8273511326684813E-2</c:v>
                </c:pt>
                <c:pt idx="30">
                  <c:v>6.8273511326684813E-2</c:v>
                </c:pt>
                <c:pt idx="31">
                  <c:v>6.8273511326684813E-2</c:v>
                </c:pt>
                <c:pt idx="32">
                  <c:v>6.8273511326684813E-2</c:v>
                </c:pt>
                <c:pt idx="33">
                  <c:v>6.8273511326684813E-2</c:v>
                </c:pt>
                <c:pt idx="34">
                  <c:v>6.8273511326684813E-2</c:v>
                </c:pt>
                <c:pt idx="35">
                  <c:v>6.8273511326684813E-2</c:v>
                </c:pt>
                <c:pt idx="36">
                  <c:v>6.8273511326684813E-2</c:v>
                </c:pt>
                <c:pt idx="37">
                  <c:v>6.8273511326684813E-2</c:v>
                </c:pt>
                <c:pt idx="38">
                  <c:v>6.8273511326684813E-2</c:v>
                </c:pt>
                <c:pt idx="39">
                  <c:v>6.8273511326684813E-2</c:v>
                </c:pt>
                <c:pt idx="40">
                  <c:v>6.8273511326684813E-2</c:v>
                </c:pt>
                <c:pt idx="41">
                  <c:v>6.8273511326684813E-2</c:v>
                </c:pt>
                <c:pt idx="42">
                  <c:v>6.8273511326684813E-2</c:v>
                </c:pt>
                <c:pt idx="43">
                  <c:v>6.8273511326684813E-2</c:v>
                </c:pt>
                <c:pt idx="44">
                  <c:v>6.8273511326684813E-2</c:v>
                </c:pt>
                <c:pt idx="45">
                  <c:v>6.8273511326684813E-2</c:v>
                </c:pt>
                <c:pt idx="46">
                  <c:v>6.8273511326684813E-2</c:v>
                </c:pt>
                <c:pt idx="47">
                  <c:v>6.8273511326684813E-2</c:v>
                </c:pt>
                <c:pt idx="48">
                  <c:v>6.8273511326684813E-2</c:v>
                </c:pt>
                <c:pt idx="49">
                  <c:v>6.8273511326684813E-2</c:v>
                </c:pt>
                <c:pt idx="50">
                  <c:v>6.8273511326684813E-2</c:v>
                </c:pt>
                <c:pt idx="51">
                  <c:v>6.8273511326684813E-2</c:v>
                </c:pt>
                <c:pt idx="52">
                  <c:v>6.8273511326684813E-2</c:v>
                </c:pt>
                <c:pt idx="53">
                  <c:v>6.8273511326684813E-2</c:v>
                </c:pt>
                <c:pt idx="54">
                  <c:v>6.8273511326684813E-2</c:v>
                </c:pt>
                <c:pt idx="55">
                  <c:v>6.8273511326684813E-2</c:v>
                </c:pt>
                <c:pt idx="56">
                  <c:v>6.8273511326684813E-2</c:v>
                </c:pt>
                <c:pt idx="57">
                  <c:v>6.8273511326684813E-2</c:v>
                </c:pt>
                <c:pt idx="58">
                  <c:v>6.8273511326684813E-2</c:v>
                </c:pt>
                <c:pt idx="59">
                  <c:v>6.8273511326684813E-2</c:v>
                </c:pt>
                <c:pt idx="60">
                  <c:v>6.8273511326684813E-2</c:v>
                </c:pt>
                <c:pt idx="61">
                  <c:v>6.8273511326684813E-2</c:v>
                </c:pt>
                <c:pt idx="62">
                  <c:v>6.8273511326684813E-2</c:v>
                </c:pt>
                <c:pt idx="63">
                  <c:v>6.8273511326684813E-2</c:v>
                </c:pt>
                <c:pt idx="64">
                  <c:v>6.8273511326684813E-2</c:v>
                </c:pt>
                <c:pt idx="65">
                  <c:v>6.8273511326684813E-2</c:v>
                </c:pt>
                <c:pt idx="66">
                  <c:v>6.8273511326684813E-2</c:v>
                </c:pt>
                <c:pt idx="67">
                  <c:v>6.8273511326684813E-2</c:v>
                </c:pt>
                <c:pt idx="68">
                  <c:v>6.8273511326684813E-2</c:v>
                </c:pt>
                <c:pt idx="69">
                  <c:v>6.8273511326684813E-2</c:v>
                </c:pt>
                <c:pt idx="70">
                  <c:v>6.8273511326684813E-2</c:v>
                </c:pt>
                <c:pt idx="71">
                  <c:v>6.8273511326684813E-2</c:v>
                </c:pt>
                <c:pt idx="72">
                  <c:v>6.8273511326684813E-2</c:v>
                </c:pt>
                <c:pt idx="73">
                  <c:v>6.8273511326684813E-2</c:v>
                </c:pt>
                <c:pt idx="74">
                  <c:v>6.8273511326684813E-2</c:v>
                </c:pt>
                <c:pt idx="75">
                  <c:v>6.8273511326684813E-2</c:v>
                </c:pt>
                <c:pt idx="76">
                  <c:v>6.8273511326684813E-2</c:v>
                </c:pt>
                <c:pt idx="77">
                  <c:v>6.8273511326684813E-2</c:v>
                </c:pt>
                <c:pt idx="78">
                  <c:v>6.8273511326684813E-2</c:v>
                </c:pt>
                <c:pt idx="79">
                  <c:v>6.8273511326684813E-2</c:v>
                </c:pt>
                <c:pt idx="80">
                  <c:v>6.8273511326684813E-2</c:v>
                </c:pt>
                <c:pt idx="81">
                  <c:v>6.8273511326684813E-2</c:v>
                </c:pt>
                <c:pt idx="82">
                  <c:v>6.8273511326684813E-2</c:v>
                </c:pt>
                <c:pt idx="83">
                  <c:v>6.8273511326684813E-2</c:v>
                </c:pt>
                <c:pt idx="84">
                  <c:v>6.8273511326684813E-2</c:v>
                </c:pt>
                <c:pt idx="85">
                  <c:v>6.8273511326684813E-2</c:v>
                </c:pt>
                <c:pt idx="86">
                  <c:v>6.8273511326684813E-2</c:v>
                </c:pt>
                <c:pt idx="87">
                  <c:v>6.8273511326684813E-2</c:v>
                </c:pt>
                <c:pt idx="88">
                  <c:v>6.8273511326684813E-2</c:v>
                </c:pt>
                <c:pt idx="89">
                  <c:v>6.8273511326684813E-2</c:v>
                </c:pt>
                <c:pt idx="90">
                  <c:v>6.8273511326684813E-2</c:v>
                </c:pt>
                <c:pt idx="91">
                  <c:v>6.8273511326684813E-2</c:v>
                </c:pt>
                <c:pt idx="92">
                  <c:v>6.8273511326684813E-2</c:v>
                </c:pt>
                <c:pt idx="93">
                  <c:v>6.8273511326684813E-2</c:v>
                </c:pt>
                <c:pt idx="94">
                  <c:v>6.8273511326684813E-2</c:v>
                </c:pt>
                <c:pt idx="95">
                  <c:v>6.8273511326684813E-2</c:v>
                </c:pt>
                <c:pt idx="96">
                  <c:v>6.8273511326684813E-2</c:v>
                </c:pt>
                <c:pt idx="97">
                  <c:v>6.8273511326684813E-2</c:v>
                </c:pt>
                <c:pt idx="98">
                  <c:v>6.8273511326684813E-2</c:v>
                </c:pt>
                <c:pt idx="99">
                  <c:v>6.8273511326684813E-2</c:v>
                </c:pt>
                <c:pt idx="100">
                  <c:v>6.8273511326684813E-2</c:v>
                </c:pt>
                <c:pt idx="101">
                  <c:v>6.8273511326684813E-2</c:v>
                </c:pt>
                <c:pt idx="102">
                  <c:v>6.8273511326684813E-2</c:v>
                </c:pt>
                <c:pt idx="103">
                  <c:v>6.8273511326684813E-2</c:v>
                </c:pt>
                <c:pt idx="104">
                  <c:v>6.8273511326684813E-2</c:v>
                </c:pt>
                <c:pt idx="105">
                  <c:v>6.8273511326684813E-2</c:v>
                </c:pt>
                <c:pt idx="106">
                  <c:v>6.8273511326684813E-2</c:v>
                </c:pt>
                <c:pt idx="107">
                  <c:v>6.8273511326684813E-2</c:v>
                </c:pt>
                <c:pt idx="108">
                  <c:v>6.8273511326684813E-2</c:v>
                </c:pt>
                <c:pt idx="109">
                  <c:v>6.8273511326684813E-2</c:v>
                </c:pt>
                <c:pt idx="110">
                  <c:v>6.8273511326684813E-2</c:v>
                </c:pt>
                <c:pt idx="111">
                  <c:v>6.8273511326684813E-2</c:v>
                </c:pt>
                <c:pt idx="112">
                  <c:v>6.8273511326684813E-2</c:v>
                </c:pt>
                <c:pt idx="113">
                  <c:v>6.8273511326684813E-2</c:v>
                </c:pt>
                <c:pt idx="114">
                  <c:v>6.8273511326684813E-2</c:v>
                </c:pt>
                <c:pt idx="115">
                  <c:v>6.8273511326684813E-2</c:v>
                </c:pt>
                <c:pt idx="116">
                  <c:v>6.8273511326684813E-2</c:v>
                </c:pt>
                <c:pt idx="117">
                  <c:v>6.8273511326684813E-2</c:v>
                </c:pt>
                <c:pt idx="118">
                  <c:v>6.8273511326684813E-2</c:v>
                </c:pt>
                <c:pt idx="119">
                  <c:v>6.8273511326684813E-2</c:v>
                </c:pt>
                <c:pt idx="120">
                  <c:v>6.8273511326684813E-2</c:v>
                </c:pt>
                <c:pt idx="121">
                  <c:v>6.8273511326684813E-2</c:v>
                </c:pt>
                <c:pt idx="122">
                  <c:v>6.8273511326684813E-2</c:v>
                </c:pt>
                <c:pt idx="123">
                  <c:v>6.8273511326684813E-2</c:v>
                </c:pt>
                <c:pt idx="124">
                  <c:v>6.8273511326684813E-2</c:v>
                </c:pt>
                <c:pt idx="125">
                  <c:v>6.8273511326684813E-2</c:v>
                </c:pt>
                <c:pt idx="126">
                  <c:v>6.8273511326684813E-2</c:v>
                </c:pt>
                <c:pt idx="127">
                  <c:v>6.8273511326684813E-2</c:v>
                </c:pt>
                <c:pt idx="128">
                  <c:v>6.8273511326684813E-2</c:v>
                </c:pt>
                <c:pt idx="129">
                  <c:v>6.8273511326684813E-2</c:v>
                </c:pt>
                <c:pt idx="130">
                  <c:v>6.8273511326684813E-2</c:v>
                </c:pt>
                <c:pt idx="131">
                  <c:v>6.8273511326684813E-2</c:v>
                </c:pt>
                <c:pt idx="132">
                  <c:v>6.8273511326684813E-2</c:v>
                </c:pt>
                <c:pt idx="133">
                  <c:v>6.8273511326684813E-2</c:v>
                </c:pt>
                <c:pt idx="134">
                  <c:v>6.8273511326684813E-2</c:v>
                </c:pt>
                <c:pt idx="135">
                  <c:v>6.8273511326684813E-2</c:v>
                </c:pt>
                <c:pt idx="136">
                  <c:v>6.8273511326684813E-2</c:v>
                </c:pt>
                <c:pt idx="137">
                  <c:v>6.8273511326684813E-2</c:v>
                </c:pt>
                <c:pt idx="138">
                  <c:v>6.8273511326684813E-2</c:v>
                </c:pt>
                <c:pt idx="139">
                  <c:v>6.8273511326684813E-2</c:v>
                </c:pt>
                <c:pt idx="140">
                  <c:v>6.8273511326684813E-2</c:v>
                </c:pt>
                <c:pt idx="141">
                  <c:v>6.8273511326684813E-2</c:v>
                </c:pt>
                <c:pt idx="142">
                  <c:v>6.8273511326684813E-2</c:v>
                </c:pt>
                <c:pt idx="143">
                  <c:v>6.8273511326684813E-2</c:v>
                </c:pt>
                <c:pt idx="144">
                  <c:v>6.8273511326684813E-2</c:v>
                </c:pt>
                <c:pt idx="145">
                  <c:v>6.8273511326684813E-2</c:v>
                </c:pt>
                <c:pt idx="146">
                  <c:v>6.8273511326684813E-2</c:v>
                </c:pt>
                <c:pt idx="147">
                  <c:v>6.8273511326684813E-2</c:v>
                </c:pt>
                <c:pt idx="148">
                  <c:v>6.8273511326684813E-2</c:v>
                </c:pt>
                <c:pt idx="149">
                  <c:v>6.8273511326684813E-2</c:v>
                </c:pt>
                <c:pt idx="150">
                  <c:v>6.8273511326684813E-2</c:v>
                </c:pt>
                <c:pt idx="151">
                  <c:v>6.8273511326684813E-2</c:v>
                </c:pt>
                <c:pt idx="152">
                  <c:v>6.8273511326684813E-2</c:v>
                </c:pt>
                <c:pt idx="153">
                  <c:v>6.8273511326684813E-2</c:v>
                </c:pt>
                <c:pt idx="154">
                  <c:v>6.8273511326684813E-2</c:v>
                </c:pt>
                <c:pt idx="155">
                  <c:v>6.8273511326684813E-2</c:v>
                </c:pt>
                <c:pt idx="156">
                  <c:v>6.8273511326684813E-2</c:v>
                </c:pt>
                <c:pt idx="157">
                  <c:v>6.8273511326684813E-2</c:v>
                </c:pt>
                <c:pt idx="158">
                  <c:v>6.8273511326684813E-2</c:v>
                </c:pt>
                <c:pt idx="159">
                  <c:v>6.8273511326684813E-2</c:v>
                </c:pt>
                <c:pt idx="160">
                  <c:v>6.8273511326684813E-2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ClustersTimeSeries!$AE$3</c:f>
              <c:strCache>
                <c:ptCount val="1"/>
                <c:pt idx="0">
                  <c:v>+1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ClustersTimeSeries!$AE$4:$AE$164</c:f>
              <c:numCache>
                <c:formatCode>0.00</c:formatCode>
                <c:ptCount val="161"/>
                <c:pt idx="0">
                  <c:v>9.049399603891245E-2</c:v>
                </c:pt>
                <c:pt idx="1">
                  <c:v>9.049399603891245E-2</c:v>
                </c:pt>
                <c:pt idx="2">
                  <c:v>9.049399603891245E-2</c:v>
                </c:pt>
                <c:pt idx="3">
                  <c:v>9.049399603891245E-2</c:v>
                </c:pt>
                <c:pt idx="4">
                  <c:v>9.049399603891245E-2</c:v>
                </c:pt>
                <c:pt idx="5">
                  <c:v>9.049399603891245E-2</c:v>
                </c:pt>
                <c:pt idx="6">
                  <c:v>9.049399603891245E-2</c:v>
                </c:pt>
                <c:pt idx="7">
                  <c:v>9.049399603891245E-2</c:v>
                </c:pt>
                <c:pt idx="8">
                  <c:v>9.049399603891245E-2</c:v>
                </c:pt>
                <c:pt idx="9">
                  <c:v>9.049399603891245E-2</c:v>
                </c:pt>
                <c:pt idx="10">
                  <c:v>9.049399603891245E-2</c:v>
                </c:pt>
                <c:pt idx="11">
                  <c:v>9.049399603891245E-2</c:v>
                </c:pt>
                <c:pt idx="12">
                  <c:v>9.049399603891245E-2</c:v>
                </c:pt>
                <c:pt idx="13">
                  <c:v>9.049399603891245E-2</c:v>
                </c:pt>
                <c:pt idx="14">
                  <c:v>9.049399603891245E-2</c:v>
                </c:pt>
                <c:pt idx="15">
                  <c:v>9.049399603891245E-2</c:v>
                </c:pt>
                <c:pt idx="16">
                  <c:v>9.049399603891245E-2</c:v>
                </c:pt>
                <c:pt idx="17">
                  <c:v>9.049399603891245E-2</c:v>
                </c:pt>
                <c:pt idx="18">
                  <c:v>9.049399603891245E-2</c:v>
                </c:pt>
                <c:pt idx="19">
                  <c:v>9.049399603891245E-2</c:v>
                </c:pt>
                <c:pt idx="20">
                  <c:v>9.049399603891245E-2</c:v>
                </c:pt>
                <c:pt idx="21">
                  <c:v>9.049399603891245E-2</c:v>
                </c:pt>
                <c:pt idx="22">
                  <c:v>9.049399603891245E-2</c:v>
                </c:pt>
                <c:pt idx="23">
                  <c:v>9.049399603891245E-2</c:v>
                </c:pt>
                <c:pt idx="24">
                  <c:v>9.049399603891245E-2</c:v>
                </c:pt>
                <c:pt idx="25">
                  <c:v>9.049399603891245E-2</c:v>
                </c:pt>
                <c:pt idx="26">
                  <c:v>9.049399603891245E-2</c:v>
                </c:pt>
                <c:pt idx="27">
                  <c:v>9.049399603891245E-2</c:v>
                </c:pt>
                <c:pt idx="28">
                  <c:v>9.049399603891245E-2</c:v>
                </c:pt>
                <c:pt idx="29">
                  <c:v>9.049399603891245E-2</c:v>
                </c:pt>
                <c:pt idx="30">
                  <c:v>9.049399603891245E-2</c:v>
                </c:pt>
                <c:pt idx="31">
                  <c:v>9.049399603891245E-2</c:v>
                </c:pt>
                <c:pt idx="32">
                  <c:v>9.049399603891245E-2</c:v>
                </c:pt>
                <c:pt idx="33">
                  <c:v>9.049399603891245E-2</c:v>
                </c:pt>
                <c:pt idx="34">
                  <c:v>9.049399603891245E-2</c:v>
                </c:pt>
                <c:pt idx="35">
                  <c:v>9.049399603891245E-2</c:v>
                </c:pt>
                <c:pt idx="36">
                  <c:v>9.049399603891245E-2</c:v>
                </c:pt>
                <c:pt idx="37">
                  <c:v>9.049399603891245E-2</c:v>
                </c:pt>
                <c:pt idx="38">
                  <c:v>9.049399603891245E-2</c:v>
                </c:pt>
                <c:pt idx="39">
                  <c:v>9.049399603891245E-2</c:v>
                </c:pt>
                <c:pt idx="40">
                  <c:v>9.049399603891245E-2</c:v>
                </c:pt>
                <c:pt idx="41">
                  <c:v>9.049399603891245E-2</c:v>
                </c:pt>
                <c:pt idx="42">
                  <c:v>9.049399603891245E-2</c:v>
                </c:pt>
                <c:pt idx="43">
                  <c:v>9.049399603891245E-2</c:v>
                </c:pt>
                <c:pt idx="44">
                  <c:v>9.049399603891245E-2</c:v>
                </c:pt>
                <c:pt idx="45">
                  <c:v>9.049399603891245E-2</c:v>
                </c:pt>
                <c:pt idx="46">
                  <c:v>9.049399603891245E-2</c:v>
                </c:pt>
                <c:pt idx="47">
                  <c:v>9.049399603891245E-2</c:v>
                </c:pt>
                <c:pt idx="48">
                  <c:v>9.049399603891245E-2</c:v>
                </c:pt>
                <c:pt idx="49">
                  <c:v>9.049399603891245E-2</c:v>
                </c:pt>
                <c:pt idx="50">
                  <c:v>9.049399603891245E-2</c:v>
                </c:pt>
                <c:pt idx="51">
                  <c:v>9.049399603891245E-2</c:v>
                </c:pt>
                <c:pt idx="52">
                  <c:v>9.049399603891245E-2</c:v>
                </c:pt>
                <c:pt idx="53">
                  <c:v>9.049399603891245E-2</c:v>
                </c:pt>
                <c:pt idx="54">
                  <c:v>9.049399603891245E-2</c:v>
                </c:pt>
                <c:pt idx="55">
                  <c:v>9.049399603891245E-2</c:v>
                </c:pt>
                <c:pt idx="56">
                  <c:v>9.049399603891245E-2</c:v>
                </c:pt>
                <c:pt idx="57">
                  <c:v>9.049399603891245E-2</c:v>
                </c:pt>
                <c:pt idx="58">
                  <c:v>9.049399603891245E-2</c:v>
                </c:pt>
                <c:pt idx="59">
                  <c:v>9.049399603891245E-2</c:v>
                </c:pt>
                <c:pt idx="60">
                  <c:v>9.049399603891245E-2</c:v>
                </c:pt>
                <c:pt idx="61">
                  <c:v>9.049399603891245E-2</c:v>
                </c:pt>
                <c:pt idx="62">
                  <c:v>9.049399603891245E-2</c:v>
                </c:pt>
                <c:pt idx="63">
                  <c:v>9.049399603891245E-2</c:v>
                </c:pt>
                <c:pt idx="64">
                  <c:v>9.049399603891245E-2</c:v>
                </c:pt>
                <c:pt idx="65">
                  <c:v>9.049399603891245E-2</c:v>
                </c:pt>
                <c:pt idx="66">
                  <c:v>9.049399603891245E-2</c:v>
                </c:pt>
                <c:pt idx="67">
                  <c:v>9.049399603891245E-2</c:v>
                </c:pt>
                <c:pt idx="68">
                  <c:v>9.049399603891245E-2</c:v>
                </c:pt>
                <c:pt idx="69">
                  <c:v>9.049399603891245E-2</c:v>
                </c:pt>
                <c:pt idx="70">
                  <c:v>9.049399603891245E-2</c:v>
                </c:pt>
                <c:pt idx="71">
                  <c:v>9.049399603891245E-2</c:v>
                </c:pt>
                <c:pt idx="72">
                  <c:v>9.049399603891245E-2</c:v>
                </c:pt>
                <c:pt idx="73">
                  <c:v>9.049399603891245E-2</c:v>
                </c:pt>
                <c:pt idx="74">
                  <c:v>9.049399603891245E-2</c:v>
                </c:pt>
                <c:pt idx="75">
                  <c:v>9.049399603891245E-2</c:v>
                </c:pt>
                <c:pt idx="76">
                  <c:v>9.049399603891245E-2</c:v>
                </c:pt>
                <c:pt idx="77">
                  <c:v>9.049399603891245E-2</c:v>
                </c:pt>
                <c:pt idx="78">
                  <c:v>9.049399603891245E-2</c:v>
                </c:pt>
                <c:pt idx="79">
                  <c:v>9.049399603891245E-2</c:v>
                </c:pt>
                <c:pt idx="80">
                  <c:v>9.049399603891245E-2</c:v>
                </c:pt>
                <c:pt idx="81">
                  <c:v>9.049399603891245E-2</c:v>
                </c:pt>
                <c:pt idx="82">
                  <c:v>9.049399603891245E-2</c:v>
                </c:pt>
                <c:pt idx="83">
                  <c:v>9.049399603891245E-2</c:v>
                </c:pt>
                <c:pt idx="84">
                  <c:v>9.049399603891245E-2</c:v>
                </c:pt>
                <c:pt idx="85">
                  <c:v>9.049399603891245E-2</c:v>
                </c:pt>
                <c:pt idx="86">
                  <c:v>9.049399603891245E-2</c:v>
                </c:pt>
                <c:pt idx="87">
                  <c:v>9.049399603891245E-2</c:v>
                </c:pt>
                <c:pt idx="88">
                  <c:v>9.049399603891245E-2</c:v>
                </c:pt>
                <c:pt idx="89">
                  <c:v>9.049399603891245E-2</c:v>
                </c:pt>
                <c:pt idx="90">
                  <c:v>9.049399603891245E-2</c:v>
                </c:pt>
                <c:pt idx="91">
                  <c:v>9.049399603891245E-2</c:v>
                </c:pt>
                <c:pt idx="92">
                  <c:v>9.049399603891245E-2</c:v>
                </c:pt>
                <c:pt idx="93">
                  <c:v>9.049399603891245E-2</c:v>
                </c:pt>
                <c:pt idx="94">
                  <c:v>9.049399603891245E-2</c:v>
                </c:pt>
                <c:pt idx="95">
                  <c:v>9.049399603891245E-2</c:v>
                </c:pt>
                <c:pt idx="96">
                  <c:v>9.049399603891245E-2</c:v>
                </c:pt>
                <c:pt idx="97">
                  <c:v>9.049399603891245E-2</c:v>
                </c:pt>
                <c:pt idx="98">
                  <c:v>9.049399603891245E-2</c:v>
                </c:pt>
                <c:pt idx="99">
                  <c:v>9.049399603891245E-2</c:v>
                </c:pt>
                <c:pt idx="100">
                  <c:v>9.049399603891245E-2</c:v>
                </c:pt>
                <c:pt idx="101">
                  <c:v>9.049399603891245E-2</c:v>
                </c:pt>
                <c:pt idx="102">
                  <c:v>9.049399603891245E-2</c:v>
                </c:pt>
                <c:pt idx="103">
                  <c:v>9.049399603891245E-2</c:v>
                </c:pt>
                <c:pt idx="104">
                  <c:v>9.049399603891245E-2</c:v>
                </c:pt>
                <c:pt idx="105">
                  <c:v>9.049399603891245E-2</c:v>
                </c:pt>
                <c:pt idx="106">
                  <c:v>9.049399603891245E-2</c:v>
                </c:pt>
                <c:pt idx="107">
                  <c:v>9.049399603891245E-2</c:v>
                </c:pt>
                <c:pt idx="108">
                  <c:v>9.049399603891245E-2</c:v>
                </c:pt>
                <c:pt idx="109">
                  <c:v>9.049399603891245E-2</c:v>
                </c:pt>
                <c:pt idx="110">
                  <c:v>9.049399603891245E-2</c:v>
                </c:pt>
                <c:pt idx="111">
                  <c:v>9.049399603891245E-2</c:v>
                </c:pt>
                <c:pt idx="112">
                  <c:v>9.049399603891245E-2</c:v>
                </c:pt>
                <c:pt idx="113">
                  <c:v>9.049399603891245E-2</c:v>
                </c:pt>
                <c:pt idx="114">
                  <c:v>9.049399603891245E-2</c:v>
                </c:pt>
                <c:pt idx="115">
                  <c:v>9.049399603891245E-2</c:v>
                </c:pt>
                <c:pt idx="116">
                  <c:v>9.049399603891245E-2</c:v>
                </c:pt>
                <c:pt idx="117">
                  <c:v>9.049399603891245E-2</c:v>
                </c:pt>
                <c:pt idx="118">
                  <c:v>9.049399603891245E-2</c:v>
                </c:pt>
                <c:pt idx="119">
                  <c:v>9.049399603891245E-2</c:v>
                </c:pt>
                <c:pt idx="120">
                  <c:v>9.049399603891245E-2</c:v>
                </c:pt>
                <c:pt idx="121">
                  <c:v>9.049399603891245E-2</c:v>
                </c:pt>
                <c:pt idx="122">
                  <c:v>9.049399603891245E-2</c:v>
                </c:pt>
                <c:pt idx="123">
                  <c:v>9.049399603891245E-2</c:v>
                </c:pt>
                <c:pt idx="124">
                  <c:v>9.049399603891245E-2</c:v>
                </c:pt>
                <c:pt idx="125">
                  <c:v>9.049399603891245E-2</c:v>
                </c:pt>
                <c:pt idx="126">
                  <c:v>9.049399603891245E-2</c:v>
                </c:pt>
                <c:pt idx="127">
                  <c:v>9.049399603891245E-2</c:v>
                </c:pt>
                <c:pt idx="128">
                  <c:v>9.049399603891245E-2</c:v>
                </c:pt>
                <c:pt idx="129">
                  <c:v>9.049399603891245E-2</c:v>
                </c:pt>
                <c:pt idx="130">
                  <c:v>9.049399603891245E-2</c:v>
                </c:pt>
                <c:pt idx="131">
                  <c:v>9.049399603891245E-2</c:v>
                </c:pt>
                <c:pt idx="132">
                  <c:v>9.049399603891245E-2</c:v>
                </c:pt>
                <c:pt idx="133">
                  <c:v>9.049399603891245E-2</c:v>
                </c:pt>
                <c:pt idx="134">
                  <c:v>9.049399603891245E-2</c:v>
                </c:pt>
                <c:pt idx="135">
                  <c:v>9.049399603891245E-2</c:v>
                </c:pt>
                <c:pt idx="136">
                  <c:v>9.049399603891245E-2</c:v>
                </c:pt>
                <c:pt idx="137">
                  <c:v>9.049399603891245E-2</c:v>
                </c:pt>
                <c:pt idx="138">
                  <c:v>9.049399603891245E-2</c:v>
                </c:pt>
                <c:pt idx="139">
                  <c:v>9.049399603891245E-2</c:v>
                </c:pt>
                <c:pt idx="140">
                  <c:v>9.049399603891245E-2</c:v>
                </c:pt>
                <c:pt idx="141">
                  <c:v>9.049399603891245E-2</c:v>
                </c:pt>
                <c:pt idx="142">
                  <c:v>9.049399603891245E-2</c:v>
                </c:pt>
                <c:pt idx="143">
                  <c:v>9.049399603891245E-2</c:v>
                </c:pt>
                <c:pt idx="144">
                  <c:v>9.049399603891245E-2</c:v>
                </c:pt>
                <c:pt idx="145">
                  <c:v>9.049399603891245E-2</c:v>
                </c:pt>
                <c:pt idx="146">
                  <c:v>9.049399603891245E-2</c:v>
                </c:pt>
                <c:pt idx="147">
                  <c:v>9.049399603891245E-2</c:v>
                </c:pt>
                <c:pt idx="148">
                  <c:v>9.049399603891245E-2</c:v>
                </c:pt>
                <c:pt idx="149">
                  <c:v>9.049399603891245E-2</c:v>
                </c:pt>
                <c:pt idx="150">
                  <c:v>9.049399603891245E-2</c:v>
                </c:pt>
                <c:pt idx="151">
                  <c:v>9.049399603891245E-2</c:v>
                </c:pt>
                <c:pt idx="152">
                  <c:v>9.049399603891245E-2</c:v>
                </c:pt>
                <c:pt idx="153">
                  <c:v>9.049399603891245E-2</c:v>
                </c:pt>
                <c:pt idx="154">
                  <c:v>9.049399603891245E-2</c:v>
                </c:pt>
                <c:pt idx="155">
                  <c:v>9.049399603891245E-2</c:v>
                </c:pt>
                <c:pt idx="156">
                  <c:v>9.049399603891245E-2</c:v>
                </c:pt>
                <c:pt idx="157">
                  <c:v>9.049399603891245E-2</c:v>
                </c:pt>
                <c:pt idx="158">
                  <c:v>9.049399603891245E-2</c:v>
                </c:pt>
                <c:pt idx="159">
                  <c:v>9.049399603891245E-2</c:v>
                </c:pt>
                <c:pt idx="160">
                  <c:v>9.049399603891245E-2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ClustersTimeSeries!$AF$3</c:f>
              <c:strCache>
                <c:ptCount val="1"/>
                <c:pt idx="0">
                  <c:v>-1 Std. Dev.</c:v>
                </c:pt>
              </c:strCache>
            </c:strRef>
          </c:tx>
          <c:spPr>
            <a:ln w="15875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cat>
            <c:numRef>
              <c:f>ClustersTimeSeries!$B$4:$B$164</c:f>
              <c:numCache>
                <c:formatCode>m/d/yyyy</c:formatCode>
                <c:ptCount val="161"/>
                <c:pt idx="0">
                  <c:v>39507</c:v>
                </c:pt>
                <c:pt idx="1">
                  <c:v>39538</c:v>
                </c:pt>
                <c:pt idx="2">
                  <c:v>39568</c:v>
                </c:pt>
                <c:pt idx="3">
                  <c:v>39599</c:v>
                </c:pt>
                <c:pt idx="4">
                  <c:v>39629</c:v>
                </c:pt>
                <c:pt idx="5">
                  <c:v>39660</c:v>
                </c:pt>
                <c:pt idx="6">
                  <c:v>39691</c:v>
                </c:pt>
                <c:pt idx="7">
                  <c:v>39721</c:v>
                </c:pt>
                <c:pt idx="8">
                  <c:v>39752</c:v>
                </c:pt>
                <c:pt idx="9">
                  <c:v>39782</c:v>
                </c:pt>
                <c:pt idx="10">
                  <c:v>39813</c:v>
                </c:pt>
                <c:pt idx="11">
                  <c:v>39844</c:v>
                </c:pt>
                <c:pt idx="12">
                  <c:v>39872</c:v>
                </c:pt>
                <c:pt idx="13">
                  <c:v>39903</c:v>
                </c:pt>
                <c:pt idx="14">
                  <c:v>39933</c:v>
                </c:pt>
                <c:pt idx="15">
                  <c:v>39964</c:v>
                </c:pt>
                <c:pt idx="16">
                  <c:v>39994</c:v>
                </c:pt>
                <c:pt idx="17">
                  <c:v>40025</c:v>
                </c:pt>
                <c:pt idx="18">
                  <c:v>40056</c:v>
                </c:pt>
                <c:pt idx="19">
                  <c:v>40086</c:v>
                </c:pt>
                <c:pt idx="20">
                  <c:v>40117</c:v>
                </c:pt>
                <c:pt idx="21">
                  <c:v>40147</c:v>
                </c:pt>
                <c:pt idx="22">
                  <c:v>40178</c:v>
                </c:pt>
                <c:pt idx="23">
                  <c:v>40209</c:v>
                </c:pt>
                <c:pt idx="24">
                  <c:v>40237</c:v>
                </c:pt>
                <c:pt idx="25">
                  <c:v>40268</c:v>
                </c:pt>
                <c:pt idx="26">
                  <c:v>40298</c:v>
                </c:pt>
                <c:pt idx="27">
                  <c:v>40329</c:v>
                </c:pt>
                <c:pt idx="28">
                  <c:v>40359</c:v>
                </c:pt>
                <c:pt idx="29">
                  <c:v>40390</c:v>
                </c:pt>
                <c:pt idx="30">
                  <c:v>40421</c:v>
                </c:pt>
                <c:pt idx="31">
                  <c:v>40451</c:v>
                </c:pt>
                <c:pt idx="32">
                  <c:v>40482</c:v>
                </c:pt>
                <c:pt idx="33">
                  <c:v>40512</c:v>
                </c:pt>
                <c:pt idx="34">
                  <c:v>40543</c:v>
                </c:pt>
                <c:pt idx="35">
                  <c:v>40574</c:v>
                </c:pt>
                <c:pt idx="36">
                  <c:v>40602</c:v>
                </c:pt>
                <c:pt idx="37">
                  <c:v>40633</c:v>
                </c:pt>
                <c:pt idx="38">
                  <c:v>40663</c:v>
                </c:pt>
                <c:pt idx="39">
                  <c:v>40694</c:v>
                </c:pt>
                <c:pt idx="40">
                  <c:v>40724</c:v>
                </c:pt>
                <c:pt idx="41">
                  <c:v>40755</c:v>
                </c:pt>
                <c:pt idx="42">
                  <c:v>40786</c:v>
                </c:pt>
                <c:pt idx="43">
                  <c:v>40816</c:v>
                </c:pt>
                <c:pt idx="44">
                  <c:v>40847</c:v>
                </c:pt>
                <c:pt idx="45">
                  <c:v>40877</c:v>
                </c:pt>
                <c:pt idx="46">
                  <c:v>40908</c:v>
                </c:pt>
                <c:pt idx="47">
                  <c:v>40939</c:v>
                </c:pt>
                <c:pt idx="48">
                  <c:v>40968</c:v>
                </c:pt>
                <c:pt idx="49">
                  <c:v>40999</c:v>
                </c:pt>
                <c:pt idx="50">
                  <c:v>41029</c:v>
                </c:pt>
                <c:pt idx="51">
                  <c:v>41060</c:v>
                </c:pt>
                <c:pt idx="52">
                  <c:v>41090</c:v>
                </c:pt>
                <c:pt idx="53">
                  <c:v>41121</c:v>
                </c:pt>
                <c:pt idx="54">
                  <c:v>41152</c:v>
                </c:pt>
                <c:pt idx="55">
                  <c:v>41182</c:v>
                </c:pt>
                <c:pt idx="56">
                  <c:v>41213</c:v>
                </c:pt>
                <c:pt idx="57">
                  <c:v>41243</c:v>
                </c:pt>
                <c:pt idx="58">
                  <c:v>41274</c:v>
                </c:pt>
                <c:pt idx="59">
                  <c:v>41305</c:v>
                </c:pt>
                <c:pt idx="60">
                  <c:v>41333</c:v>
                </c:pt>
                <c:pt idx="61">
                  <c:v>41364</c:v>
                </c:pt>
                <c:pt idx="62">
                  <c:v>41394</c:v>
                </c:pt>
                <c:pt idx="63">
                  <c:v>41425</c:v>
                </c:pt>
                <c:pt idx="64">
                  <c:v>41455</c:v>
                </c:pt>
                <c:pt idx="65">
                  <c:v>41486</c:v>
                </c:pt>
                <c:pt idx="66">
                  <c:v>41517</c:v>
                </c:pt>
                <c:pt idx="67">
                  <c:v>41547</c:v>
                </c:pt>
                <c:pt idx="68">
                  <c:v>41578</c:v>
                </c:pt>
                <c:pt idx="69">
                  <c:v>41608</c:v>
                </c:pt>
                <c:pt idx="70">
                  <c:v>41639</c:v>
                </c:pt>
                <c:pt idx="71">
                  <c:v>41670</c:v>
                </c:pt>
                <c:pt idx="72">
                  <c:v>41698</c:v>
                </c:pt>
                <c:pt idx="73">
                  <c:v>41729</c:v>
                </c:pt>
                <c:pt idx="74">
                  <c:v>41759</c:v>
                </c:pt>
                <c:pt idx="75">
                  <c:v>41790</c:v>
                </c:pt>
                <c:pt idx="76">
                  <c:v>41820</c:v>
                </c:pt>
                <c:pt idx="77">
                  <c:v>41851</c:v>
                </c:pt>
                <c:pt idx="78">
                  <c:v>41882</c:v>
                </c:pt>
                <c:pt idx="79">
                  <c:v>41912</c:v>
                </c:pt>
                <c:pt idx="80">
                  <c:v>41943</c:v>
                </c:pt>
                <c:pt idx="81">
                  <c:v>41973</c:v>
                </c:pt>
                <c:pt idx="82">
                  <c:v>42004</c:v>
                </c:pt>
                <c:pt idx="83">
                  <c:v>42035</c:v>
                </c:pt>
                <c:pt idx="84">
                  <c:v>42063</c:v>
                </c:pt>
                <c:pt idx="85">
                  <c:v>42094</c:v>
                </c:pt>
                <c:pt idx="86">
                  <c:v>42124</c:v>
                </c:pt>
                <c:pt idx="87">
                  <c:v>42155</c:v>
                </c:pt>
                <c:pt idx="88">
                  <c:v>42185</c:v>
                </c:pt>
                <c:pt idx="89">
                  <c:v>42216</c:v>
                </c:pt>
                <c:pt idx="90">
                  <c:v>42247</c:v>
                </c:pt>
                <c:pt idx="91">
                  <c:v>42277</c:v>
                </c:pt>
                <c:pt idx="92">
                  <c:v>42308</c:v>
                </c:pt>
                <c:pt idx="93">
                  <c:v>42338</c:v>
                </c:pt>
                <c:pt idx="94">
                  <c:v>42369</c:v>
                </c:pt>
                <c:pt idx="95">
                  <c:v>42400</c:v>
                </c:pt>
                <c:pt idx="96">
                  <c:v>42429</c:v>
                </c:pt>
                <c:pt idx="97">
                  <c:v>42460</c:v>
                </c:pt>
                <c:pt idx="98">
                  <c:v>42490</c:v>
                </c:pt>
                <c:pt idx="99">
                  <c:v>42521</c:v>
                </c:pt>
                <c:pt idx="100">
                  <c:v>42551</c:v>
                </c:pt>
                <c:pt idx="101">
                  <c:v>42582</c:v>
                </c:pt>
                <c:pt idx="102">
                  <c:v>42613</c:v>
                </c:pt>
                <c:pt idx="103">
                  <c:v>42643</c:v>
                </c:pt>
                <c:pt idx="104">
                  <c:v>42674</c:v>
                </c:pt>
                <c:pt idx="105">
                  <c:v>42704</c:v>
                </c:pt>
                <c:pt idx="106">
                  <c:v>42735</c:v>
                </c:pt>
                <c:pt idx="107">
                  <c:v>42766</c:v>
                </c:pt>
                <c:pt idx="108">
                  <c:v>42794</c:v>
                </c:pt>
                <c:pt idx="109">
                  <c:v>42825</c:v>
                </c:pt>
                <c:pt idx="110">
                  <c:v>42855</c:v>
                </c:pt>
                <c:pt idx="111">
                  <c:v>42886</c:v>
                </c:pt>
                <c:pt idx="112">
                  <c:v>42916</c:v>
                </c:pt>
                <c:pt idx="113">
                  <c:v>42947</c:v>
                </c:pt>
                <c:pt idx="114">
                  <c:v>42978</c:v>
                </c:pt>
                <c:pt idx="115">
                  <c:v>43008</c:v>
                </c:pt>
                <c:pt idx="116">
                  <c:v>43039</c:v>
                </c:pt>
                <c:pt idx="117">
                  <c:v>43069</c:v>
                </c:pt>
                <c:pt idx="118">
                  <c:v>43100</c:v>
                </c:pt>
                <c:pt idx="119">
                  <c:v>43131</c:v>
                </c:pt>
                <c:pt idx="120">
                  <c:v>43159</c:v>
                </c:pt>
                <c:pt idx="121">
                  <c:v>43190</c:v>
                </c:pt>
                <c:pt idx="122">
                  <c:v>43220</c:v>
                </c:pt>
                <c:pt idx="123">
                  <c:v>43251</c:v>
                </c:pt>
                <c:pt idx="124">
                  <c:v>43281</c:v>
                </c:pt>
                <c:pt idx="125">
                  <c:v>43312</c:v>
                </c:pt>
                <c:pt idx="126">
                  <c:v>43343</c:v>
                </c:pt>
                <c:pt idx="127">
                  <c:v>43373</c:v>
                </c:pt>
                <c:pt idx="128">
                  <c:v>43404</c:v>
                </c:pt>
                <c:pt idx="129">
                  <c:v>43434</c:v>
                </c:pt>
                <c:pt idx="130">
                  <c:v>43465</c:v>
                </c:pt>
                <c:pt idx="131">
                  <c:v>43496</c:v>
                </c:pt>
                <c:pt idx="132">
                  <c:v>43524</c:v>
                </c:pt>
                <c:pt idx="133">
                  <c:v>43555</c:v>
                </c:pt>
                <c:pt idx="134">
                  <c:v>43585</c:v>
                </c:pt>
                <c:pt idx="135">
                  <c:v>43616</c:v>
                </c:pt>
                <c:pt idx="136">
                  <c:v>43646</c:v>
                </c:pt>
                <c:pt idx="137">
                  <c:v>43677</c:v>
                </c:pt>
                <c:pt idx="138">
                  <c:v>43708</c:v>
                </c:pt>
                <c:pt idx="139">
                  <c:v>43738</c:v>
                </c:pt>
                <c:pt idx="140">
                  <c:v>43769</c:v>
                </c:pt>
                <c:pt idx="141">
                  <c:v>43799</c:v>
                </c:pt>
                <c:pt idx="142">
                  <c:v>43830</c:v>
                </c:pt>
                <c:pt idx="143">
                  <c:v>43861</c:v>
                </c:pt>
                <c:pt idx="144">
                  <c:v>43890</c:v>
                </c:pt>
                <c:pt idx="145">
                  <c:v>43921</c:v>
                </c:pt>
                <c:pt idx="146">
                  <c:v>43951</c:v>
                </c:pt>
                <c:pt idx="147">
                  <c:v>43982</c:v>
                </c:pt>
                <c:pt idx="148">
                  <c:v>44012</c:v>
                </c:pt>
                <c:pt idx="149">
                  <c:v>44043</c:v>
                </c:pt>
                <c:pt idx="150">
                  <c:v>44074</c:v>
                </c:pt>
                <c:pt idx="151">
                  <c:v>44104</c:v>
                </c:pt>
                <c:pt idx="152">
                  <c:v>44135</c:v>
                </c:pt>
                <c:pt idx="153">
                  <c:v>44165</c:v>
                </c:pt>
                <c:pt idx="154">
                  <c:v>44196</c:v>
                </c:pt>
                <c:pt idx="155">
                  <c:v>44227</c:v>
                </c:pt>
                <c:pt idx="156">
                  <c:v>44255</c:v>
                </c:pt>
                <c:pt idx="157">
                  <c:v>44286</c:v>
                </c:pt>
                <c:pt idx="158">
                  <c:v>44316</c:v>
                </c:pt>
                <c:pt idx="159">
                  <c:v>44347</c:v>
                </c:pt>
                <c:pt idx="160">
                  <c:v>44377</c:v>
                </c:pt>
              </c:numCache>
            </c:numRef>
          </c:cat>
          <c:val>
            <c:numRef>
              <c:f>ClustersTimeSeries!$AF$4:$AF$164</c:f>
              <c:numCache>
                <c:formatCode>0.00</c:formatCode>
                <c:ptCount val="161"/>
                <c:pt idx="0">
                  <c:v>4.6053026614457176E-2</c:v>
                </c:pt>
                <c:pt idx="1">
                  <c:v>4.6053026614457176E-2</c:v>
                </c:pt>
                <c:pt idx="2">
                  <c:v>4.6053026614457176E-2</c:v>
                </c:pt>
                <c:pt idx="3">
                  <c:v>4.6053026614457176E-2</c:v>
                </c:pt>
                <c:pt idx="4">
                  <c:v>4.6053026614457176E-2</c:v>
                </c:pt>
                <c:pt idx="5">
                  <c:v>4.6053026614457176E-2</c:v>
                </c:pt>
                <c:pt idx="6">
                  <c:v>4.6053026614457176E-2</c:v>
                </c:pt>
                <c:pt idx="7">
                  <c:v>4.6053026614457176E-2</c:v>
                </c:pt>
                <c:pt idx="8">
                  <c:v>4.6053026614457176E-2</c:v>
                </c:pt>
                <c:pt idx="9">
                  <c:v>4.6053026614457176E-2</c:v>
                </c:pt>
                <c:pt idx="10">
                  <c:v>4.6053026614457176E-2</c:v>
                </c:pt>
                <c:pt idx="11">
                  <c:v>4.6053026614457176E-2</c:v>
                </c:pt>
                <c:pt idx="12">
                  <c:v>4.6053026614457176E-2</c:v>
                </c:pt>
                <c:pt idx="13">
                  <c:v>4.6053026614457176E-2</c:v>
                </c:pt>
                <c:pt idx="14">
                  <c:v>4.6053026614457176E-2</c:v>
                </c:pt>
                <c:pt idx="15">
                  <c:v>4.6053026614457176E-2</c:v>
                </c:pt>
                <c:pt idx="16">
                  <c:v>4.6053026614457176E-2</c:v>
                </c:pt>
                <c:pt idx="17">
                  <c:v>4.6053026614457176E-2</c:v>
                </c:pt>
                <c:pt idx="18">
                  <c:v>4.6053026614457176E-2</c:v>
                </c:pt>
                <c:pt idx="19">
                  <c:v>4.6053026614457176E-2</c:v>
                </c:pt>
                <c:pt idx="20">
                  <c:v>4.6053026614457176E-2</c:v>
                </c:pt>
                <c:pt idx="21">
                  <c:v>4.6053026614457176E-2</c:v>
                </c:pt>
                <c:pt idx="22">
                  <c:v>4.6053026614457176E-2</c:v>
                </c:pt>
                <c:pt idx="23">
                  <c:v>4.6053026614457176E-2</c:v>
                </c:pt>
                <c:pt idx="24">
                  <c:v>4.6053026614457176E-2</c:v>
                </c:pt>
                <c:pt idx="25">
                  <c:v>4.6053026614457176E-2</c:v>
                </c:pt>
                <c:pt idx="26">
                  <c:v>4.6053026614457176E-2</c:v>
                </c:pt>
                <c:pt idx="27">
                  <c:v>4.6053026614457176E-2</c:v>
                </c:pt>
                <c:pt idx="28">
                  <c:v>4.6053026614457176E-2</c:v>
                </c:pt>
                <c:pt idx="29">
                  <c:v>4.6053026614457176E-2</c:v>
                </c:pt>
                <c:pt idx="30">
                  <c:v>4.6053026614457176E-2</c:v>
                </c:pt>
                <c:pt idx="31">
                  <c:v>4.6053026614457176E-2</c:v>
                </c:pt>
                <c:pt idx="32">
                  <c:v>4.6053026614457176E-2</c:v>
                </c:pt>
                <c:pt idx="33">
                  <c:v>4.6053026614457176E-2</c:v>
                </c:pt>
                <c:pt idx="34">
                  <c:v>4.6053026614457176E-2</c:v>
                </c:pt>
                <c:pt idx="35">
                  <c:v>4.6053026614457176E-2</c:v>
                </c:pt>
                <c:pt idx="36">
                  <c:v>4.6053026614457176E-2</c:v>
                </c:pt>
                <c:pt idx="37">
                  <c:v>4.6053026614457176E-2</c:v>
                </c:pt>
                <c:pt idx="38">
                  <c:v>4.6053026614457176E-2</c:v>
                </c:pt>
                <c:pt idx="39">
                  <c:v>4.6053026614457176E-2</c:v>
                </c:pt>
                <c:pt idx="40">
                  <c:v>4.6053026614457176E-2</c:v>
                </c:pt>
                <c:pt idx="41">
                  <c:v>4.6053026614457176E-2</c:v>
                </c:pt>
                <c:pt idx="42">
                  <c:v>4.6053026614457176E-2</c:v>
                </c:pt>
                <c:pt idx="43">
                  <c:v>4.6053026614457176E-2</c:v>
                </c:pt>
                <c:pt idx="44">
                  <c:v>4.6053026614457176E-2</c:v>
                </c:pt>
                <c:pt idx="45">
                  <c:v>4.6053026614457176E-2</c:v>
                </c:pt>
                <c:pt idx="46">
                  <c:v>4.6053026614457176E-2</c:v>
                </c:pt>
                <c:pt idx="47">
                  <c:v>4.6053026614457176E-2</c:v>
                </c:pt>
                <c:pt idx="48">
                  <c:v>4.6053026614457176E-2</c:v>
                </c:pt>
                <c:pt idx="49">
                  <c:v>4.6053026614457176E-2</c:v>
                </c:pt>
                <c:pt idx="50">
                  <c:v>4.6053026614457176E-2</c:v>
                </c:pt>
                <c:pt idx="51">
                  <c:v>4.6053026614457176E-2</c:v>
                </c:pt>
                <c:pt idx="52">
                  <c:v>4.6053026614457176E-2</c:v>
                </c:pt>
                <c:pt idx="53">
                  <c:v>4.6053026614457176E-2</c:v>
                </c:pt>
                <c:pt idx="54">
                  <c:v>4.6053026614457176E-2</c:v>
                </c:pt>
                <c:pt idx="55">
                  <c:v>4.6053026614457176E-2</c:v>
                </c:pt>
                <c:pt idx="56">
                  <c:v>4.6053026614457176E-2</c:v>
                </c:pt>
                <c:pt idx="57">
                  <c:v>4.6053026614457176E-2</c:v>
                </c:pt>
                <c:pt idx="58">
                  <c:v>4.6053026614457176E-2</c:v>
                </c:pt>
                <c:pt idx="59">
                  <c:v>4.6053026614457176E-2</c:v>
                </c:pt>
                <c:pt idx="60">
                  <c:v>4.6053026614457176E-2</c:v>
                </c:pt>
                <c:pt idx="61">
                  <c:v>4.6053026614457176E-2</c:v>
                </c:pt>
                <c:pt idx="62">
                  <c:v>4.6053026614457176E-2</c:v>
                </c:pt>
                <c:pt idx="63">
                  <c:v>4.6053026614457176E-2</c:v>
                </c:pt>
                <c:pt idx="64">
                  <c:v>4.6053026614457176E-2</c:v>
                </c:pt>
                <c:pt idx="65">
                  <c:v>4.6053026614457176E-2</c:v>
                </c:pt>
                <c:pt idx="66">
                  <c:v>4.6053026614457176E-2</c:v>
                </c:pt>
                <c:pt idx="67">
                  <c:v>4.6053026614457176E-2</c:v>
                </c:pt>
                <c:pt idx="68">
                  <c:v>4.6053026614457176E-2</c:v>
                </c:pt>
                <c:pt idx="69">
                  <c:v>4.6053026614457176E-2</c:v>
                </c:pt>
                <c:pt idx="70">
                  <c:v>4.6053026614457176E-2</c:v>
                </c:pt>
                <c:pt idx="71">
                  <c:v>4.6053026614457176E-2</c:v>
                </c:pt>
                <c:pt idx="72">
                  <c:v>4.6053026614457176E-2</c:v>
                </c:pt>
                <c:pt idx="73">
                  <c:v>4.6053026614457176E-2</c:v>
                </c:pt>
                <c:pt idx="74">
                  <c:v>4.6053026614457176E-2</c:v>
                </c:pt>
                <c:pt idx="75">
                  <c:v>4.6053026614457176E-2</c:v>
                </c:pt>
                <c:pt idx="76">
                  <c:v>4.6053026614457176E-2</c:v>
                </c:pt>
                <c:pt idx="77">
                  <c:v>4.6053026614457176E-2</c:v>
                </c:pt>
                <c:pt idx="78">
                  <c:v>4.6053026614457176E-2</c:v>
                </c:pt>
                <c:pt idx="79">
                  <c:v>4.6053026614457176E-2</c:v>
                </c:pt>
                <c:pt idx="80">
                  <c:v>4.6053026614457176E-2</c:v>
                </c:pt>
                <c:pt idx="81">
                  <c:v>4.6053026614457176E-2</c:v>
                </c:pt>
                <c:pt idx="82">
                  <c:v>4.6053026614457176E-2</c:v>
                </c:pt>
                <c:pt idx="83">
                  <c:v>4.6053026614457176E-2</c:v>
                </c:pt>
                <c:pt idx="84">
                  <c:v>4.6053026614457176E-2</c:v>
                </c:pt>
                <c:pt idx="85">
                  <c:v>4.6053026614457176E-2</c:v>
                </c:pt>
                <c:pt idx="86">
                  <c:v>4.6053026614457176E-2</c:v>
                </c:pt>
                <c:pt idx="87">
                  <c:v>4.6053026614457176E-2</c:v>
                </c:pt>
                <c:pt idx="88">
                  <c:v>4.6053026614457176E-2</c:v>
                </c:pt>
                <c:pt idx="89">
                  <c:v>4.6053026614457176E-2</c:v>
                </c:pt>
                <c:pt idx="90">
                  <c:v>4.6053026614457176E-2</c:v>
                </c:pt>
                <c:pt idx="91">
                  <c:v>4.6053026614457176E-2</c:v>
                </c:pt>
                <c:pt idx="92">
                  <c:v>4.6053026614457176E-2</c:v>
                </c:pt>
                <c:pt idx="93">
                  <c:v>4.6053026614457176E-2</c:v>
                </c:pt>
                <c:pt idx="94">
                  <c:v>4.6053026614457176E-2</c:v>
                </c:pt>
                <c:pt idx="95">
                  <c:v>4.6053026614457176E-2</c:v>
                </c:pt>
                <c:pt idx="96">
                  <c:v>4.6053026614457176E-2</c:v>
                </c:pt>
                <c:pt idx="97">
                  <c:v>4.6053026614457176E-2</c:v>
                </c:pt>
                <c:pt idx="98">
                  <c:v>4.6053026614457176E-2</c:v>
                </c:pt>
                <c:pt idx="99">
                  <c:v>4.6053026614457176E-2</c:v>
                </c:pt>
                <c:pt idx="100">
                  <c:v>4.6053026614457176E-2</c:v>
                </c:pt>
                <c:pt idx="101">
                  <c:v>4.6053026614457176E-2</c:v>
                </c:pt>
                <c:pt idx="102">
                  <c:v>4.6053026614457176E-2</c:v>
                </c:pt>
                <c:pt idx="103">
                  <c:v>4.6053026614457176E-2</c:v>
                </c:pt>
                <c:pt idx="104">
                  <c:v>4.6053026614457176E-2</c:v>
                </c:pt>
                <c:pt idx="105">
                  <c:v>4.6053026614457176E-2</c:v>
                </c:pt>
                <c:pt idx="106">
                  <c:v>4.6053026614457176E-2</c:v>
                </c:pt>
                <c:pt idx="107">
                  <c:v>4.6053026614457176E-2</c:v>
                </c:pt>
                <c:pt idx="108">
                  <c:v>4.6053026614457176E-2</c:v>
                </c:pt>
                <c:pt idx="109">
                  <c:v>4.6053026614457176E-2</c:v>
                </c:pt>
                <c:pt idx="110">
                  <c:v>4.6053026614457176E-2</c:v>
                </c:pt>
                <c:pt idx="111">
                  <c:v>4.6053026614457176E-2</c:v>
                </c:pt>
                <c:pt idx="112">
                  <c:v>4.6053026614457176E-2</c:v>
                </c:pt>
                <c:pt idx="113">
                  <c:v>4.6053026614457176E-2</c:v>
                </c:pt>
                <c:pt idx="114">
                  <c:v>4.6053026614457176E-2</c:v>
                </c:pt>
                <c:pt idx="115">
                  <c:v>4.6053026614457176E-2</c:v>
                </c:pt>
                <c:pt idx="116">
                  <c:v>4.6053026614457176E-2</c:v>
                </c:pt>
                <c:pt idx="117">
                  <c:v>4.6053026614457176E-2</c:v>
                </c:pt>
                <c:pt idx="118">
                  <c:v>4.6053026614457176E-2</c:v>
                </c:pt>
                <c:pt idx="119">
                  <c:v>4.6053026614457176E-2</c:v>
                </c:pt>
                <c:pt idx="120">
                  <c:v>4.6053026614457176E-2</c:v>
                </c:pt>
                <c:pt idx="121">
                  <c:v>4.6053026614457176E-2</c:v>
                </c:pt>
                <c:pt idx="122">
                  <c:v>4.6053026614457176E-2</c:v>
                </c:pt>
                <c:pt idx="123">
                  <c:v>4.6053026614457176E-2</c:v>
                </c:pt>
                <c:pt idx="124">
                  <c:v>4.6053026614457176E-2</c:v>
                </c:pt>
                <c:pt idx="125">
                  <c:v>4.6053026614457176E-2</c:v>
                </c:pt>
                <c:pt idx="126">
                  <c:v>4.6053026614457176E-2</c:v>
                </c:pt>
                <c:pt idx="127">
                  <c:v>4.6053026614457176E-2</c:v>
                </c:pt>
                <c:pt idx="128">
                  <c:v>4.6053026614457176E-2</c:v>
                </c:pt>
                <c:pt idx="129">
                  <c:v>4.6053026614457176E-2</c:v>
                </c:pt>
                <c:pt idx="130">
                  <c:v>4.6053026614457176E-2</c:v>
                </c:pt>
                <c:pt idx="131">
                  <c:v>4.6053026614457176E-2</c:v>
                </c:pt>
                <c:pt idx="132">
                  <c:v>4.6053026614457176E-2</c:v>
                </c:pt>
                <c:pt idx="133">
                  <c:v>4.6053026614457176E-2</c:v>
                </c:pt>
                <c:pt idx="134">
                  <c:v>4.6053026614457176E-2</c:v>
                </c:pt>
                <c:pt idx="135">
                  <c:v>4.6053026614457176E-2</c:v>
                </c:pt>
                <c:pt idx="136">
                  <c:v>4.6053026614457176E-2</c:v>
                </c:pt>
                <c:pt idx="137">
                  <c:v>4.6053026614457176E-2</c:v>
                </c:pt>
                <c:pt idx="138">
                  <c:v>4.6053026614457176E-2</c:v>
                </c:pt>
                <c:pt idx="139">
                  <c:v>4.6053026614457176E-2</c:v>
                </c:pt>
                <c:pt idx="140">
                  <c:v>4.6053026614457176E-2</c:v>
                </c:pt>
                <c:pt idx="141">
                  <c:v>4.6053026614457176E-2</c:v>
                </c:pt>
                <c:pt idx="142">
                  <c:v>4.6053026614457176E-2</c:v>
                </c:pt>
                <c:pt idx="143">
                  <c:v>4.6053026614457176E-2</c:v>
                </c:pt>
                <c:pt idx="144">
                  <c:v>4.6053026614457176E-2</c:v>
                </c:pt>
                <c:pt idx="145">
                  <c:v>4.6053026614457176E-2</c:v>
                </c:pt>
                <c:pt idx="146">
                  <c:v>4.6053026614457176E-2</c:v>
                </c:pt>
                <c:pt idx="147">
                  <c:v>4.6053026614457176E-2</c:v>
                </c:pt>
                <c:pt idx="148">
                  <c:v>4.6053026614457176E-2</c:v>
                </c:pt>
                <c:pt idx="149">
                  <c:v>4.6053026614457176E-2</c:v>
                </c:pt>
                <c:pt idx="150">
                  <c:v>4.6053026614457176E-2</c:v>
                </c:pt>
                <c:pt idx="151">
                  <c:v>4.6053026614457176E-2</c:v>
                </c:pt>
                <c:pt idx="152">
                  <c:v>4.6053026614457176E-2</c:v>
                </c:pt>
                <c:pt idx="153">
                  <c:v>4.6053026614457176E-2</c:v>
                </c:pt>
                <c:pt idx="154">
                  <c:v>4.6053026614457176E-2</c:v>
                </c:pt>
                <c:pt idx="155">
                  <c:v>4.6053026614457176E-2</c:v>
                </c:pt>
                <c:pt idx="156">
                  <c:v>4.6053026614457176E-2</c:v>
                </c:pt>
                <c:pt idx="157">
                  <c:v>4.6053026614457176E-2</c:v>
                </c:pt>
                <c:pt idx="158">
                  <c:v>4.6053026614457176E-2</c:v>
                </c:pt>
                <c:pt idx="159">
                  <c:v>4.6053026614457176E-2</c:v>
                </c:pt>
                <c:pt idx="160">
                  <c:v>4.6053026614457176E-2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0804120"/>
        <c:axId val="190801768"/>
      </c:lineChart>
      <c:dateAx>
        <c:axId val="190804120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1768"/>
        <c:crosses val="autoZero"/>
        <c:auto val="1"/>
        <c:lblOffset val="100"/>
        <c:baseTimeUnit val="months"/>
        <c:majorUnit val="24"/>
        <c:majorTimeUnit val="months"/>
        <c:minorUnit val="1"/>
        <c:minorTimeUnit val="months"/>
      </c:dateAx>
      <c:valAx>
        <c:axId val="19080176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Proportion of posts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0804120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  <a:scene3d>
      <a:camera prst="orthographicFront"/>
      <a:lightRig rig="threePt" dir="t"/>
    </a:scene3d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06796D-D528-4953-9458-27F6C3593C77}" type="doc">
      <dgm:prSet loTypeId="urn:microsoft.com/office/officeart/2009/3/layout/CircleRelationship" loCatId="relationship" qsTypeId="urn:microsoft.com/office/officeart/2005/8/quickstyle/simple4" qsCatId="simple" csTypeId="urn:microsoft.com/office/officeart/2005/8/colors/accent5_2" csCatId="accent5" phldr="1"/>
      <dgm:spPr/>
      <dgm:t>
        <a:bodyPr/>
        <a:lstStyle/>
        <a:p>
          <a:endParaRPr lang="en-IN"/>
        </a:p>
      </dgm:t>
    </dgm:pt>
    <dgm:pt modelId="{5816C87C-F0F4-4B5D-BF25-D8366B7D5759}">
      <dgm:prSet phldrT="[Text]"/>
      <dgm:spPr/>
      <dgm:t>
        <a:bodyPr/>
        <a:lstStyle/>
        <a:p>
          <a:endParaRPr lang="en-IN" dirty="0"/>
        </a:p>
      </dgm:t>
    </dgm:pt>
    <dgm:pt modelId="{8DDF41C1-6AD8-4B57-B226-490841E3CF08}" type="sibTrans" cxnId="{86A5BB03-010E-4AA3-9F6A-D558FC721759}">
      <dgm:prSet/>
      <dgm:spPr/>
      <dgm:t>
        <a:bodyPr/>
        <a:lstStyle/>
        <a:p>
          <a:endParaRPr lang="en-IN"/>
        </a:p>
      </dgm:t>
    </dgm:pt>
    <dgm:pt modelId="{409740FE-C13C-4EA8-A40E-11B923D1CD3C}" type="parTrans" cxnId="{86A5BB03-010E-4AA3-9F6A-D558FC721759}">
      <dgm:prSet/>
      <dgm:spPr/>
      <dgm:t>
        <a:bodyPr/>
        <a:lstStyle/>
        <a:p>
          <a:endParaRPr lang="en-IN"/>
        </a:p>
      </dgm:t>
    </dgm:pt>
    <dgm:pt modelId="{D3DB294A-7D3B-4685-A627-48846F4DC847}">
      <dgm:prSet phldrT="[Text]"/>
      <dgm:spPr/>
      <dgm:t>
        <a:bodyPr/>
        <a:lstStyle/>
        <a:p>
          <a:endParaRPr lang="en-IN" dirty="0"/>
        </a:p>
      </dgm:t>
    </dgm:pt>
    <dgm:pt modelId="{9E7B1F16-3F3A-43EF-9D34-8C48136CD26E}" type="sibTrans" cxnId="{6FEA4C36-0ABF-402E-88F1-459DFA150803}">
      <dgm:prSet/>
      <dgm:spPr/>
      <dgm:t>
        <a:bodyPr/>
        <a:lstStyle/>
        <a:p>
          <a:endParaRPr lang="en-IN"/>
        </a:p>
      </dgm:t>
    </dgm:pt>
    <dgm:pt modelId="{119A553A-9E42-4964-9AF7-2381EAC4602B}" type="parTrans" cxnId="{6FEA4C36-0ABF-402E-88F1-459DFA150803}">
      <dgm:prSet/>
      <dgm:spPr/>
      <dgm:t>
        <a:bodyPr/>
        <a:lstStyle/>
        <a:p>
          <a:endParaRPr lang="en-IN"/>
        </a:p>
      </dgm:t>
    </dgm:pt>
    <dgm:pt modelId="{6E159C7F-517D-4FE9-A803-EF2CE0E38401}">
      <dgm:prSet phldrT="[Text]"/>
      <dgm:spPr/>
      <dgm:t>
        <a:bodyPr/>
        <a:lstStyle/>
        <a:p>
          <a:endParaRPr lang="en-IN" dirty="0"/>
        </a:p>
      </dgm:t>
    </dgm:pt>
    <dgm:pt modelId="{95E7D29A-DD6C-4D80-B493-C2FA943D15E8}" type="sibTrans" cxnId="{17F10798-9018-49FC-973A-02C50472E67F}">
      <dgm:prSet/>
      <dgm:spPr/>
      <dgm:t>
        <a:bodyPr/>
        <a:lstStyle/>
        <a:p>
          <a:endParaRPr lang="en-IN"/>
        </a:p>
      </dgm:t>
    </dgm:pt>
    <dgm:pt modelId="{3DFF087B-3EB9-4B26-BB37-80EC7D84B84F}" type="parTrans" cxnId="{17F10798-9018-49FC-973A-02C50472E67F}">
      <dgm:prSet/>
      <dgm:spPr/>
      <dgm:t>
        <a:bodyPr/>
        <a:lstStyle/>
        <a:p>
          <a:endParaRPr lang="en-IN"/>
        </a:p>
      </dgm:t>
    </dgm:pt>
    <dgm:pt modelId="{F5086F54-6BB9-4D72-89FD-48488737BB46}" type="pres">
      <dgm:prSet presAssocID="{B506796D-D528-4953-9458-27F6C3593C77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  <dgm:pt modelId="{8A597687-E205-4751-BE2A-B823FAE9BFDE}" type="pres">
      <dgm:prSet presAssocID="{5816C87C-F0F4-4B5D-BF25-D8366B7D5759}" presName="Parent" presStyleLbl="node0" presStyleIdx="0" presStyleCnt="1">
        <dgm:presLayoutVars>
          <dgm:chMax val="5"/>
          <dgm:chPref val="5"/>
        </dgm:presLayoutVars>
      </dgm:prSet>
      <dgm:spPr/>
      <dgm:t>
        <a:bodyPr/>
        <a:lstStyle/>
        <a:p>
          <a:endParaRPr lang="en-IN"/>
        </a:p>
      </dgm:t>
    </dgm:pt>
    <dgm:pt modelId="{414955A5-DEED-4742-BD46-9FE09D402A58}" type="pres">
      <dgm:prSet presAssocID="{5816C87C-F0F4-4B5D-BF25-D8366B7D5759}" presName="Accent1" presStyleLbl="node1" presStyleIdx="0" presStyleCnt="13"/>
      <dgm:spPr/>
      <dgm:t>
        <a:bodyPr/>
        <a:lstStyle/>
        <a:p>
          <a:endParaRPr lang="en-IN"/>
        </a:p>
      </dgm:t>
    </dgm:pt>
    <dgm:pt modelId="{8847F02F-F956-4C09-A5F1-2CEA57960905}" type="pres">
      <dgm:prSet presAssocID="{5816C87C-F0F4-4B5D-BF25-D8366B7D5759}" presName="Accent2" presStyleLbl="node1" presStyleIdx="1" presStyleCnt="13" custLinFactY="-27039" custLinFactNeighborX="-55849" custLinFactNeighborY="-100000"/>
      <dgm:spPr/>
      <dgm:t>
        <a:bodyPr/>
        <a:lstStyle/>
        <a:p>
          <a:endParaRPr lang="en-IN"/>
        </a:p>
      </dgm:t>
    </dgm:pt>
    <dgm:pt modelId="{DCF12F61-5F52-4317-BD33-F669884D3F82}" type="pres">
      <dgm:prSet presAssocID="{5816C87C-F0F4-4B5D-BF25-D8366B7D5759}" presName="Accent3" presStyleLbl="node1" presStyleIdx="2" presStyleCnt="13" custLinFactY="104886" custLinFactNeighborX="-64956" custLinFactNeighborY="200000"/>
      <dgm:spPr/>
      <dgm:t>
        <a:bodyPr/>
        <a:lstStyle/>
        <a:p>
          <a:endParaRPr lang="en-IN"/>
        </a:p>
      </dgm:t>
    </dgm:pt>
    <dgm:pt modelId="{6650C6B5-3243-4291-965B-6E1E26EA1C5B}" type="pres">
      <dgm:prSet presAssocID="{5816C87C-F0F4-4B5D-BF25-D8366B7D5759}" presName="Accent4" presStyleLbl="node1" presStyleIdx="3" presStyleCnt="13" custLinFactY="-49327" custLinFactNeighborX="67209" custLinFactNeighborY="-100000"/>
      <dgm:spPr/>
      <dgm:t>
        <a:bodyPr/>
        <a:lstStyle/>
        <a:p>
          <a:endParaRPr lang="en-IN"/>
        </a:p>
      </dgm:t>
    </dgm:pt>
    <dgm:pt modelId="{9B3E158A-A147-4CF0-BC6E-057515C9CE7F}" type="pres">
      <dgm:prSet presAssocID="{5816C87C-F0F4-4B5D-BF25-D8366B7D5759}" presName="Accent5" presStyleLbl="node1" presStyleIdx="4" presStyleCnt="13"/>
      <dgm:spPr/>
      <dgm:t>
        <a:bodyPr/>
        <a:lstStyle/>
        <a:p>
          <a:endParaRPr lang="en-IN"/>
        </a:p>
      </dgm:t>
    </dgm:pt>
    <dgm:pt modelId="{897CF43F-0090-455C-88F7-7049F2EFFE5A}" type="pres">
      <dgm:prSet presAssocID="{5816C87C-F0F4-4B5D-BF25-D8366B7D5759}" presName="Accent6" presStyleLbl="node1" presStyleIdx="5" presStyleCnt="13" custLinFactX="-63008" custLinFactNeighborX="-100000" custLinFactNeighborY="-19307"/>
      <dgm:spPr/>
      <dgm:t>
        <a:bodyPr/>
        <a:lstStyle/>
        <a:p>
          <a:endParaRPr lang="en-IN"/>
        </a:p>
      </dgm:t>
    </dgm:pt>
    <dgm:pt modelId="{7B744B11-892A-48BE-939F-29A69AC3712A}" type="pres">
      <dgm:prSet presAssocID="{6E159C7F-517D-4FE9-A803-EF2CE0E38401}" presName="Child1" presStyleLbl="node1" presStyleIdx="6" presStyleCnt="13" custScaleX="80523" custScaleY="80523" custLinFactNeighborX="45170" custLinFactNeighborY="-51374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060502BA-C66E-421A-AAFA-F755C7D8C28A}" type="pres">
      <dgm:prSet presAssocID="{6E159C7F-517D-4FE9-A803-EF2CE0E38401}" presName="Accent7" presStyleCnt="0"/>
      <dgm:spPr/>
      <dgm:t>
        <a:bodyPr/>
        <a:lstStyle/>
        <a:p>
          <a:endParaRPr lang="en-IN"/>
        </a:p>
      </dgm:t>
    </dgm:pt>
    <dgm:pt modelId="{2776F469-EDC5-4D30-9A7E-CD43845E8596}" type="pres">
      <dgm:prSet presAssocID="{6E159C7F-517D-4FE9-A803-EF2CE0E38401}" presName="AccentHold1" presStyleLbl="node1" presStyleIdx="7" presStyleCnt="13"/>
      <dgm:spPr/>
      <dgm:t>
        <a:bodyPr/>
        <a:lstStyle/>
        <a:p>
          <a:endParaRPr lang="en-IN"/>
        </a:p>
      </dgm:t>
    </dgm:pt>
    <dgm:pt modelId="{2F75DE9B-692C-4C44-A90F-7FF118340A76}" type="pres">
      <dgm:prSet presAssocID="{6E159C7F-517D-4FE9-A803-EF2CE0E38401}" presName="Accent8" presStyleCnt="0"/>
      <dgm:spPr/>
      <dgm:t>
        <a:bodyPr/>
        <a:lstStyle/>
        <a:p>
          <a:endParaRPr lang="en-IN"/>
        </a:p>
      </dgm:t>
    </dgm:pt>
    <dgm:pt modelId="{CF0AA928-6B08-407B-8AE8-C9ECBD258A07}" type="pres">
      <dgm:prSet presAssocID="{6E159C7F-517D-4FE9-A803-EF2CE0E38401}" presName="AccentHold2" presStyleLbl="node1" presStyleIdx="8" presStyleCnt="13" custLinFactNeighborX="91267" custLinFactNeighborY="-20461"/>
      <dgm:spPr/>
      <dgm:t>
        <a:bodyPr/>
        <a:lstStyle/>
        <a:p>
          <a:endParaRPr lang="en-IN"/>
        </a:p>
      </dgm:t>
    </dgm:pt>
    <dgm:pt modelId="{7003D571-4B57-4DC0-A99C-1A422B526C8C}" type="pres">
      <dgm:prSet presAssocID="{D3DB294A-7D3B-4685-A627-48846F4DC847}" presName="Child2" presStyleLbl="node1" presStyleIdx="9" presStyleCnt="13" custLinFactNeighborX="-93118" custLinFactNeighborY="-18241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018C2591-E805-471D-840D-D5E4F35337A9}" type="pres">
      <dgm:prSet presAssocID="{D3DB294A-7D3B-4685-A627-48846F4DC847}" presName="Accent9" presStyleCnt="0"/>
      <dgm:spPr/>
      <dgm:t>
        <a:bodyPr/>
        <a:lstStyle/>
        <a:p>
          <a:endParaRPr lang="en-IN"/>
        </a:p>
      </dgm:t>
    </dgm:pt>
    <dgm:pt modelId="{77149E31-80A5-4AAF-8986-279EAA5D9831}" type="pres">
      <dgm:prSet presAssocID="{D3DB294A-7D3B-4685-A627-48846F4DC847}" presName="AccentHold1" presStyleLbl="node1" presStyleIdx="10" presStyleCnt="13" custLinFactY="22467" custLinFactNeighborX="41678" custLinFactNeighborY="100000"/>
      <dgm:spPr/>
      <dgm:t>
        <a:bodyPr/>
        <a:lstStyle/>
        <a:p>
          <a:endParaRPr lang="en-IN"/>
        </a:p>
      </dgm:t>
    </dgm:pt>
    <dgm:pt modelId="{178FBC80-7F24-4664-AC43-E57DBF7E4C95}" type="pres">
      <dgm:prSet presAssocID="{D3DB294A-7D3B-4685-A627-48846F4DC847}" presName="Accent10" presStyleCnt="0"/>
      <dgm:spPr/>
      <dgm:t>
        <a:bodyPr/>
        <a:lstStyle/>
        <a:p>
          <a:endParaRPr lang="en-IN"/>
        </a:p>
      </dgm:t>
    </dgm:pt>
    <dgm:pt modelId="{8AA92FD0-18A9-4030-8253-EA2C7E35CCC6}" type="pres">
      <dgm:prSet presAssocID="{D3DB294A-7D3B-4685-A627-48846F4DC847}" presName="AccentHold2" presStyleLbl="node1" presStyleIdx="11" presStyleCnt="13" custLinFactX="204432" custLinFactNeighborX="300000" custLinFactNeighborY="-86027"/>
      <dgm:spPr/>
      <dgm:t>
        <a:bodyPr/>
        <a:lstStyle/>
        <a:p>
          <a:endParaRPr lang="en-IN"/>
        </a:p>
      </dgm:t>
    </dgm:pt>
    <dgm:pt modelId="{69BD04D8-3722-4110-8690-4B8BDED95616}" type="pres">
      <dgm:prSet presAssocID="{D3DB294A-7D3B-4685-A627-48846F4DC847}" presName="Accent11" presStyleCnt="0"/>
      <dgm:spPr/>
      <dgm:t>
        <a:bodyPr/>
        <a:lstStyle/>
        <a:p>
          <a:endParaRPr lang="en-IN"/>
        </a:p>
      </dgm:t>
    </dgm:pt>
    <dgm:pt modelId="{0F90E718-305F-4163-8CC5-1A9857F81419}" type="pres">
      <dgm:prSet presAssocID="{D3DB294A-7D3B-4685-A627-48846F4DC847}" presName="AccentHold3" presStyleLbl="node1" presStyleIdx="12" presStyleCnt="13" custLinFactY="35558" custLinFactNeighborX="57103" custLinFactNeighborY="100000"/>
      <dgm:spPr/>
      <dgm:t>
        <a:bodyPr/>
        <a:lstStyle/>
        <a:p>
          <a:endParaRPr lang="en-IN"/>
        </a:p>
      </dgm:t>
    </dgm:pt>
  </dgm:ptLst>
  <dgm:cxnLst>
    <dgm:cxn modelId="{5158D06E-C20F-41E1-AC96-1957B8193F8A}" type="presOf" srcId="{6E159C7F-517D-4FE9-A803-EF2CE0E38401}" destId="{7B744B11-892A-48BE-939F-29A69AC3712A}" srcOrd="0" destOrd="0" presId="urn:microsoft.com/office/officeart/2009/3/layout/CircleRelationship"/>
    <dgm:cxn modelId="{C36C690F-FE1D-4FF9-A0A4-70FDA523CF02}" type="presOf" srcId="{5816C87C-F0F4-4B5D-BF25-D8366B7D5759}" destId="{8A597687-E205-4751-BE2A-B823FAE9BFDE}" srcOrd="0" destOrd="0" presId="urn:microsoft.com/office/officeart/2009/3/layout/CircleRelationship"/>
    <dgm:cxn modelId="{17F10798-9018-49FC-973A-02C50472E67F}" srcId="{5816C87C-F0F4-4B5D-BF25-D8366B7D5759}" destId="{6E159C7F-517D-4FE9-A803-EF2CE0E38401}" srcOrd="0" destOrd="0" parTransId="{3DFF087B-3EB9-4B26-BB37-80EC7D84B84F}" sibTransId="{95E7D29A-DD6C-4D80-B493-C2FA943D15E8}"/>
    <dgm:cxn modelId="{C8966DD0-CF81-4CAD-A084-A5353C4FC6BA}" type="presOf" srcId="{D3DB294A-7D3B-4685-A627-48846F4DC847}" destId="{7003D571-4B57-4DC0-A99C-1A422B526C8C}" srcOrd="0" destOrd="0" presId="urn:microsoft.com/office/officeart/2009/3/layout/CircleRelationship"/>
    <dgm:cxn modelId="{86A5BB03-010E-4AA3-9F6A-D558FC721759}" srcId="{B506796D-D528-4953-9458-27F6C3593C77}" destId="{5816C87C-F0F4-4B5D-BF25-D8366B7D5759}" srcOrd="0" destOrd="0" parTransId="{409740FE-C13C-4EA8-A40E-11B923D1CD3C}" sibTransId="{8DDF41C1-6AD8-4B57-B226-490841E3CF08}"/>
    <dgm:cxn modelId="{6FEA4C36-0ABF-402E-88F1-459DFA150803}" srcId="{5816C87C-F0F4-4B5D-BF25-D8366B7D5759}" destId="{D3DB294A-7D3B-4685-A627-48846F4DC847}" srcOrd="1" destOrd="0" parTransId="{119A553A-9E42-4964-9AF7-2381EAC4602B}" sibTransId="{9E7B1F16-3F3A-43EF-9D34-8C48136CD26E}"/>
    <dgm:cxn modelId="{3B44E764-829A-4DA1-9BE9-B4B8938174C2}" type="presOf" srcId="{B506796D-D528-4953-9458-27F6C3593C77}" destId="{F5086F54-6BB9-4D72-89FD-48488737BB46}" srcOrd="0" destOrd="0" presId="urn:microsoft.com/office/officeart/2009/3/layout/CircleRelationship"/>
    <dgm:cxn modelId="{73731D31-A46D-4FF6-BC8F-4F4E1A011AF5}" type="presParOf" srcId="{F5086F54-6BB9-4D72-89FD-48488737BB46}" destId="{8A597687-E205-4751-BE2A-B823FAE9BFDE}" srcOrd="0" destOrd="0" presId="urn:microsoft.com/office/officeart/2009/3/layout/CircleRelationship"/>
    <dgm:cxn modelId="{F78BB1D7-B75B-401A-9EAC-03DC330D77AB}" type="presParOf" srcId="{F5086F54-6BB9-4D72-89FD-48488737BB46}" destId="{414955A5-DEED-4742-BD46-9FE09D402A58}" srcOrd="1" destOrd="0" presId="urn:microsoft.com/office/officeart/2009/3/layout/CircleRelationship"/>
    <dgm:cxn modelId="{49C884D5-7898-4B26-8123-CCBE13F8FB99}" type="presParOf" srcId="{F5086F54-6BB9-4D72-89FD-48488737BB46}" destId="{8847F02F-F956-4C09-A5F1-2CEA57960905}" srcOrd="2" destOrd="0" presId="urn:microsoft.com/office/officeart/2009/3/layout/CircleRelationship"/>
    <dgm:cxn modelId="{B50688DF-79D5-487E-A7C5-3D7FA2AE52E4}" type="presParOf" srcId="{F5086F54-6BB9-4D72-89FD-48488737BB46}" destId="{DCF12F61-5F52-4317-BD33-F669884D3F82}" srcOrd="3" destOrd="0" presId="urn:microsoft.com/office/officeart/2009/3/layout/CircleRelationship"/>
    <dgm:cxn modelId="{DCE17D07-FF20-4441-9BBC-3E4A51FA5DD0}" type="presParOf" srcId="{F5086F54-6BB9-4D72-89FD-48488737BB46}" destId="{6650C6B5-3243-4291-965B-6E1E26EA1C5B}" srcOrd="4" destOrd="0" presId="urn:microsoft.com/office/officeart/2009/3/layout/CircleRelationship"/>
    <dgm:cxn modelId="{F31581CC-195B-462D-8C9B-8DAF026AA57C}" type="presParOf" srcId="{F5086F54-6BB9-4D72-89FD-48488737BB46}" destId="{9B3E158A-A147-4CF0-BC6E-057515C9CE7F}" srcOrd="5" destOrd="0" presId="urn:microsoft.com/office/officeart/2009/3/layout/CircleRelationship"/>
    <dgm:cxn modelId="{9C407F12-E427-4563-A053-D331AC39940A}" type="presParOf" srcId="{F5086F54-6BB9-4D72-89FD-48488737BB46}" destId="{897CF43F-0090-455C-88F7-7049F2EFFE5A}" srcOrd="6" destOrd="0" presId="urn:microsoft.com/office/officeart/2009/3/layout/CircleRelationship"/>
    <dgm:cxn modelId="{6BCA610B-04BA-430F-AFC1-07031978C591}" type="presParOf" srcId="{F5086F54-6BB9-4D72-89FD-48488737BB46}" destId="{7B744B11-892A-48BE-939F-29A69AC3712A}" srcOrd="7" destOrd="0" presId="urn:microsoft.com/office/officeart/2009/3/layout/CircleRelationship"/>
    <dgm:cxn modelId="{10F8EFB3-10A1-41D1-B7EF-052CC621379B}" type="presParOf" srcId="{F5086F54-6BB9-4D72-89FD-48488737BB46}" destId="{060502BA-C66E-421A-AAFA-F755C7D8C28A}" srcOrd="8" destOrd="0" presId="urn:microsoft.com/office/officeart/2009/3/layout/CircleRelationship"/>
    <dgm:cxn modelId="{3E4AF0CB-FD1E-4A6F-A10C-7153D1E1B218}" type="presParOf" srcId="{060502BA-C66E-421A-AAFA-F755C7D8C28A}" destId="{2776F469-EDC5-4D30-9A7E-CD43845E8596}" srcOrd="0" destOrd="0" presId="urn:microsoft.com/office/officeart/2009/3/layout/CircleRelationship"/>
    <dgm:cxn modelId="{C290C1BD-61D1-48ED-BB4D-A640AAE98B76}" type="presParOf" srcId="{F5086F54-6BB9-4D72-89FD-48488737BB46}" destId="{2F75DE9B-692C-4C44-A90F-7FF118340A76}" srcOrd="9" destOrd="0" presId="urn:microsoft.com/office/officeart/2009/3/layout/CircleRelationship"/>
    <dgm:cxn modelId="{399A4043-5F28-4C72-AA3A-CE73D2D02900}" type="presParOf" srcId="{2F75DE9B-692C-4C44-A90F-7FF118340A76}" destId="{CF0AA928-6B08-407B-8AE8-C9ECBD258A07}" srcOrd="0" destOrd="0" presId="urn:microsoft.com/office/officeart/2009/3/layout/CircleRelationship"/>
    <dgm:cxn modelId="{1244B65C-D8C9-4B30-A041-65CD802A34C1}" type="presParOf" srcId="{F5086F54-6BB9-4D72-89FD-48488737BB46}" destId="{7003D571-4B57-4DC0-A99C-1A422B526C8C}" srcOrd="10" destOrd="0" presId="urn:microsoft.com/office/officeart/2009/3/layout/CircleRelationship"/>
    <dgm:cxn modelId="{1726ADBC-67DE-41BB-A568-40AA54F7B152}" type="presParOf" srcId="{F5086F54-6BB9-4D72-89FD-48488737BB46}" destId="{018C2591-E805-471D-840D-D5E4F35337A9}" srcOrd="11" destOrd="0" presId="urn:microsoft.com/office/officeart/2009/3/layout/CircleRelationship"/>
    <dgm:cxn modelId="{1C71182A-1B2C-4ED1-9AD9-3D4107E6B02C}" type="presParOf" srcId="{018C2591-E805-471D-840D-D5E4F35337A9}" destId="{77149E31-80A5-4AAF-8986-279EAA5D9831}" srcOrd="0" destOrd="0" presId="urn:microsoft.com/office/officeart/2009/3/layout/CircleRelationship"/>
    <dgm:cxn modelId="{F6BC6FBC-6DD5-484B-B330-C944DDBE168D}" type="presParOf" srcId="{F5086F54-6BB9-4D72-89FD-48488737BB46}" destId="{178FBC80-7F24-4664-AC43-E57DBF7E4C95}" srcOrd="12" destOrd="0" presId="urn:microsoft.com/office/officeart/2009/3/layout/CircleRelationship"/>
    <dgm:cxn modelId="{642C1CBF-502A-42B5-BE86-2C4E580B19CF}" type="presParOf" srcId="{178FBC80-7F24-4664-AC43-E57DBF7E4C95}" destId="{8AA92FD0-18A9-4030-8253-EA2C7E35CCC6}" srcOrd="0" destOrd="0" presId="urn:microsoft.com/office/officeart/2009/3/layout/CircleRelationship"/>
    <dgm:cxn modelId="{D8CB66B4-B5E4-4442-8FAB-C8B88CE226E7}" type="presParOf" srcId="{F5086F54-6BB9-4D72-89FD-48488737BB46}" destId="{69BD04D8-3722-4110-8690-4B8BDED95616}" srcOrd="13" destOrd="0" presId="urn:microsoft.com/office/officeart/2009/3/layout/CircleRelationship"/>
    <dgm:cxn modelId="{1EB261B3-83BD-465E-BB7F-62820FE3CDCE}" type="presParOf" srcId="{69BD04D8-3722-4110-8690-4B8BDED95616}" destId="{0F90E718-305F-4163-8CC5-1A9857F81419}" srcOrd="0" destOrd="0" presId="urn:microsoft.com/office/officeart/2009/3/layout/CircleRelationship"/>
  </dgm:cxnLst>
  <dgm:bg>
    <a:noFill/>
    <a:effectLst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597687-E205-4751-BE2A-B823FAE9BFDE}">
      <dsp:nvSpPr>
        <dsp:cNvPr id="0" name=""/>
        <dsp:cNvSpPr/>
      </dsp:nvSpPr>
      <dsp:spPr>
        <a:xfrm>
          <a:off x="372158" y="170932"/>
          <a:ext cx="1061027" cy="106100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3400" kern="1200" dirty="0"/>
        </a:p>
      </dsp:txBody>
      <dsp:txXfrm>
        <a:off x="527542" y="326312"/>
        <a:ext cx="750259" cy="750244"/>
      </dsp:txXfrm>
    </dsp:sp>
    <dsp:sp modelId="{414955A5-DEED-4742-BD46-9FE09D402A58}">
      <dsp:nvSpPr>
        <dsp:cNvPr id="0" name=""/>
        <dsp:cNvSpPr/>
      </dsp:nvSpPr>
      <dsp:spPr>
        <a:xfrm>
          <a:off x="977557" y="122592"/>
          <a:ext cx="118001" cy="117999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47F02F-F956-4C09-A5F1-2CEA57960905}">
      <dsp:nvSpPr>
        <dsp:cNvPr id="0" name=""/>
        <dsp:cNvSpPr/>
      </dsp:nvSpPr>
      <dsp:spPr>
        <a:xfrm>
          <a:off x="650424" y="1044455"/>
          <a:ext cx="85442" cy="8552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F12F61-5F52-4317-BD33-F669884D3F82}">
      <dsp:nvSpPr>
        <dsp:cNvPr id="0" name=""/>
        <dsp:cNvSpPr/>
      </dsp:nvSpPr>
      <dsp:spPr>
        <a:xfrm>
          <a:off x="1445961" y="862285"/>
          <a:ext cx="85442" cy="8552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50C6B5-3243-4291-965B-6E1E26EA1C5B}">
      <dsp:nvSpPr>
        <dsp:cNvPr id="0" name=""/>
        <dsp:cNvSpPr/>
      </dsp:nvSpPr>
      <dsp:spPr>
        <a:xfrm>
          <a:off x="1171907" y="1067878"/>
          <a:ext cx="118001" cy="117999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B3E158A-A147-4CF0-BC6E-057515C9CE7F}">
      <dsp:nvSpPr>
        <dsp:cNvPr id="0" name=""/>
        <dsp:cNvSpPr/>
      </dsp:nvSpPr>
      <dsp:spPr>
        <a:xfrm>
          <a:off x="722414" y="290295"/>
          <a:ext cx="85442" cy="8552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97CF43F-0090-455C-88F7-7049F2EFFE5A}">
      <dsp:nvSpPr>
        <dsp:cNvPr id="0" name=""/>
        <dsp:cNvSpPr/>
      </dsp:nvSpPr>
      <dsp:spPr>
        <a:xfrm>
          <a:off x="313784" y="763010"/>
          <a:ext cx="85442" cy="8552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744B11-892A-48BE-939F-29A69AC3712A}">
      <dsp:nvSpPr>
        <dsp:cNvPr id="0" name=""/>
        <dsp:cNvSpPr/>
      </dsp:nvSpPr>
      <dsp:spPr>
        <a:xfrm>
          <a:off x="277500" y="182893"/>
          <a:ext cx="347341" cy="347230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100" kern="1200" dirty="0"/>
        </a:p>
      </dsp:txBody>
      <dsp:txXfrm>
        <a:off x="328367" y="233744"/>
        <a:ext cx="245607" cy="245528"/>
      </dsp:txXfrm>
    </dsp:sp>
    <dsp:sp modelId="{2776F469-EDC5-4D30-9A7E-CD43845E8596}">
      <dsp:nvSpPr>
        <dsp:cNvPr id="0" name=""/>
        <dsp:cNvSpPr/>
      </dsp:nvSpPr>
      <dsp:spPr>
        <a:xfrm>
          <a:off x="858175" y="294014"/>
          <a:ext cx="118001" cy="117999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0AA928-6B08-407B-8AE8-C9ECBD258A07}">
      <dsp:nvSpPr>
        <dsp:cNvPr id="0" name=""/>
        <dsp:cNvSpPr/>
      </dsp:nvSpPr>
      <dsp:spPr>
        <a:xfrm>
          <a:off x="275783" y="876434"/>
          <a:ext cx="213310" cy="213316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03D571-4B57-4DC0-A99C-1A422B526C8C}">
      <dsp:nvSpPr>
        <dsp:cNvPr id="0" name=""/>
        <dsp:cNvSpPr/>
      </dsp:nvSpPr>
      <dsp:spPr>
        <a:xfrm>
          <a:off x="1140242" y="80870"/>
          <a:ext cx="431356" cy="43121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 dirty="0"/>
        </a:p>
      </dsp:txBody>
      <dsp:txXfrm>
        <a:off x="1203413" y="144020"/>
        <a:ext cx="305014" cy="304918"/>
      </dsp:txXfrm>
    </dsp:sp>
    <dsp:sp modelId="{77149E31-80A5-4AAF-8986-279EAA5D9831}">
      <dsp:nvSpPr>
        <dsp:cNvPr id="0" name=""/>
        <dsp:cNvSpPr/>
      </dsp:nvSpPr>
      <dsp:spPr>
        <a:xfrm>
          <a:off x="1398700" y="601765"/>
          <a:ext cx="118001" cy="117999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A92FD0-18A9-4030-8253-EA2C7E35CCC6}">
      <dsp:nvSpPr>
        <dsp:cNvPr id="0" name=""/>
        <dsp:cNvSpPr/>
      </dsp:nvSpPr>
      <dsp:spPr>
        <a:xfrm>
          <a:off x="430999" y="1100354"/>
          <a:ext cx="85442" cy="8552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90E718-305F-4163-8CC5-1A9857F81419}">
      <dsp:nvSpPr>
        <dsp:cNvPr id="0" name=""/>
        <dsp:cNvSpPr/>
      </dsp:nvSpPr>
      <dsp:spPr>
        <a:xfrm>
          <a:off x="900848" y="1168146"/>
          <a:ext cx="85442" cy="8552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2291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8650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11175"/>
            <a:ext cx="2760345" cy="81365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11175"/>
            <a:ext cx="8121015" cy="813657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922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7242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6121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8470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2334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3132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043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4410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82397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4845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DFC301-B830-4FD3-95A0-C6D498A1C363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DD3FA5-5A09-4155-8915-181E4DC5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6101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openxmlformats.org/officeDocument/2006/relationships/image" Target="../media/image5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4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.png"/><Relationship Id="rId1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7" Type="http://schemas.openxmlformats.org/officeDocument/2006/relationships/chart" Target="../charts/chart21.xml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0.xml"/><Relationship Id="rId5" Type="http://schemas.openxmlformats.org/officeDocument/2006/relationships/chart" Target="../charts/chart19.xml"/><Relationship Id="rId4" Type="http://schemas.openxmlformats.org/officeDocument/2006/relationships/chart" Target="../charts/char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chart" Target="../charts/chart2.xml"/><Relationship Id="rId7" Type="http://schemas.openxmlformats.org/officeDocument/2006/relationships/image" Target="../media/image1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0.xml"/><Relationship Id="rId13" Type="http://schemas.openxmlformats.org/officeDocument/2006/relationships/chart" Target="../charts/chart15.xml"/><Relationship Id="rId3" Type="http://schemas.openxmlformats.org/officeDocument/2006/relationships/chart" Target="../charts/chart5.xml"/><Relationship Id="rId7" Type="http://schemas.openxmlformats.org/officeDocument/2006/relationships/chart" Target="../charts/chart9.xml"/><Relationship Id="rId12" Type="http://schemas.openxmlformats.org/officeDocument/2006/relationships/chart" Target="../charts/chart14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8.xml"/><Relationship Id="rId11" Type="http://schemas.openxmlformats.org/officeDocument/2006/relationships/chart" Target="../charts/chart13.xml"/><Relationship Id="rId5" Type="http://schemas.openxmlformats.org/officeDocument/2006/relationships/chart" Target="../charts/chart7.xml"/><Relationship Id="rId10" Type="http://schemas.openxmlformats.org/officeDocument/2006/relationships/chart" Target="../charts/chart12.xml"/><Relationship Id="rId4" Type="http://schemas.openxmlformats.org/officeDocument/2006/relationships/chart" Target="../charts/chart6.xml"/><Relationship Id="rId9" Type="http://schemas.openxmlformats.org/officeDocument/2006/relationships/chart" Target="../charts/char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2" name="Straight Arrow Connector 311"/>
          <p:cNvCxnSpPr/>
          <p:nvPr/>
        </p:nvCxnSpPr>
        <p:spPr>
          <a:xfrm>
            <a:off x="10042204" y="5638840"/>
            <a:ext cx="1" cy="124783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/>
          <p:cNvCxnSpPr/>
          <p:nvPr/>
        </p:nvCxnSpPr>
        <p:spPr>
          <a:xfrm>
            <a:off x="11765123" y="5636417"/>
            <a:ext cx="1" cy="124783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lowchart: Off-page Connector 19"/>
          <p:cNvSpPr/>
          <p:nvPr/>
        </p:nvSpPr>
        <p:spPr>
          <a:xfrm>
            <a:off x="4214351" y="1705391"/>
            <a:ext cx="1224872" cy="58944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5000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  <a:gd name="connsiteX0" fmla="*/ 0 w 10000"/>
              <a:gd name="connsiteY0" fmla="*/ 0 h 11904"/>
              <a:gd name="connsiteX1" fmla="*/ 10000 w 10000"/>
              <a:gd name="connsiteY1" fmla="*/ 0 h 11904"/>
              <a:gd name="connsiteX2" fmla="*/ 10000 w 10000"/>
              <a:gd name="connsiteY2" fmla="*/ 8000 h 11904"/>
              <a:gd name="connsiteX3" fmla="*/ 4806 w 10000"/>
              <a:gd name="connsiteY3" fmla="*/ 11904 h 11904"/>
              <a:gd name="connsiteX4" fmla="*/ 0 w 10000"/>
              <a:gd name="connsiteY4" fmla="*/ 8000 h 11904"/>
              <a:gd name="connsiteX5" fmla="*/ 0 w 10000"/>
              <a:gd name="connsiteY5" fmla="*/ 0 h 11904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4962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4884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4884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4962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1678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lnTo>
                  <a:pt x="4962" y="11678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owchart: Off-page Connector 19"/>
          <p:cNvSpPr/>
          <p:nvPr/>
        </p:nvSpPr>
        <p:spPr>
          <a:xfrm>
            <a:off x="10003887" y="1476056"/>
            <a:ext cx="1762744" cy="7244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5000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1678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lnTo>
                  <a:pt x="5000" y="11678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owchart: Magnetic Disk 4"/>
          <p:cNvSpPr/>
          <p:nvPr/>
        </p:nvSpPr>
        <p:spPr>
          <a:xfrm>
            <a:off x="4214351" y="2607369"/>
            <a:ext cx="1224872" cy="677002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95924" y="3874699"/>
            <a:ext cx="1877606" cy="289441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1. Data collection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06182" y="2844778"/>
            <a:ext cx="82310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SQLite </a:t>
            </a:r>
            <a:r>
              <a:rPr lang="en-IN" sz="1100" dirty="0"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784995" y="1755596"/>
            <a:ext cx="208875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Pushshift Reddit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63540" y="2056331"/>
            <a:ext cx="2016659" cy="289441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2</a:t>
            </a:r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. Data </a:t>
            </a:r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554130" y="193879"/>
            <a:ext cx="2470840" cy="1314263"/>
          </a:xfrm>
          <a:prstGeom prst="rect">
            <a:avLst/>
          </a:prstGeom>
          <a:solidFill>
            <a:srgbClr val="FFFFFF"/>
          </a:solidFill>
          <a:ln>
            <a:solidFill>
              <a:schemeClr val="accent5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10064" y="297060"/>
            <a:ext cx="24630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Merged “title” and “main text body” of every post</a:t>
            </a:r>
          </a:p>
          <a:p>
            <a:pPr marL="228600" indent="-228600">
              <a:buAutoNum type="arabicPeriod"/>
            </a:pP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Removed URLs, punctuations, numbers, and whitespaces </a:t>
            </a:r>
          </a:p>
          <a:p>
            <a:pPr marL="228600" indent="-228600">
              <a:buAutoNum type="arabicPeriod"/>
            </a:pP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Converted text to lowercase</a:t>
            </a:r>
          </a:p>
          <a:p>
            <a:pPr marL="228600" indent="-228600">
              <a:buAutoNum type="arabicPeriod"/>
            </a:pP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Dropped duplicates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owchart: Predefined Process 14"/>
          <p:cNvSpPr/>
          <p:nvPr/>
        </p:nvSpPr>
        <p:spPr>
          <a:xfrm>
            <a:off x="10003887" y="2288938"/>
            <a:ext cx="1762744" cy="652163"/>
          </a:xfrm>
          <a:prstGeom prst="flowChartPredefinedProcess">
            <a:avLst/>
          </a:prstGeom>
          <a:solidFill>
            <a:srgbClr val="DEEBF7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941729" y="3090519"/>
            <a:ext cx="1887059" cy="289441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3. Feature selection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03886" y="1492900"/>
            <a:ext cx="1762745" cy="6001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Universal Sentence Encoder (USE)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owchart: Off-page Connector 19"/>
          <p:cNvSpPr/>
          <p:nvPr/>
        </p:nvSpPr>
        <p:spPr>
          <a:xfrm>
            <a:off x="10003887" y="390736"/>
            <a:ext cx="1762744" cy="99028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11678"/>
              <a:gd name="connsiteX1" fmla="*/ 10000 w 10000"/>
              <a:gd name="connsiteY1" fmla="*/ 0 h 11678"/>
              <a:gd name="connsiteX2" fmla="*/ 10000 w 10000"/>
              <a:gd name="connsiteY2" fmla="*/ 8000 h 11678"/>
              <a:gd name="connsiteX3" fmla="*/ 5000 w 10000"/>
              <a:gd name="connsiteY3" fmla="*/ 11678 h 11678"/>
              <a:gd name="connsiteX4" fmla="*/ 0 w 10000"/>
              <a:gd name="connsiteY4" fmla="*/ 8000 h 11678"/>
              <a:gd name="connsiteX5" fmla="*/ 0 w 10000"/>
              <a:gd name="connsiteY5" fmla="*/ 0 h 1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1678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lnTo>
                  <a:pt x="5000" y="11678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rgbClr val="4E79C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003886" y="414373"/>
            <a:ext cx="17627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  <a:p>
            <a:pPr algn="ctr"/>
            <a:r>
              <a:rPr lang="en-IN" sz="1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 length “clean text” for every Reddit post from Step 2</a:t>
            </a:r>
            <a:endParaRPr lang="en-IN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095969" y="2315184"/>
            <a:ext cx="15785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512 dimensional feature vector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623075" y="6167636"/>
            <a:ext cx="2583026" cy="289441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6. Clustering and optimization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948104" y="6301277"/>
            <a:ext cx="1877607" cy="289441"/>
          </a:xfrm>
          <a:prstGeom prst="roundRect">
            <a:avLst/>
          </a:prstGeom>
          <a:ln w="12700"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4. Data exploration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3" name="Group 192"/>
          <p:cNvGrpSpPr/>
          <p:nvPr/>
        </p:nvGrpSpPr>
        <p:grpSpPr>
          <a:xfrm>
            <a:off x="9930325" y="3850595"/>
            <a:ext cx="1973270" cy="1484676"/>
            <a:chOff x="8719672" y="4633758"/>
            <a:chExt cx="1713347" cy="1496533"/>
          </a:xfrm>
        </p:grpSpPr>
        <p:graphicFrame>
          <p:nvGraphicFramePr>
            <p:cNvPr id="28" name="Diagram 27"/>
            <p:cNvGraphicFramePr/>
            <p:nvPr>
              <p:extLst>
                <p:ext uri="{D42A27DB-BD31-4B8C-83A1-F6EECF244321}">
                  <p14:modId xmlns:p14="http://schemas.microsoft.com/office/powerpoint/2010/main" val="3090548782"/>
                </p:ext>
              </p:extLst>
            </p:nvPr>
          </p:nvGraphicFramePr>
          <p:xfrm>
            <a:off x="8719672" y="4633758"/>
            <a:ext cx="1713347" cy="14965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45" name="TextBox 44"/>
            <p:cNvSpPr txBox="1"/>
            <p:nvPr/>
          </p:nvSpPr>
          <p:spPr>
            <a:xfrm>
              <a:off x="8927329" y="5068464"/>
              <a:ext cx="1174821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1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K-means clustering algorithm</a:t>
              </a:r>
            </a:p>
          </p:txBody>
        </p:sp>
      </p:grpSp>
      <p:cxnSp>
        <p:nvCxnSpPr>
          <p:cNvPr id="3" name="Straight Arrow Connector 2"/>
          <p:cNvCxnSpPr/>
          <p:nvPr/>
        </p:nvCxnSpPr>
        <p:spPr>
          <a:xfrm flipH="1">
            <a:off x="4815840" y="2336867"/>
            <a:ext cx="4397" cy="214038"/>
          </a:xfrm>
          <a:prstGeom prst="straightConnector1">
            <a:avLst/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777" y="68580"/>
            <a:ext cx="1739901" cy="1725067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3468030" y="448663"/>
            <a:ext cx="20887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Remote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111140" y="958453"/>
            <a:ext cx="20887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866963" y="3382039"/>
            <a:ext cx="202220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Posts count = c.1.69m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Subreddits count	= 55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740374" y="1435242"/>
            <a:ext cx="150932" cy="215162"/>
            <a:chOff x="3276115" y="2443653"/>
            <a:chExt cx="150932" cy="215162"/>
          </a:xfrm>
        </p:grpSpPr>
        <p:cxnSp>
          <p:nvCxnSpPr>
            <p:cNvPr id="46" name="Straight Arrow Connector 45"/>
            <p:cNvCxnSpPr/>
            <p:nvPr/>
          </p:nvCxnSpPr>
          <p:spPr>
            <a:xfrm flipH="1">
              <a:off x="3422650" y="2444777"/>
              <a:ext cx="4397" cy="214038"/>
            </a:xfrm>
            <a:prstGeom prst="straightConnector1">
              <a:avLst/>
            </a:prstGeom>
            <a:ln w="127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3276115" y="2443653"/>
              <a:ext cx="0" cy="215162"/>
            </a:xfrm>
            <a:prstGeom prst="straightConnector1">
              <a:avLst/>
            </a:prstGeom>
            <a:ln w="127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ectangle 52"/>
          <p:cNvSpPr/>
          <p:nvPr/>
        </p:nvSpPr>
        <p:spPr>
          <a:xfrm>
            <a:off x="6947018" y="1596443"/>
            <a:ext cx="164970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Posts count = c.1.51m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Subreddits count = 55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5" name="Elbow Connector 54"/>
          <p:cNvCxnSpPr>
            <a:stCxn id="5" idx="4"/>
            <a:endCxn id="13" idx="1"/>
          </p:cNvCxnSpPr>
          <p:nvPr/>
        </p:nvCxnSpPr>
        <p:spPr>
          <a:xfrm flipV="1">
            <a:off x="5439223" y="851011"/>
            <a:ext cx="1114907" cy="2094859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/>
          <p:nvPr/>
        </p:nvCxnSpPr>
        <p:spPr>
          <a:xfrm>
            <a:off x="9023833" y="631946"/>
            <a:ext cx="980053" cy="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230" y="4727668"/>
            <a:ext cx="1240752" cy="1232256"/>
          </a:xfrm>
          <a:prstGeom prst="rect">
            <a:avLst/>
          </a:prstGeom>
        </p:spPr>
      </p:pic>
      <p:cxnSp>
        <p:nvCxnSpPr>
          <p:cNvPr id="83" name="Elbow Connector 82"/>
          <p:cNvCxnSpPr>
            <a:stCxn id="5" idx="2"/>
            <a:endCxn id="81" idx="1"/>
          </p:cNvCxnSpPr>
          <p:nvPr/>
        </p:nvCxnSpPr>
        <p:spPr>
          <a:xfrm rot="10800000" flipH="1" flipV="1">
            <a:off x="4214350" y="2945870"/>
            <a:ext cx="41879" cy="2397926"/>
          </a:xfrm>
          <a:prstGeom prst="bentConnector3">
            <a:avLst>
              <a:gd name="adj1" fmla="val -1865016"/>
            </a:avLst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6983922" y="4114067"/>
            <a:ext cx="1595485" cy="289441"/>
          </a:xfrm>
          <a:prstGeom prst="roundRect">
            <a:avLst/>
          </a:prstGeom>
          <a:ln w="12700"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5. Sampling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3830553" y="5842179"/>
            <a:ext cx="211271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Selected posts count = c.1m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Selected subreddits count = 54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753" y="2349759"/>
            <a:ext cx="1369823" cy="1369823"/>
          </a:xfrm>
          <a:prstGeom prst="rect">
            <a:avLst/>
          </a:prstGeom>
        </p:spPr>
      </p:pic>
      <p:cxnSp>
        <p:nvCxnSpPr>
          <p:cNvPr id="93" name="Elbow Connector 92"/>
          <p:cNvCxnSpPr>
            <a:stCxn id="81" idx="3"/>
            <a:endCxn id="92" idx="1"/>
          </p:cNvCxnSpPr>
          <p:nvPr/>
        </p:nvCxnSpPr>
        <p:spPr>
          <a:xfrm flipV="1">
            <a:off x="5496982" y="3034671"/>
            <a:ext cx="1599771" cy="2309125"/>
          </a:xfrm>
          <a:prstGeom prst="bentConnector3">
            <a:avLst>
              <a:gd name="adj1" fmla="val 34282"/>
            </a:avLst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98"/>
          <p:cNvCxnSpPr>
            <a:stCxn id="15" idx="1"/>
          </p:cNvCxnSpPr>
          <p:nvPr/>
        </p:nvCxnSpPr>
        <p:spPr>
          <a:xfrm rot="10800000" flipV="1">
            <a:off x="8407387" y="2615020"/>
            <a:ext cx="1596500" cy="574430"/>
          </a:xfrm>
          <a:prstGeom prst="bentConnector3">
            <a:avLst>
              <a:gd name="adj1" fmla="val 32101"/>
            </a:avLst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flipH="1">
            <a:off x="9251199" y="631946"/>
            <a:ext cx="8991" cy="2348932"/>
          </a:xfrm>
          <a:prstGeom prst="line">
            <a:avLst/>
          </a:prstGeom>
          <a:ln w="127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H="1">
            <a:off x="8415276" y="2980878"/>
            <a:ext cx="844914" cy="0"/>
          </a:xfrm>
          <a:prstGeom prst="straightConnector1">
            <a:avLst/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6818367" y="3654553"/>
            <a:ext cx="19265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Sample 1 &amp; Sample 2, 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posts count = 150,000 each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4" name="Straight Arrow Connector 193"/>
          <p:cNvCxnSpPr>
            <a:endCxn id="200" idx="0"/>
          </p:cNvCxnSpPr>
          <p:nvPr/>
        </p:nvCxnSpPr>
        <p:spPr>
          <a:xfrm>
            <a:off x="11361420" y="4926288"/>
            <a:ext cx="411056" cy="326042"/>
          </a:xfrm>
          <a:prstGeom prst="straightConnector1">
            <a:avLst/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ectangle 199"/>
          <p:cNvSpPr/>
          <p:nvPr/>
        </p:nvSpPr>
        <p:spPr>
          <a:xfrm>
            <a:off x="11099336" y="5252330"/>
            <a:ext cx="1346280" cy="4041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Elbow method</a:t>
            </a:r>
            <a:endParaRPr lang="en-IN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" name="Rectangle 203"/>
          <p:cNvSpPr/>
          <p:nvPr/>
        </p:nvSpPr>
        <p:spPr>
          <a:xfrm>
            <a:off x="3813714" y="204294"/>
            <a:ext cx="2026147" cy="4164512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5" name="Rectangle 204"/>
          <p:cNvSpPr/>
          <p:nvPr/>
        </p:nvSpPr>
        <p:spPr>
          <a:xfrm>
            <a:off x="9815814" y="204294"/>
            <a:ext cx="2185685" cy="3359514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9" name="Rectangle 208"/>
          <p:cNvSpPr/>
          <p:nvPr/>
        </p:nvSpPr>
        <p:spPr>
          <a:xfrm>
            <a:off x="10810408" y="5700886"/>
            <a:ext cx="19265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Optimum no. of clusters</a:t>
            </a:r>
          </a:p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(identified) = 20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0" name="Straight Arrow Connector 209"/>
          <p:cNvCxnSpPr>
            <a:stCxn id="200" idx="1"/>
            <a:endCxn id="211" idx="3"/>
          </p:cNvCxnSpPr>
          <p:nvPr/>
        </p:nvCxnSpPr>
        <p:spPr>
          <a:xfrm flipH="1">
            <a:off x="10783643" y="5454416"/>
            <a:ext cx="315693" cy="0"/>
          </a:xfrm>
          <a:prstGeom prst="straightConnector1">
            <a:avLst/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210"/>
          <p:cNvSpPr/>
          <p:nvPr/>
        </p:nvSpPr>
        <p:spPr>
          <a:xfrm>
            <a:off x="9331358" y="5252330"/>
            <a:ext cx="1452285" cy="404172"/>
          </a:xfrm>
          <a:prstGeom prst="rect">
            <a:avLst/>
          </a:prstGeom>
          <a:solidFill>
            <a:srgbClr val="DEEB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ctangle 211"/>
          <p:cNvSpPr/>
          <p:nvPr/>
        </p:nvSpPr>
        <p:spPr>
          <a:xfrm>
            <a:off x="9114789" y="5700886"/>
            <a:ext cx="19265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Optimum no. of clusters</a:t>
            </a:r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merged &amp; finalized</a:t>
            </a: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= 12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0" name="Rectangle 219"/>
          <p:cNvSpPr/>
          <p:nvPr/>
        </p:nvSpPr>
        <p:spPr>
          <a:xfrm>
            <a:off x="9353342" y="5248475"/>
            <a:ext cx="137277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>
                <a:latin typeface="Arial" panose="020B0604020202020204" pitchFamily="34" charset="0"/>
                <a:cs typeface="Arial" panose="020B0604020202020204" pitchFamily="34" charset="0"/>
              </a:rPr>
              <a:t>Keywords and domain knowledge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9203040" y="3843838"/>
            <a:ext cx="3381390" cy="2797003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2" name="Elbow Connector 231"/>
          <p:cNvCxnSpPr/>
          <p:nvPr/>
        </p:nvCxnSpPr>
        <p:spPr>
          <a:xfrm>
            <a:off x="8415275" y="3421937"/>
            <a:ext cx="1677721" cy="768218"/>
          </a:xfrm>
          <a:prstGeom prst="bentConnector3">
            <a:avLst>
              <a:gd name="adj1" fmla="val 27518"/>
            </a:avLst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TextBox 241"/>
          <p:cNvSpPr txBox="1"/>
          <p:nvPr/>
        </p:nvSpPr>
        <p:spPr>
          <a:xfrm>
            <a:off x="6331765" y="6278092"/>
            <a:ext cx="2583026" cy="476726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 7. Visualization and results interpretation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8" name="Rectangle 257"/>
          <p:cNvSpPr/>
          <p:nvPr/>
        </p:nvSpPr>
        <p:spPr>
          <a:xfrm>
            <a:off x="7447522" y="5826068"/>
            <a:ext cx="130634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UMAP component plots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4" name="Rectangle 263"/>
          <p:cNvSpPr/>
          <p:nvPr/>
        </p:nvSpPr>
        <p:spPr>
          <a:xfrm>
            <a:off x="6596127" y="5128624"/>
            <a:ext cx="10337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Word clouds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5" name="Picture 26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7" b="24283"/>
          <a:stretch/>
        </p:blipFill>
        <p:spPr>
          <a:xfrm>
            <a:off x="6689459" y="4614707"/>
            <a:ext cx="831375" cy="553688"/>
          </a:xfrm>
          <a:prstGeom prst="rect">
            <a:avLst/>
          </a:prstGeom>
          <a:ln>
            <a:noFill/>
          </a:ln>
        </p:spPr>
      </p:pic>
      <p:pic>
        <p:nvPicPr>
          <p:cNvPr id="266" name="Picture 265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5" t="19338" r="11482" b="16692"/>
          <a:stretch/>
        </p:blipFill>
        <p:spPr>
          <a:xfrm>
            <a:off x="7810241" y="5413094"/>
            <a:ext cx="596086" cy="490312"/>
          </a:xfrm>
          <a:prstGeom prst="rect">
            <a:avLst/>
          </a:prstGeom>
          <a:ln>
            <a:noFill/>
          </a:ln>
        </p:spPr>
      </p:pic>
      <p:grpSp>
        <p:nvGrpSpPr>
          <p:cNvPr id="269" name="Group 268"/>
          <p:cNvGrpSpPr/>
          <p:nvPr/>
        </p:nvGrpSpPr>
        <p:grpSpPr>
          <a:xfrm>
            <a:off x="7726725" y="4578989"/>
            <a:ext cx="684695" cy="632116"/>
            <a:chOff x="6537959" y="5558781"/>
            <a:chExt cx="837774" cy="773439"/>
          </a:xfrm>
        </p:grpSpPr>
        <p:pic>
          <p:nvPicPr>
            <p:cNvPr id="267" name="Picture 266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91" r="17125" b="17289"/>
            <a:stretch/>
          </p:blipFill>
          <p:spPr>
            <a:xfrm>
              <a:off x="6537959" y="5558781"/>
              <a:ext cx="708661" cy="773439"/>
            </a:xfrm>
            <a:prstGeom prst="rect">
              <a:avLst/>
            </a:prstGeom>
          </p:spPr>
        </p:pic>
        <p:pic>
          <p:nvPicPr>
            <p:cNvPr id="268" name="Picture 267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91" r="17125" b="17289"/>
            <a:stretch/>
          </p:blipFill>
          <p:spPr>
            <a:xfrm>
              <a:off x="6848584" y="5746914"/>
              <a:ext cx="527149" cy="575335"/>
            </a:xfrm>
            <a:prstGeom prst="rect">
              <a:avLst/>
            </a:prstGeom>
          </p:spPr>
        </p:pic>
      </p:grpSp>
      <p:sp>
        <p:nvSpPr>
          <p:cNvPr id="270" name="Rectangle 269"/>
          <p:cNvSpPr/>
          <p:nvPr/>
        </p:nvSpPr>
        <p:spPr>
          <a:xfrm>
            <a:off x="7583810" y="5147061"/>
            <a:ext cx="10337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Word trees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1" name="Picture 27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647" y="5394726"/>
            <a:ext cx="660953" cy="660953"/>
          </a:xfrm>
          <a:prstGeom prst="rect">
            <a:avLst/>
          </a:prstGeom>
        </p:spPr>
      </p:pic>
      <p:sp>
        <p:nvSpPr>
          <p:cNvPr id="273" name="Rectangle 272"/>
          <p:cNvSpPr/>
          <p:nvPr/>
        </p:nvSpPr>
        <p:spPr>
          <a:xfrm>
            <a:off x="6561129" y="5841659"/>
            <a:ext cx="110704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Word shift graphs</a:t>
            </a: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1" name="Rectangle 280"/>
          <p:cNvSpPr/>
          <p:nvPr/>
        </p:nvSpPr>
        <p:spPr>
          <a:xfrm>
            <a:off x="6264181" y="4554158"/>
            <a:ext cx="2722459" cy="2316167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85" name="Straight Arrow Connector 284"/>
          <p:cNvCxnSpPr/>
          <p:nvPr/>
        </p:nvCxnSpPr>
        <p:spPr>
          <a:xfrm flipH="1">
            <a:off x="8632821" y="5891840"/>
            <a:ext cx="675952" cy="0"/>
          </a:xfrm>
          <a:prstGeom prst="straightConnector1">
            <a:avLst/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92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0754" y="-7239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36508" y="-609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874" y="0"/>
            <a:ext cx="4480560" cy="9601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539" y="0"/>
            <a:ext cx="4480560" cy="960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627" y="0"/>
            <a:ext cx="4480560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0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7"/>
          <a:stretch/>
        </p:blipFill>
        <p:spPr>
          <a:xfrm>
            <a:off x="-1" y="4914899"/>
            <a:ext cx="9770389" cy="468407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9"/>
          <a:stretch/>
        </p:blipFill>
        <p:spPr>
          <a:xfrm>
            <a:off x="-1" y="228600"/>
            <a:ext cx="9770388" cy="4649724"/>
          </a:xfrm>
          <a:prstGeom prst="rect">
            <a:avLst/>
          </a:prstGeom>
          <a:ln>
            <a:noFill/>
          </a:ln>
        </p:spPr>
      </p:pic>
      <p:sp>
        <p:nvSpPr>
          <p:cNvPr id="34" name="TextBox 33"/>
          <p:cNvSpPr txBox="1"/>
          <p:nvPr/>
        </p:nvSpPr>
        <p:spPr>
          <a:xfrm>
            <a:off x="257080" y="1152793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a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273580" y="37058"/>
            <a:ext cx="136725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phrases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476217" y="37058"/>
            <a:ext cx="136725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Positive phrases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583430" y="143511"/>
            <a:ext cx="608512" cy="78966"/>
          </a:xfrm>
          <a:prstGeom prst="rect">
            <a:avLst/>
          </a:prstGeom>
          <a:solidFill>
            <a:srgbClr val="FFA8A8"/>
          </a:solidFill>
          <a:ln>
            <a:solidFill>
              <a:srgbClr val="FF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9" name="Rectangle 48"/>
          <p:cNvSpPr/>
          <p:nvPr/>
        </p:nvSpPr>
        <p:spPr>
          <a:xfrm>
            <a:off x="6786067" y="143512"/>
            <a:ext cx="608512" cy="68804"/>
          </a:xfrm>
          <a:prstGeom prst="rect">
            <a:avLst/>
          </a:prstGeom>
          <a:solidFill>
            <a:srgbClr val="D0DFAB"/>
          </a:solidFill>
          <a:ln>
            <a:solidFill>
              <a:srgbClr val="D0DF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cxnSp>
        <p:nvCxnSpPr>
          <p:cNvPr id="3" name="Straight Connector 2"/>
          <p:cNvCxnSpPr/>
          <p:nvPr/>
        </p:nvCxnSpPr>
        <p:spPr>
          <a:xfrm>
            <a:off x="701580" y="4908924"/>
            <a:ext cx="8636730" cy="0"/>
          </a:xfrm>
          <a:prstGeom prst="line">
            <a:avLst/>
          </a:prstGeom>
          <a:ln w="19050">
            <a:solidFill>
              <a:srgbClr val="A0A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32949" y="1192306"/>
            <a:ext cx="334010" cy="310471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7080" y="5887750"/>
            <a:ext cx="444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b</a:t>
            </a:r>
            <a:endParaRPr lang="en-IN" sz="1400" b="1" dirty="0"/>
          </a:p>
        </p:txBody>
      </p:sp>
      <p:sp>
        <p:nvSpPr>
          <p:cNvPr id="16" name="Oval 15"/>
          <p:cNvSpPr/>
          <p:nvPr/>
        </p:nvSpPr>
        <p:spPr>
          <a:xfrm>
            <a:off x="232949" y="5881543"/>
            <a:ext cx="334010" cy="310471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10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0754" y="-7239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36508" y="-609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26" y="3810"/>
            <a:ext cx="4409801" cy="94495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953" y="0"/>
            <a:ext cx="4409801" cy="94495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723" y="3810"/>
            <a:ext cx="4480560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77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01"/>
          <a:stretch/>
        </p:blipFill>
        <p:spPr>
          <a:xfrm>
            <a:off x="0" y="4434840"/>
            <a:ext cx="10718215" cy="423686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8" y="-388462"/>
            <a:ext cx="9953658" cy="485759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23190" y="1196044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23190" y="5118929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8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8805449" y="71348"/>
            <a:ext cx="15877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phrases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248116" y="71348"/>
            <a:ext cx="15877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Positive phrases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115299" y="177801"/>
            <a:ext cx="706659" cy="78966"/>
          </a:xfrm>
          <a:prstGeom prst="rect">
            <a:avLst/>
          </a:prstGeom>
          <a:solidFill>
            <a:srgbClr val="FFA8A8"/>
          </a:solidFill>
          <a:ln>
            <a:solidFill>
              <a:srgbClr val="FF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49" name="Rectangle 48"/>
          <p:cNvSpPr/>
          <p:nvPr/>
        </p:nvSpPr>
        <p:spPr>
          <a:xfrm>
            <a:off x="10557966" y="177802"/>
            <a:ext cx="706659" cy="68804"/>
          </a:xfrm>
          <a:prstGeom prst="rect">
            <a:avLst/>
          </a:prstGeom>
          <a:solidFill>
            <a:srgbClr val="D0DFAB"/>
          </a:solidFill>
          <a:ln>
            <a:solidFill>
              <a:srgbClr val="D0DF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80" b="13094"/>
          <a:stretch/>
        </p:blipFill>
        <p:spPr>
          <a:xfrm>
            <a:off x="4594327" y="5035619"/>
            <a:ext cx="8021938" cy="456558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47"/>
          <a:stretch/>
        </p:blipFill>
        <p:spPr>
          <a:xfrm>
            <a:off x="4478605" y="372775"/>
            <a:ext cx="10761583" cy="455616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594327" y="228422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4752581" y="681753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30" name="Oval 29"/>
          <p:cNvSpPr/>
          <p:nvPr/>
        </p:nvSpPr>
        <p:spPr>
          <a:xfrm>
            <a:off x="100330" y="1243475"/>
            <a:ext cx="334010" cy="310471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99788" y="5164649"/>
            <a:ext cx="334010" cy="310471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4574146" y="2301247"/>
            <a:ext cx="334010" cy="310471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4736567" y="6819766"/>
            <a:ext cx="334010" cy="310471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829300" y="800100"/>
            <a:ext cx="171450" cy="18226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3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62700" y="26327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33124" y="712738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l</a:t>
            </a:r>
            <a:endParaRPr lang="en-IN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386038" y="713159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k</a:t>
            </a:r>
            <a:endParaRPr lang="en-IN" sz="1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48186" y="710981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j</a:t>
            </a:r>
            <a:endParaRPr lang="en-IN" sz="16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8533124" y="48310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/>
              <a:t>i</a:t>
            </a:r>
            <a:endParaRPr lang="en-IN" sz="1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386038" y="48310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h</a:t>
            </a:r>
            <a:endParaRPr lang="en-IN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62700" y="480625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g</a:t>
            </a:r>
            <a:endParaRPr lang="en-IN" sz="1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534936" y="257410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f</a:t>
            </a:r>
            <a:endParaRPr lang="en-IN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86038" y="253055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62700" y="253476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33124" y="2632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6038" y="2632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369" y="7431910"/>
            <a:ext cx="3497925" cy="1792595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0" y="647445"/>
            <a:ext cx="3473448" cy="1780051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8" y="646907"/>
            <a:ext cx="3475545" cy="1781126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642624"/>
            <a:ext cx="3475545" cy="1781126"/>
          </a:xfrm>
          <a:prstGeom prst="rect">
            <a:avLst/>
          </a:prstGeom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92" y="2912655"/>
            <a:ext cx="3471956" cy="1779287"/>
          </a:xfrm>
          <a:prstGeom prst="rect">
            <a:avLst/>
          </a:prstGeom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821" y="2910961"/>
            <a:ext cx="3475262" cy="1780981"/>
          </a:xfrm>
          <a:prstGeom prst="rect">
            <a:avLst/>
          </a:prstGeom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2910750"/>
            <a:ext cx="3475674" cy="1781192"/>
          </a:xfrm>
          <a:prstGeom prst="rect">
            <a:avLst/>
          </a:prstGeom>
          <a:ln>
            <a:noFill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1" y="5177101"/>
            <a:ext cx="3473448" cy="1789055"/>
          </a:xfrm>
          <a:prstGeom prst="rect">
            <a:avLst/>
          </a:prstGeom>
          <a:ln>
            <a:noFill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7" y="5173097"/>
            <a:ext cx="3475545" cy="1781126"/>
          </a:xfrm>
          <a:prstGeom prst="rect">
            <a:avLst/>
          </a:prstGeom>
          <a:ln>
            <a:noFill/>
          </a:ln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495" y="5181032"/>
            <a:ext cx="3475674" cy="1781192"/>
          </a:xfrm>
          <a:prstGeom prst="rect">
            <a:avLst/>
          </a:prstGeom>
          <a:ln>
            <a:noFill/>
          </a:ln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86" y="7448373"/>
            <a:ext cx="3473447" cy="1780051"/>
          </a:xfrm>
          <a:prstGeom prst="rect">
            <a:avLst/>
          </a:prstGeom>
          <a:ln>
            <a:noFill/>
          </a:ln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050" y="7431910"/>
            <a:ext cx="3474033" cy="1780351"/>
          </a:xfrm>
          <a:prstGeom prst="rect">
            <a:avLst/>
          </a:prstGeom>
          <a:ln>
            <a:noFill/>
          </a:ln>
        </p:spPr>
      </p:pic>
      <p:sp>
        <p:nvSpPr>
          <p:cNvPr id="54" name="Rectangle 53"/>
          <p:cNvSpPr/>
          <p:nvPr/>
        </p:nvSpPr>
        <p:spPr>
          <a:xfrm>
            <a:off x="1655800" y="322921"/>
            <a:ext cx="154721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1 - Energy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338645" y="321806"/>
            <a:ext cx="245932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2 - Carbon [emissions]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679503" y="321806"/>
            <a:ext cx="20716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3 - Administration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327184" y="2599047"/>
            <a:ext cx="220445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4 - Climate science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474862" y="2594571"/>
            <a:ext cx="2185214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5 - Global warming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363037" y="2594571"/>
            <a:ext cx="2704587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6 - Population &amp; economy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352031" y="4878080"/>
            <a:ext cx="21547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7 - Plastic &amp; waste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692910" y="4879404"/>
            <a:ext cx="3749118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8 </a:t>
            </a:r>
            <a:r>
              <a:rPr lang="en-IN" dirty="0" smtClean="0"/>
              <a:t>– Agriculture and administration</a:t>
            </a:r>
            <a:endParaRPr lang="en-IN" dirty="0"/>
          </a:p>
        </p:txBody>
      </p:sp>
      <p:sp>
        <p:nvSpPr>
          <p:cNvPr id="67" name="Rectangle 66"/>
          <p:cNvSpPr/>
          <p:nvPr/>
        </p:nvSpPr>
        <p:spPr>
          <a:xfrm>
            <a:off x="9938515" y="4881635"/>
            <a:ext cx="155363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9 - Wildlife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152545" y="7145073"/>
            <a:ext cx="258275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10 - Natural catastrophe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493970" y="7143313"/>
            <a:ext cx="214699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11 - General posts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9656405" y="7143313"/>
            <a:ext cx="212910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12 - Unidentifiable</a:t>
            </a:r>
          </a:p>
        </p:txBody>
      </p:sp>
    </p:spTree>
    <p:extLst>
      <p:ext uri="{BB962C8B-B14F-4D97-AF65-F5344CB8AC3E}">
        <p14:creationId xmlns:p14="http://schemas.microsoft.com/office/powerpoint/2010/main" val="3370651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7" y="604738"/>
            <a:ext cx="3475262" cy="1780981"/>
          </a:xfrm>
          <a:prstGeom prst="rect">
            <a:avLst/>
          </a:prstGeom>
          <a:ln>
            <a:noFill/>
          </a:ln>
        </p:spPr>
      </p:pic>
      <p:sp>
        <p:nvSpPr>
          <p:cNvPr id="34" name="TextBox 33"/>
          <p:cNvSpPr txBox="1"/>
          <p:nvPr/>
        </p:nvSpPr>
        <p:spPr>
          <a:xfrm>
            <a:off x="262700" y="22517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33124" y="708928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l</a:t>
            </a:r>
            <a:endParaRPr lang="en-IN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386038" y="709349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k</a:t>
            </a:r>
            <a:endParaRPr lang="en-IN" sz="1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48186" y="707171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j</a:t>
            </a:r>
            <a:endParaRPr lang="en-IN" sz="16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8533124" y="47929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/>
              <a:t>i</a:t>
            </a:r>
            <a:endParaRPr lang="en-IN" sz="1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386038" y="47929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h</a:t>
            </a:r>
            <a:endParaRPr lang="en-IN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62700" y="476815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g</a:t>
            </a:r>
            <a:endParaRPr lang="en-IN" sz="1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534936" y="253600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f</a:t>
            </a:r>
            <a:endParaRPr lang="en-IN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86038" y="249245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62700" y="249666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33124" y="2251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6038" y="2251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sp>
        <p:nvSpPr>
          <p:cNvPr id="54" name="Rectangle 53"/>
          <p:cNvSpPr/>
          <p:nvPr/>
        </p:nvSpPr>
        <p:spPr>
          <a:xfrm>
            <a:off x="1655800" y="284821"/>
            <a:ext cx="154721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1 - Energy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338645" y="283706"/>
            <a:ext cx="245932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2 - Carbon [emissions]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679503" y="283706"/>
            <a:ext cx="20716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3 - Administration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327184" y="2560947"/>
            <a:ext cx="220445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4 - Climate science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474862" y="2556471"/>
            <a:ext cx="2185214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5 - Global warming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363037" y="2556471"/>
            <a:ext cx="2704587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6 - Population &amp; economy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352031" y="4839980"/>
            <a:ext cx="21547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7 - Plastic &amp; waste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692910" y="4841304"/>
            <a:ext cx="3749118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8 </a:t>
            </a:r>
            <a:r>
              <a:rPr lang="en-IN" dirty="0" smtClean="0"/>
              <a:t>– Agriculture</a:t>
            </a:r>
            <a:endParaRPr lang="en-IN" dirty="0"/>
          </a:p>
        </p:txBody>
      </p:sp>
      <p:sp>
        <p:nvSpPr>
          <p:cNvPr id="67" name="Rectangle 66"/>
          <p:cNvSpPr/>
          <p:nvPr/>
        </p:nvSpPr>
        <p:spPr>
          <a:xfrm>
            <a:off x="9938515" y="4843535"/>
            <a:ext cx="155363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9 - Wildlife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152545" y="7106973"/>
            <a:ext cx="258275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10 - Natural catastrophe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493970" y="7105213"/>
            <a:ext cx="214699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11 - General posts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9656405" y="7105213"/>
            <a:ext cx="212910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12 - Unidentifiable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837" y="604737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288" y="590259"/>
            <a:ext cx="3481570" cy="1784214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7" y="2885877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838" y="2885877"/>
            <a:ext cx="3475262" cy="1780981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288" y="2885877"/>
            <a:ext cx="3481571" cy="1784214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6" y="5167016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999" y="5167016"/>
            <a:ext cx="3474101" cy="1780386"/>
          </a:xfrm>
          <a:prstGeom prst="rect">
            <a:avLst/>
          </a:prstGeom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288" y="5181495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6" y="7448155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837" y="7448155"/>
            <a:ext cx="3475262" cy="1780981"/>
          </a:xfrm>
          <a:prstGeom prst="rect">
            <a:avLst/>
          </a:prstGeom>
          <a:ln>
            <a:noFill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287" y="7448039"/>
            <a:ext cx="3475489" cy="178109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6916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Chart 5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340378"/>
              </p:ext>
            </p:extLst>
          </p:nvPr>
        </p:nvGraphicFramePr>
        <p:xfrm>
          <a:off x="8476682" y="2721059"/>
          <a:ext cx="398146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9" name="Chart 5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8182882"/>
              </p:ext>
            </p:extLst>
          </p:nvPr>
        </p:nvGraphicFramePr>
        <p:xfrm>
          <a:off x="4342383" y="2721059"/>
          <a:ext cx="398146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8" name="Chart 5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7599421"/>
              </p:ext>
            </p:extLst>
          </p:nvPr>
        </p:nvGraphicFramePr>
        <p:xfrm>
          <a:off x="236756" y="2721059"/>
          <a:ext cx="398146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7" name="Chart 5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9789331"/>
              </p:ext>
            </p:extLst>
          </p:nvPr>
        </p:nvGraphicFramePr>
        <p:xfrm>
          <a:off x="8493125" y="488067"/>
          <a:ext cx="398146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6" name="Chart 5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6485338"/>
              </p:ext>
            </p:extLst>
          </p:nvPr>
        </p:nvGraphicFramePr>
        <p:xfrm>
          <a:off x="4351556" y="494024"/>
          <a:ext cx="398146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8" name="Char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6458318"/>
              </p:ext>
            </p:extLst>
          </p:nvPr>
        </p:nvGraphicFramePr>
        <p:xfrm>
          <a:off x="242205" y="492917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2507520" y="100939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Sample 1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90117" y="100939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Sample 2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817370" y="240638"/>
            <a:ext cx="608512" cy="4571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3" name="Rectangle 32"/>
          <p:cNvSpPr/>
          <p:nvPr/>
        </p:nvSpPr>
        <p:spPr>
          <a:xfrm>
            <a:off x="3699967" y="230477"/>
            <a:ext cx="608512" cy="457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4" name="TextBox 33"/>
          <p:cNvSpPr txBox="1"/>
          <p:nvPr/>
        </p:nvSpPr>
        <p:spPr>
          <a:xfrm>
            <a:off x="262700" y="45377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534936" y="276460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f</a:t>
            </a:r>
            <a:endParaRPr lang="en-IN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86038" y="272105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62700" y="272526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33124" y="4537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6038" y="4537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6219372" y="100939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574390" y="253336"/>
            <a:ext cx="57422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727226" y="99447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+1 Std. Dev.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7128239" y="259686"/>
            <a:ext cx="64135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9868307" y="99447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-1 Std. Dev.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9139788" y="269846"/>
            <a:ext cx="728519" cy="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1093016" y="1031964"/>
            <a:ext cx="6985" cy="20892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 flipV="1">
            <a:off x="1493882" y="1062898"/>
            <a:ext cx="27001" cy="18669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/>
          <p:cNvSpPr/>
          <p:nvPr/>
        </p:nvSpPr>
        <p:spPr>
          <a:xfrm>
            <a:off x="1048566" y="827345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1408157" y="869223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 flipV="1">
            <a:off x="1715467" y="1143000"/>
            <a:ext cx="56183" cy="21496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1742440" y="947906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9292136" y="3683724"/>
            <a:ext cx="6985" cy="20892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endCxn id="73" idx="3"/>
          </p:cNvCxnSpPr>
          <p:nvPr/>
        </p:nvCxnSpPr>
        <p:spPr>
          <a:xfrm flipV="1">
            <a:off x="9770269" y="3288062"/>
            <a:ext cx="191318" cy="9569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9247686" y="3479105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9936479" y="314172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4" name="Straight Arrow Connector 73"/>
          <p:cNvCxnSpPr/>
          <p:nvPr/>
        </p:nvCxnSpPr>
        <p:spPr>
          <a:xfrm flipV="1">
            <a:off x="5820742" y="3288062"/>
            <a:ext cx="156420" cy="18293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5977162" y="3149715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 flipV="1">
            <a:off x="5312107" y="1367402"/>
            <a:ext cx="56183" cy="21496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5339080" y="1172308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707200" y="5143054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707200" y="543132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711703" y="5717523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707200" y="6003726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8650" y="5090279"/>
            <a:ext cx="3185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Oil price shock (2008)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878650" y="5378545"/>
            <a:ext cx="3185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Deepwater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Horizon oil spill (2010)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78650" y="5658635"/>
            <a:ext cx="3185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Fukushima nuclear disaster (2011)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878650" y="5950951"/>
            <a:ext cx="3185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World's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first flight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powered by biofuel takes off (2008)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 flipH="1" flipV="1">
            <a:off x="7810500" y="1619250"/>
            <a:ext cx="82882" cy="17169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/>
          <p:cNvSpPr/>
          <p:nvPr/>
        </p:nvSpPr>
        <p:spPr>
          <a:xfrm>
            <a:off x="7641501" y="144780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4801510" y="513842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972960" y="5085645"/>
            <a:ext cx="3185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Focus of discussions shifted from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“internal combustion engines vs. electric vehicles”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“fuel cell vehicles and building 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infrastructure for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batteries”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9" name="Straight Arrow Connector 88"/>
          <p:cNvCxnSpPr/>
          <p:nvPr/>
        </p:nvCxnSpPr>
        <p:spPr>
          <a:xfrm flipH="1" flipV="1">
            <a:off x="9502410" y="1258033"/>
            <a:ext cx="82882" cy="17169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9372401" y="1078147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Oval 90"/>
          <p:cNvSpPr/>
          <p:nvPr/>
        </p:nvSpPr>
        <p:spPr>
          <a:xfrm>
            <a:off x="4806654" y="5955168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4978104" y="5902393"/>
            <a:ext cx="3209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EU renewable energy directive 2009/28/EC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3" name="Straight Arrow Connector 92"/>
          <p:cNvCxnSpPr/>
          <p:nvPr/>
        </p:nvCxnSpPr>
        <p:spPr>
          <a:xfrm flipH="1" flipV="1">
            <a:off x="9824487" y="1258033"/>
            <a:ext cx="41441" cy="18415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9726418" y="1062898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4816024" y="6226922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987474" y="6174147"/>
            <a:ext cx="320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US approves world's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largest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solar energy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project (2010)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7" name="Straight Arrow Connector 96"/>
          <p:cNvCxnSpPr/>
          <p:nvPr/>
        </p:nvCxnSpPr>
        <p:spPr>
          <a:xfrm flipH="1" flipV="1">
            <a:off x="10848908" y="1343758"/>
            <a:ext cx="1" cy="18415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/>
          <p:cNvSpPr/>
          <p:nvPr/>
        </p:nvSpPr>
        <p:spPr>
          <a:xfrm>
            <a:off x="10763183" y="1134504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Oval 98"/>
          <p:cNvSpPr/>
          <p:nvPr/>
        </p:nvSpPr>
        <p:spPr>
          <a:xfrm>
            <a:off x="8858978" y="5143054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9030428" y="5090279"/>
            <a:ext cx="320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IEA reports that Australian rooftop solar is among cheapest in the world (2015)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1" name="Straight Arrow Connector 100"/>
          <p:cNvCxnSpPr/>
          <p:nvPr/>
        </p:nvCxnSpPr>
        <p:spPr>
          <a:xfrm flipH="1" flipV="1">
            <a:off x="3221288" y="3461950"/>
            <a:ext cx="1" cy="18415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/>
          <p:cNvSpPr/>
          <p:nvPr/>
        </p:nvSpPr>
        <p:spPr>
          <a:xfrm>
            <a:off x="3135563" y="3252696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8851358" y="566003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9022808" y="5607255"/>
            <a:ext cx="3147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France’s climate plan, and the public water supplies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(Scotland)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amendment regulations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(2017)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8858978" y="6278144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9030428" y="6225369"/>
            <a:ext cx="3147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Fukushima’s radioactive water leak revealed (2013)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775426" y="6243784"/>
            <a:ext cx="3417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IN" sz="1100" b="1" dirty="0"/>
          </a:p>
        </p:txBody>
      </p:sp>
      <p:cxnSp>
        <p:nvCxnSpPr>
          <p:cNvPr id="107" name="Straight Arrow Connector 106"/>
          <p:cNvCxnSpPr/>
          <p:nvPr/>
        </p:nvCxnSpPr>
        <p:spPr>
          <a:xfrm flipV="1">
            <a:off x="5820742" y="3291071"/>
            <a:ext cx="156420" cy="18293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5977162" y="3152724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9" name="Straight Arrow Connector 108"/>
          <p:cNvCxnSpPr/>
          <p:nvPr/>
        </p:nvCxnSpPr>
        <p:spPr>
          <a:xfrm flipV="1">
            <a:off x="6384622" y="3796706"/>
            <a:ext cx="156420" cy="18293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Oval 109"/>
          <p:cNvSpPr/>
          <p:nvPr/>
        </p:nvSpPr>
        <p:spPr>
          <a:xfrm>
            <a:off x="6541042" y="3658359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6456074" y="3627208"/>
            <a:ext cx="3417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IN" sz="1100" b="1" dirty="0"/>
          </a:p>
        </p:txBody>
      </p:sp>
    </p:spTree>
    <p:extLst>
      <p:ext uri="{BB962C8B-B14F-4D97-AF65-F5344CB8AC3E}">
        <p14:creationId xmlns:p14="http://schemas.microsoft.com/office/powerpoint/2010/main" val="64605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50" y="0"/>
            <a:ext cx="4267200" cy="914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0" y="0"/>
            <a:ext cx="4267200" cy="914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220" y="0"/>
            <a:ext cx="4267200" cy="9144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960" y="-457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58854" y="-3429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74608" y="-228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1718710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477" y="0"/>
            <a:ext cx="4314613" cy="9245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637" y="2540"/>
            <a:ext cx="4314613" cy="9245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203" y="0"/>
            <a:ext cx="4314613" cy="9245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0754" y="-7239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36508" y="-609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1023319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0754" y="-7239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36508" y="-609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759" y="0"/>
            <a:ext cx="4332393" cy="9283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720" y="0"/>
            <a:ext cx="4332393" cy="9283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320" y="0"/>
            <a:ext cx="4332393" cy="928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75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5023960"/>
              </p:ext>
            </p:extLst>
          </p:nvPr>
        </p:nvGraphicFramePr>
        <p:xfrm>
          <a:off x="3091251" y="3775118"/>
          <a:ext cx="4634448" cy="28650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9833200"/>
              </p:ext>
            </p:extLst>
          </p:nvPr>
        </p:nvGraphicFramePr>
        <p:xfrm>
          <a:off x="7925852" y="3769461"/>
          <a:ext cx="4634448" cy="3282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98332" y="1666894"/>
            <a:ext cx="212265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Count of Reddit posts in SQLite database </a:t>
            </a:r>
          </a:p>
          <a:p>
            <a:pPr algn="ctr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= 1.69m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952788" y="735127"/>
            <a:ext cx="994710" cy="922660"/>
            <a:chOff x="6566181" y="1075458"/>
            <a:chExt cx="1567449" cy="145391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6181" y="1075458"/>
              <a:ext cx="1372602" cy="137260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7650" y="1483393"/>
              <a:ext cx="1045980" cy="1045980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430604" y="4013955"/>
            <a:ext cx="212265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exploration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465184" y="2332962"/>
            <a:ext cx="0" cy="494765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5" name="Group 1044"/>
          <p:cNvGrpSpPr/>
          <p:nvPr/>
        </p:nvGrpSpPr>
        <p:grpSpPr>
          <a:xfrm>
            <a:off x="778098" y="1534826"/>
            <a:ext cx="2096790" cy="3470127"/>
            <a:chOff x="3924239" y="2437321"/>
            <a:chExt cx="1648442" cy="272812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4239" y="3349221"/>
              <a:ext cx="1122397" cy="1114712"/>
            </a:xfrm>
            <a:prstGeom prst="rect">
              <a:avLst/>
            </a:prstGeom>
          </p:spPr>
        </p:pic>
        <p:cxnSp>
          <p:nvCxnSpPr>
            <p:cNvPr id="24" name="Straight Connector 23"/>
            <p:cNvCxnSpPr>
              <a:endCxn id="34" idx="0"/>
            </p:cNvCxnSpPr>
            <p:nvPr/>
          </p:nvCxnSpPr>
          <p:spPr>
            <a:xfrm flipV="1">
              <a:off x="4637160" y="2437321"/>
              <a:ext cx="935521" cy="1249526"/>
            </a:xfrm>
            <a:prstGeom prst="line">
              <a:avLst/>
            </a:prstGeom>
            <a:ln w="19050">
              <a:solidFill>
                <a:srgbClr val="13558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endCxn id="34" idx="4"/>
            </p:cNvCxnSpPr>
            <p:nvPr/>
          </p:nvCxnSpPr>
          <p:spPr>
            <a:xfrm>
              <a:off x="4623358" y="3814553"/>
              <a:ext cx="949323" cy="1350894"/>
            </a:xfrm>
            <a:prstGeom prst="line">
              <a:avLst/>
            </a:prstGeom>
            <a:ln w="19050">
              <a:solidFill>
                <a:srgbClr val="13558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Straight Arrow Connector 68"/>
          <p:cNvCxnSpPr/>
          <p:nvPr/>
        </p:nvCxnSpPr>
        <p:spPr>
          <a:xfrm>
            <a:off x="1455010" y="4369334"/>
            <a:ext cx="0" cy="494765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48" y="4902447"/>
            <a:ext cx="1224923" cy="1224923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353555" y="6007459"/>
            <a:ext cx="216743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Count of posts excl. “EcoInternet” subreddit </a:t>
            </a:r>
          </a:p>
          <a:p>
            <a:pPr algn="ctr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= 991,168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24198" y="485539"/>
            <a:ext cx="2026147" cy="6340704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1" name="TextBox 90"/>
          <p:cNvSpPr txBox="1"/>
          <p:nvPr/>
        </p:nvSpPr>
        <p:spPr>
          <a:xfrm>
            <a:off x="213142" y="11620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7900452" y="374292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800" b="1" dirty="0"/>
          </a:p>
        </p:txBody>
      </p:sp>
      <p:sp>
        <p:nvSpPr>
          <p:cNvPr id="93" name="TextBox 92"/>
          <p:cNvSpPr txBox="1"/>
          <p:nvPr/>
        </p:nvSpPr>
        <p:spPr>
          <a:xfrm>
            <a:off x="3083306" y="3707979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8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033522" y="14698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b</a:t>
            </a:r>
            <a:endParaRPr lang="en-IN" sz="1800" b="1" dirty="0"/>
          </a:p>
        </p:txBody>
      </p:sp>
      <p:sp>
        <p:nvSpPr>
          <p:cNvPr id="34" name="Oval 33"/>
          <p:cNvSpPr/>
          <p:nvPr/>
        </p:nvSpPr>
        <p:spPr>
          <a:xfrm>
            <a:off x="2772999" y="1534826"/>
            <a:ext cx="203781" cy="3470127"/>
          </a:xfrm>
          <a:prstGeom prst="ellipse">
            <a:avLst/>
          </a:prstGeom>
          <a:noFill/>
          <a:ln w="19050">
            <a:solidFill>
              <a:srgbClr val="13558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N" sz="1100"/>
          </a:p>
        </p:txBody>
      </p:sp>
      <p:grpSp>
        <p:nvGrpSpPr>
          <p:cNvPr id="48" name="Group 47"/>
          <p:cNvGrpSpPr/>
          <p:nvPr/>
        </p:nvGrpSpPr>
        <p:grpSpPr>
          <a:xfrm>
            <a:off x="2892855" y="599408"/>
            <a:ext cx="9687767" cy="2781301"/>
            <a:chOff x="1" y="0"/>
            <a:chExt cx="6535398" cy="2781301"/>
          </a:xfrm>
        </p:grpSpPr>
        <p:graphicFrame>
          <p:nvGraphicFramePr>
            <p:cNvPr id="49" name="Chart 48"/>
            <p:cNvGraphicFramePr/>
            <p:nvPr>
              <p:extLst>
                <p:ext uri="{D42A27DB-BD31-4B8C-83A1-F6EECF244321}">
                  <p14:modId xmlns:p14="http://schemas.microsoft.com/office/powerpoint/2010/main" val="292413974"/>
                </p:ext>
              </p:extLst>
            </p:nvPr>
          </p:nvGraphicFramePr>
          <p:xfrm>
            <a:off x="1" y="0"/>
            <a:ext cx="6535398" cy="27813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50" name="Oval 49"/>
            <p:cNvSpPr/>
            <p:nvPr/>
          </p:nvSpPr>
          <p:spPr>
            <a:xfrm>
              <a:off x="476253" y="219076"/>
              <a:ext cx="266700" cy="2352675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IN" sz="1100"/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6475282" y="3356068"/>
            <a:ext cx="262109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Top 25 subreddits by posts count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460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0754" y="-7239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36508" y="-609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059" y="-754"/>
            <a:ext cx="4261273" cy="9131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720" y="0"/>
            <a:ext cx="4261273" cy="9131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320" y="0"/>
            <a:ext cx="4261273" cy="913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71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0754" y="-7239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36508" y="-609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902" y="0"/>
            <a:ext cx="4432554" cy="94983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0" y="0"/>
            <a:ext cx="4432554" cy="94983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382" y="0"/>
            <a:ext cx="4432554" cy="949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702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0754" y="-7239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36508" y="-609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990" y="0"/>
            <a:ext cx="4439921" cy="95141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098" y="0"/>
            <a:ext cx="4480560" cy="9601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981" y="0"/>
            <a:ext cx="4480560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24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0754" y="-7239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36508" y="-609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535" y="0"/>
            <a:ext cx="4350065" cy="93215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86" y="0"/>
            <a:ext cx="4439921" cy="9514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715" y="2178"/>
            <a:ext cx="4480560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79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250" y="0"/>
            <a:ext cx="4389882" cy="94068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58854" y="-6096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68258" y="-3810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774" y="0"/>
            <a:ext cx="4421293" cy="9474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150" y="0"/>
            <a:ext cx="4389882" cy="940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6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231" y="0"/>
            <a:ext cx="4480560" cy="9601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860" y="-838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71128" y="-3810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759" y="0"/>
            <a:ext cx="4480560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72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5" r="14107" b="10115"/>
          <a:stretch/>
        </p:blipFill>
        <p:spPr>
          <a:xfrm>
            <a:off x="0" y="4662443"/>
            <a:ext cx="10557966" cy="49387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3" r="15267" b="11793"/>
          <a:stretch/>
        </p:blipFill>
        <p:spPr>
          <a:xfrm>
            <a:off x="0" y="194459"/>
            <a:ext cx="9789562" cy="446798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05"/>
          <a:stretch/>
        </p:blipFill>
        <p:spPr>
          <a:xfrm>
            <a:off x="5257347" y="1444944"/>
            <a:ext cx="8029607" cy="552735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805449" y="71348"/>
            <a:ext cx="15877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phrases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248116" y="71348"/>
            <a:ext cx="15877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Positive phrases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115299" y="177801"/>
            <a:ext cx="706659" cy="78966"/>
          </a:xfrm>
          <a:prstGeom prst="rect">
            <a:avLst/>
          </a:prstGeom>
          <a:solidFill>
            <a:srgbClr val="FFA8A8"/>
          </a:solidFill>
          <a:ln>
            <a:solidFill>
              <a:srgbClr val="FF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19" name="Rectangle 18"/>
          <p:cNvSpPr/>
          <p:nvPr/>
        </p:nvSpPr>
        <p:spPr>
          <a:xfrm>
            <a:off x="10557966" y="177802"/>
            <a:ext cx="706659" cy="68804"/>
          </a:xfrm>
          <a:prstGeom prst="rect">
            <a:avLst/>
          </a:prstGeom>
          <a:solidFill>
            <a:srgbClr val="D0DFAB"/>
          </a:solidFill>
          <a:ln>
            <a:solidFill>
              <a:srgbClr val="D0DF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21" name="TextBox 20"/>
          <p:cNvSpPr txBox="1"/>
          <p:nvPr/>
        </p:nvSpPr>
        <p:spPr>
          <a:xfrm>
            <a:off x="289653" y="1454663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600167" y="313004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sp>
        <p:nvSpPr>
          <p:cNvPr id="24" name="Oval 23"/>
          <p:cNvSpPr/>
          <p:nvPr/>
        </p:nvSpPr>
        <p:spPr>
          <a:xfrm>
            <a:off x="266793" y="1502094"/>
            <a:ext cx="334010" cy="310471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6251" y="6095883"/>
            <a:ext cx="467902" cy="369332"/>
            <a:chOff x="99788" y="5118929"/>
            <a:chExt cx="467902" cy="369332"/>
          </a:xfrm>
        </p:grpSpPr>
        <p:sp>
          <p:nvSpPr>
            <p:cNvPr id="22" name="TextBox 21"/>
            <p:cNvSpPr txBox="1"/>
            <p:nvPr/>
          </p:nvSpPr>
          <p:spPr>
            <a:xfrm>
              <a:off x="123190" y="5118929"/>
              <a:ext cx="44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b="1" dirty="0" smtClean="0"/>
                <a:t>c</a:t>
              </a:r>
              <a:endParaRPr lang="en-IN" sz="1800" b="1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99788" y="5164649"/>
              <a:ext cx="334010" cy="310471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7" name="Oval 26"/>
          <p:cNvSpPr/>
          <p:nvPr/>
        </p:nvSpPr>
        <p:spPr>
          <a:xfrm>
            <a:off x="5566611" y="3158128"/>
            <a:ext cx="334010" cy="310471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58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8" r="15267" b="12146"/>
          <a:stretch/>
        </p:blipFill>
        <p:spPr>
          <a:xfrm>
            <a:off x="0" y="5226904"/>
            <a:ext cx="9767546" cy="43742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92" r="25089" b="32619"/>
          <a:stretch/>
        </p:blipFill>
        <p:spPr>
          <a:xfrm>
            <a:off x="0" y="385133"/>
            <a:ext cx="8481060" cy="297190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805449" y="71348"/>
            <a:ext cx="15877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phrases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248116" y="71348"/>
            <a:ext cx="15877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Positive phrases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115299" y="177801"/>
            <a:ext cx="706659" cy="78966"/>
          </a:xfrm>
          <a:prstGeom prst="rect">
            <a:avLst/>
          </a:prstGeom>
          <a:solidFill>
            <a:srgbClr val="FFA8A8"/>
          </a:solidFill>
          <a:ln>
            <a:solidFill>
              <a:srgbClr val="FF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22" name="Rectangle 21"/>
          <p:cNvSpPr/>
          <p:nvPr/>
        </p:nvSpPr>
        <p:spPr>
          <a:xfrm>
            <a:off x="10557966" y="177802"/>
            <a:ext cx="706659" cy="68804"/>
          </a:xfrm>
          <a:prstGeom prst="rect">
            <a:avLst/>
          </a:prstGeom>
          <a:solidFill>
            <a:srgbClr val="D0DFAB"/>
          </a:solidFill>
          <a:ln>
            <a:solidFill>
              <a:srgbClr val="D0DF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6" r="39554" b="9384"/>
          <a:stretch/>
        </p:blipFill>
        <p:spPr>
          <a:xfrm>
            <a:off x="4760593" y="1073256"/>
            <a:ext cx="8417131" cy="5681874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266251" y="6278763"/>
            <a:ext cx="467902" cy="369332"/>
            <a:chOff x="99788" y="5118929"/>
            <a:chExt cx="467902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123190" y="5118929"/>
              <a:ext cx="44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b="1" dirty="0" smtClean="0"/>
                <a:t>c</a:t>
              </a:r>
              <a:endParaRPr lang="en-IN" sz="1800" b="1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99788" y="5164649"/>
              <a:ext cx="334010" cy="310471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070661" y="2826468"/>
            <a:ext cx="467902" cy="369332"/>
            <a:chOff x="99788" y="5141789"/>
            <a:chExt cx="467902" cy="369332"/>
          </a:xfrm>
        </p:grpSpPr>
        <p:sp>
          <p:nvSpPr>
            <p:cNvPr id="30" name="TextBox 29"/>
            <p:cNvSpPr txBox="1"/>
            <p:nvPr/>
          </p:nvSpPr>
          <p:spPr>
            <a:xfrm>
              <a:off x="123190" y="5141789"/>
              <a:ext cx="44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b="1" dirty="0"/>
                <a:t>b</a:t>
              </a:r>
              <a:endParaRPr lang="en-IN" sz="1800" b="1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99788" y="5164649"/>
              <a:ext cx="334010" cy="310471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66251" y="1325763"/>
            <a:ext cx="467902" cy="369332"/>
            <a:chOff x="99788" y="5118929"/>
            <a:chExt cx="467902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123190" y="5118929"/>
              <a:ext cx="44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b="1" dirty="0"/>
                <a:t>a</a:t>
              </a:r>
              <a:endParaRPr lang="en-IN" sz="1800" b="1" dirty="0"/>
            </a:p>
          </p:txBody>
        </p:sp>
        <p:sp>
          <p:nvSpPr>
            <p:cNvPr id="35" name="Oval 34"/>
            <p:cNvSpPr/>
            <p:nvPr/>
          </p:nvSpPr>
          <p:spPr>
            <a:xfrm>
              <a:off x="99788" y="5164649"/>
              <a:ext cx="334010" cy="310471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631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37" r="51696" b="16793"/>
          <a:stretch/>
        </p:blipFill>
        <p:spPr>
          <a:xfrm>
            <a:off x="0" y="4966187"/>
            <a:ext cx="6000750" cy="43147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7" r="15982" b="16833"/>
          <a:stretch/>
        </p:blipFill>
        <p:spPr>
          <a:xfrm>
            <a:off x="0" y="417944"/>
            <a:ext cx="10570762" cy="425751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805449" y="71348"/>
            <a:ext cx="15877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phrases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248116" y="71348"/>
            <a:ext cx="15877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Positive phrases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115299" y="177801"/>
            <a:ext cx="706659" cy="78966"/>
          </a:xfrm>
          <a:prstGeom prst="rect">
            <a:avLst/>
          </a:prstGeom>
          <a:solidFill>
            <a:srgbClr val="FFA8A8"/>
          </a:solidFill>
          <a:ln>
            <a:solidFill>
              <a:srgbClr val="FF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18" name="Rectangle 17"/>
          <p:cNvSpPr/>
          <p:nvPr/>
        </p:nvSpPr>
        <p:spPr>
          <a:xfrm>
            <a:off x="10557966" y="177802"/>
            <a:ext cx="706659" cy="68804"/>
          </a:xfrm>
          <a:prstGeom prst="rect">
            <a:avLst/>
          </a:prstGeom>
          <a:solidFill>
            <a:srgbClr val="D0DFAB"/>
          </a:solidFill>
          <a:ln>
            <a:solidFill>
              <a:srgbClr val="D0DF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4" r="39148" b="9717"/>
          <a:stretch/>
        </p:blipFill>
        <p:spPr>
          <a:xfrm>
            <a:off x="4903470" y="1976901"/>
            <a:ext cx="7886700" cy="531543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66251" y="6278763"/>
            <a:ext cx="467902" cy="369332"/>
            <a:chOff x="99788" y="5118929"/>
            <a:chExt cx="467902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23190" y="5118929"/>
              <a:ext cx="44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b="1" dirty="0" smtClean="0"/>
                <a:t>c</a:t>
              </a:r>
              <a:endParaRPr lang="en-IN" sz="1800" b="1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99788" y="5164649"/>
              <a:ext cx="334010" cy="310471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162101" y="3788858"/>
            <a:ext cx="467902" cy="369332"/>
            <a:chOff x="99788" y="5141789"/>
            <a:chExt cx="467902" cy="369332"/>
          </a:xfrm>
        </p:grpSpPr>
        <p:sp>
          <p:nvSpPr>
            <p:cNvPr id="26" name="TextBox 25"/>
            <p:cNvSpPr txBox="1"/>
            <p:nvPr/>
          </p:nvSpPr>
          <p:spPr>
            <a:xfrm>
              <a:off x="123190" y="5141789"/>
              <a:ext cx="44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b="1" dirty="0"/>
                <a:t>b</a:t>
              </a:r>
              <a:endParaRPr lang="en-IN" sz="1800" b="1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99788" y="5164649"/>
              <a:ext cx="334010" cy="310471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66251" y="1607569"/>
            <a:ext cx="467902" cy="369332"/>
            <a:chOff x="99788" y="5118929"/>
            <a:chExt cx="467902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123190" y="5118929"/>
              <a:ext cx="44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b="1" dirty="0"/>
                <a:t>a</a:t>
              </a:r>
              <a:endParaRPr lang="en-IN" sz="1800" b="1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99788" y="5164649"/>
              <a:ext cx="334010" cy="310471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42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" t="7831" r="17221" b="11486"/>
          <a:stretch/>
        </p:blipFill>
        <p:spPr>
          <a:xfrm>
            <a:off x="0" y="5245439"/>
            <a:ext cx="9086850" cy="43557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" t="6822" r="14911" b="9566"/>
          <a:stretch/>
        </p:blipFill>
        <p:spPr>
          <a:xfrm>
            <a:off x="0" y="408852"/>
            <a:ext cx="9304020" cy="450604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805449" y="71348"/>
            <a:ext cx="15877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phrases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248116" y="71348"/>
            <a:ext cx="15877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Positive phrases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115299" y="177801"/>
            <a:ext cx="706659" cy="78966"/>
          </a:xfrm>
          <a:prstGeom prst="rect">
            <a:avLst/>
          </a:prstGeom>
          <a:solidFill>
            <a:srgbClr val="FFA8A8"/>
          </a:solidFill>
          <a:ln>
            <a:solidFill>
              <a:srgbClr val="FF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18" name="Rectangle 17"/>
          <p:cNvSpPr/>
          <p:nvPr/>
        </p:nvSpPr>
        <p:spPr>
          <a:xfrm>
            <a:off x="10557966" y="177802"/>
            <a:ext cx="706659" cy="68804"/>
          </a:xfrm>
          <a:prstGeom prst="rect">
            <a:avLst/>
          </a:prstGeom>
          <a:solidFill>
            <a:srgbClr val="D0DFAB"/>
          </a:solidFill>
          <a:ln>
            <a:solidFill>
              <a:srgbClr val="D0DF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141"/>
          <a:stretch/>
        </p:blipFill>
        <p:spPr>
          <a:xfrm>
            <a:off x="5212080" y="2110890"/>
            <a:ext cx="7589520" cy="5710594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6275070" y="6215385"/>
            <a:ext cx="160020" cy="11455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6195060" y="5222656"/>
            <a:ext cx="160020" cy="5321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/>
          <p:cNvSpPr/>
          <p:nvPr/>
        </p:nvSpPr>
        <p:spPr>
          <a:xfrm>
            <a:off x="6286500" y="2880361"/>
            <a:ext cx="148590" cy="14101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5" name="Group 24"/>
          <p:cNvGrpSpPr/>
          <p:nvPr/>
        </p:nvGrpSpPr>
        <p:grpSpPr>
          <a:xfrm>
            <a:off x="73304" y="6626346"/>
            <a:ext cx="467902" cy="369332"/>
            <a:chOff x="99788" y="5118929"/>
            <a:chExt cx="467902" cy="369332"/>
          </a:xfrm>
        </p:grpSpPr>
        <p:sp>
          <p:nvSpPr>
            <p:cNvPr id="26" name="TextBox 25"/>
            <p:cNvSpPr txBox="1"/>
            <p:nvPr/>
          </p:nvSpPr>
          <p:spPr>
            <a:xfrm>
              <a:off x="123190" y="5118929"/>
              <a:ext cx="44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b="1" dirty="0" smtClean="0"/>
                <a:t>c</a:t>
              </a:r>
              <a:endParaRPr lang="en-IN" sz="1800" b="1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99788" y="5164649"/>
              <a:ext cx="334010" cy="310471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585011" y="4371788"/>
            <a:ext cx="467902" cy="369332"/>
            <a:chOff x="99788" y="5141789"/>
            <a:chExt cx="467902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123190" y="5141789"/>
              <a:ext cx="44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b="1" dirty="0"/>
                <a:t>b</a:t>
              </a:r>
              <a:endParaRPr lang="en-IN" sz="1800" b="1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99788" y="5164649"/>
              <a:ext cx="334010" cy="310471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9902" y="1932208"/>
            <a:ext cx="467902" cy="369332"/>
            <a:chOff x="99788" y="5118929"/>
            <a:chExt cx="467902" cy="369332"/>
          </a:xfrm>
        </p:grpSpPr>
        <p:sp>
          <p:nvSpPr>
            <p:cNvPr id="32" name="TextBox 31"/>
            <p:cNvSpPr txBox="1"/>
            <p:nvPr/>
          </p:nvSpPr>
          <p:spPr>
            <a:xfrm>
              <a:off x="123190" y="5118929"/>
              <a:ext cx="44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b="1" dirty="0"/>
                <a:t>a</a:t>
              </a:r>
              <a:endParaRPr lang="en-IN" sz="1800" b="1" dirty="0"/>
            </a:p>
          </p:txBody>
        </p:sp>
        <p:sp>
          <p:nvSpPr>
            <p:cNvPr id="33" name="Oval 32"/>
            <p:cNvSpPr/>
            <p:nvPr/>
          </p:nvSpPr>
          <p:spPr>
            <a:xfrm>
              <a:off x="99788" y="5164649"/>
              <a:ext cx="334010" cy="310471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287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903" y="1259179"/>
            <a:ext cx="5613665" cy="33741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09" y="1259180"/>
            <a:ext cx="5613665" cy="33741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1700" y="115570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a</a:t>
            </a:r>
            <a:endParaRPr lang="en-IN" sz="1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798067" y="117007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b</a:t>
            </a:r>
            <a:endParaRPr lang="en-IN" sz="1800" b="1" dirty="0"/>
          </a:p>
        </p:txBody>
      </p:sp>
    </p:spTree>
    <p:extLst>
      <p:ext uri="{BB962C8B-B14F-4D97-AF65-F5344CB8AC3E}">
        <p14:creationId xmlns:p14="http://schemas.microsoft.com/office/powerpoint/2010/main" val="3040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8356718" y="3871762"/>
            <a:ext cx="2114550" cy="393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8559607" y="8345654"/>
            <a:ext cx="2114550" cy="393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6458210" y="93491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58" y="553511"/>
            <a:ext cx="6201866" cy="3954900"/>
          </a:xfrm>
          <a:prstGeom prst="rect">
            <a:avLst/>
          </a:prstGeom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161100" y="90918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80" y="4970845"/>
            <a:ext cx="6203044" cy="3955652"/>
          </a:xfrm>
          <a:prstGeom prst="rect">
            <a:avLst/>
          </a:prstGeom>
          <a:ln>
            <a:noFill/>
          </a:ln>
        </p:spPr>
      </p:pic>
      <p:sp>
        <p:nvSpPr>
          <p:cNvPr id="16" name="TextBox 15"/>
          <p:cNvSpPr txBox="1"/>
          <p:nvPr/>
        </p:nvSpPr>
        <p:spPr>
          <a:xfrm>
            <a:off x="161100" y="4512295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c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606" y="4970845"/>
            <a:ext cx="6200648" cy="395412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210" y="556164"/>
            <a:ext cx="6197704" cy="395224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458210" y="4512295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89679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1" y="650960"/>
            <a:ext cx="3473448" cy="1780051"/>
          </a:xfrm>
          <a:prstGeom prst="rect">
            <a:avLst/>
          </a:prstGeom>
          <a:ln>
            <a:noFill/>
          </a:ln>
        </p:spPr>
      </p:pic>
      <p:sp>
        <p:nvSpPr>
          <p:cNvPr id="34" name="TextBox 33"/>
          <p:cNvSpPr txBox="1"/>
          <p:nvPr/>
        </p:nvSpPr>
        <p:spPr>
          <a:xfrm>
            <a:off x="262700" y="26327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33124" y="712738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l</a:t>
            </a:r>
            <a:endParaRPr lang="en-IN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386038" y="713159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k</a:t>
            </a:r>
            <a:endParaRPr lang="en-IN" sz="1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48186" y="710981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j</a:t>
            </a:r>
            <a:endParaRPr lang="en-IN" sz="16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8533124" y="48310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/>
              <a:t>i</a:t>
            </a:r>
            <a:endParaRPr lang="en-IN" sz="1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386038" y="48310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h</a:t>
            </a:r>
            <a:endParaRPr lang="en-IN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62700" y="480625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g</a:t>
            </a:r>
            <a:endParaRPr lang="en-IN" sz="1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534936" y="257410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f</a:t>
            </a:r>
            <a:endParaRPr lang="en-IN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86038" y="253055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62700" y="253476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33124" y="2632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6038" y="2632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sp>
        <p:nvSpPr>
          <p:cNvPr id="54" name="Rectangle 53"/>
          <p:cNvSpPr/>
          <p:nvPr/>
        </p:nvSpPr>
        <p:spPr>
          <a:xfrm>
            <a:off x="1655800" y="322921"/>
            <a:ext cx="154721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1 - Energy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338645" y="321806"/>
            <a:ext cx="245932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2 - Carbon [emissions]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679503" y="321806"/>
            <a:ext cx="20716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3 - Administration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327184" y="2599047"/>
            <a:ext cx="220445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4 - Climate science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474862" y="2594571"/>
            <a:ext cx="2185214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5 - Global warming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363037" y="2594571"/>
            <a:ext cx="2704587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6 - Population &amp; economy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352031" y="4878080"/>
            <a:ext cx="21547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7 - Plastic &amp; waste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692910" y="4879404"/>
            <a:ext cx="3749118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8 </a:t>
            </a:r>
            <a:r>
              <a:rPr lang="en-IN" dirty="0" smtClean="0"/>
              <a:t>– Agriculture and administration</a:t>
            </a:r>
            <a:endParaRPr lang="en-IN" dirty="0"/>
          </a:p>
        </p:txBody>
      </p:sp>
      <p:sp>
        <p:nvSpPr>
          <p:cNvPr id="67" name="Rectangle 66"/>
          <p:cNvSpPr/>
          <p:nvPr/>
        </p:nvSpPr>
        <p:spPr>
          <a:xfrm>
            <a:off x="9938515" y="4881635"/>
            <a:ext cx="155363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9 - Wildlife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152545" y="7145073"/>
            <a:ext cx="258275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10 - Natural catastrophe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493970" y="7143313"/>
            <a:ext cx="214699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11 - General posts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9656405" y="7143313"/>
            <a:ext cx="212910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12 - Unidentifiable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8" y="650494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650494"/>
            <a:ext cx="3482272" cy="1784573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0" y="2923977"/>
            <a:ext cx="3475263" cy="1780981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8" y="2923977"/>
            <a:ext cx="3473449" cy="1780052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2957943"/>
            <a:ext cx="3473449" cy="1780052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0" y="5197924"/>
            <a:ext cx="3476090" cy="1781405"/>
          </a:xfrm>
          <a:prstGeom prst="rect">
            <a:avLst/>
          </a:prstGeom>
          <a:ln>
            <a:noFill/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179" y="5198581"/>
            <a:ext cx="3474808" cy="1780748"/>
          </a:xfrm>
          <a:prstGeom prst="rect">
            <a:avLst/>
          </a:prstGeom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5195685"/>
            <a:ext cx="3480458" cy="1783644"/>
          </a:xfrm>
          <a:prstGeom prst="rect">
            <a:avLst/>
          </a:prstGeom>
          <a:ln>
            <a:noFill/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0" y="7472295"/>
            <a:ext cx="3473449" cy="1780052"/>
          </a:xfrm>
          <a:prstGeom prst="rect">
            <a:avLst/>
          </a:prstGeom>
          <a:ln>
            <a:noFill/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179" y="7473036"/>
            <a:ext cx="3472004" cy="1779311"/>
          </a:xfrm>
          <a:prstGeom prst="rect">
            <a:avLst/>
          </a:prstGeom>
          <a:ln>
            <a:noFill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7465939"/>
            <a:ext cx="3468911" cy="177772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3872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6" y="607209"/>
            <a:ext cx="3470441" cy="1778510"/>
          </a:xfrm>
          <a:prstGeom prst="rect">
            <a:avLst/>
          </a:prstGeom>
          <a:ln>
            <a:noFill/>
          </a:ln>
        </p:spPr>
      </p:pic>
      <p:sp>
        <p:nvSpPr>
          <p:cNvPr id="34" name="TextBox 33"/>
          <p:cNvSpPr txBox="1"/>
          <p:nvPr/>
        </p:nvSpPr>
        <p:spPr>
          <a:xfrm>
            <a:off x="262700" y="22517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33124" y="708928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l</a:t>
            </a:r>
            <a:endParaRPr lang="en-IN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386038" y="709349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k</a:t>
            </a:r>
            <a:endParaRPr lang="en-IN" sz="1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48186" y="707171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j</a:t>
            </a:r>
            <a:endParaRPr lang="en-IN" sz="16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8533124" y="47929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/>
              <a:t>i</a:t>
            </a:r>
            <a:endParaRPr lang="en-IN" sz="1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386038" y="47929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h</a:t>
            </a:r>
            <a:endParaRPr lang="en-IN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62700" y="476815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g</a:t>
            </a:r>
            <a:endParaRPr lang="en-IN" sz="1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534936" y="253600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f</a:t>
            </a:r>
            <a:endParaRPr lang="en-IN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86038" y="249245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62700" y="249666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33124" y="2251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6038" y="2251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sp>
        <p:nvSpPr>
          <p:cNvPr id="54" name="Rectangle 53"/>
          <p:cNvSpPr/>
          <p:nvPr/>
        </p:nvSpPr>
        <p:spPr>
          <a:xfrm>
            <a:off x="1655800" y="284821"/>
            <a:ext cx="154721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1 - Energy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338645" y="283706"/>
            <a:ext cx="245932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2 - Carbon [emissions]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679503" y="283706"/>
            <a:ext cx="20716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3 - Administration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327184" y="2560947"/>
            <a:ext cx="220445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4 - Climate science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474862" y="2556471"/>
            <a:ext cx="2185214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5 - Global warming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363037" y="2556471"/>
            <a:ext cx="2704587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6 - Population &amp; economy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352031" y="4839980"/>
            <a:ext cx="215475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7 - Plastic &amp; waste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692910" y="4841304"/>
            <a:ext cx="3749118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8 </a:t>
            </a:r>
            <a:r>
              <a:rPr lang="en-IN" dirty="0" smtClean="0"/>
              <a:t>– Agriculture</a:t>
            </a:r>
            <a:endParaRPr lang="en-IN" dirty="0"/>
          </a:p>
        </p:txBody>
      </p:sp>
      <p:sp>
        <p:nvSpPr>
          <p:cNvPr id="67" name="Rectangle 66"/>
          <p:cNvSpPr/>
          <p:nvPr/>
        </p:nvSpPr>
        <p:spPr>
          <a:xfrm>
            <a:off x="9938515" y="4843535"/>
            <a:ext cx="1553630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9 - Wildlife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152545" y="7106973"/>
            <a:ext cx="258275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10 - Natural catastrophe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493970" y="7105213"/>
            <a:ext cx="214699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11 - General posts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9656405" y="7105213"/>
            <a:ext cx="212910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dirty="0"/>
              <a:t>Cluster 12 - Unidentifiable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8" y="607209"/>
            <a:ext cx="3470441" cy="1778510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4" y="598715"/>
            <a:ext cx="3470441" cy="1778510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6" y="2868453"/>
            <a:ext cx="3470441" cy="1778510"/>
          </a:xfrm>
          <a:prstGeom prst="rect">
            <a:avLst/>
          </a:prstGeom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8" y="2851937"/>
            <a:ext cx="3477050" cy="1781897"/>
          </a:xfrm>
          <a:prstGeom prst="rect">
            <a:avLst/>
          </a:prstGeom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3" y="2852163"/>
            <a:ext cx="3470441" cy="1778510"/>
          </a:xfrm>
          <a:prstGeom prst="rect">
            <a:avLst/>
          </a:prstGeom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6" y="5129697"/>
            <a:ext cx="3470441" cy="1778510"/>
          </a:xfrm>
          <a:prstGeom prst="rect">
            <a:avLst/>
          </a:prstGeom>
          <a:ln>
            <a:noFill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970" y="5132105"/>
            <a:ext cx="3467009" cy="1776751"/>
          </a:xfrm>
          <a:prstGeom prst="rect">
            <a:avLst/>
          </a:prstGeom>
          <a:ln>
            <a:noFill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148" y="5136770"/>
            <a:ext cx="3467621" cy="1777065"/>
          </a:xfrm>
          <a:prstGeom prst="rect">
            <a:avLst/>
          </a:prstGeom>
          <a:ln>
            <a:noFill/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6" y="7400679"/>
            <a:ext cx="3477411" cy="1782082"/>
          </a:xfrm>
          <a:prstGeom prst="rect">
            <a:avLst/>
          </a:prstGeom>
          <a:ln>
            <a:noFill/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8" y="7410273"/>
            <a:ext cx="3464988" cy="1775716"/>
          </a:xfrm>
          <a:prstGeom prst="rect">
            <a:avLst/>
          </a:prstGeom>
          <a:ln>
            <a:noFill/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40" y="7404741"/>
            <a:ext cx="3461558" cy="177395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0461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har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1478056"/>
              </p:ext>
            </p:extLst>
          </p:nvPr>
        </p:nvGraphicFramePr>
        <p:xfrm>
          <a:off x="242205" y="492917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Chart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2929721"/>
              </p:ext>
            </p:extLst>
          </p:nvPr>
        </p:nvGraphicFramePr>
        <p:xfrm>
          <a:off x="4373335" y="497680"/>
          <a:ext cx="401138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0" name="Char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4591388"/>
              </p:ext>
            </p:extLst>
          </p:nvPr>
        </p:nvGraphicFramePr>
        <p:xfrm>
          <a:off x="8513536" y="507205"/>
          <a:ext cx="4011385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" name="Chart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7765992"/>
              </p:ext>
            </p:extLst>
          </p:nvPr>
        </p:nvGraphicFramePr>
        <p:xfrm>
          <a:off x="242206" y="2764630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2" name="Chart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1617121"/>
              </p:ext>
            </p:extLst>
          </p:nvPr>
        </p:nvGraphicFramePr>
        <p:xfrm>
          <a:off x="4382861" y="2773929"/>
          <a:ext cx="401138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3" name="Chart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3908360"/>
              </p:ext>
            </p:extLst>
          </p:nvPr>
        </p:nvGraphicFramePr>
        <p:xfrm>
          <a:off x="8518073" y="2788443"/>
          <a:ext cx="4011385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4" name="Chart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8115486"/>
              </p:ext>
            </p:extLst>
          </p:nvPr>
        </p:nvGraphicFramePr>
        <p:xfrm>
          <a:off x="232681" y="5041105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5" name="Chart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9508725"/>
              </p:ext>
            </p:extLst>
          </p:nvPr>
        </p:nvGraphicFramePr>
        <p:xfrm>
          <a:off x="4382861" y="5050404"/>
          <a:ext cx="401138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6" name="Chart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6344924"/>
              </p:ext>
            </p:extLst>
          </p:nvPr>
        </p:nvGraphicFramePr>
        <p:xfrm>
          <a:off x="8523062" y="5059929"/>
          <a:ext cx="4011385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1903856"/>
              </p:ext>
            </p:extLst>
          </p:nvPr>
        </p:nvGraphicFramePr>
        <p:xfrm>
          <a:off x="232681" y="7331641"/>
          <a:ext cx="4008360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28" name="Chart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1718036"/>
              </p:ext>
            </p:extLst>
          </p:nvPr>
        </p:nvGraphicFramePr>
        <p:xfrm>
          <a:off x="4373336" y="7336404"/>
          <a:ext cx="4011386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29" name="Chart 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3803540"/>
              </p:ext>
            </p:extLst>
          </p:nvPr>
        </p:nvGraphicFramePr>
        <p:xfrm>
          <a:off x="8513537" y="7345929"/>
          <a:ext cx="4011385" cy="215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262700" y="453777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33124" y="731788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l</a:t>
            </a:r>
            <a:endParaRPr lang="en-IN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386038" y="732209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k</a:t>
            </a:r>
            <a:endParaRPr lang="en-IN" sz="1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48186" y="730031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j</a:t>
            </a:r>
            <a:endParaRPr lang="en-IN" sz="16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8533124" y="50215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/>
              <a:t>i</a:t>
            </a:r>
            <a:endParaRPr lang="en-IN" sz="1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386038" y="5021575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h</a:t>
            </a:r>
            <a:endParaRPr lang="en-IN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62700" y="499675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g</a:t>
            </a:r>
            <a:endParaRPr lang="en-IN" sz="1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534936" y="2764601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f</a:t>
            </a:r>
            <a:endParaRPr lang="en-IN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86038" y="2721059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62700" y="2725264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</a:t>
            </a:r>
            <a:endParaRPr lang="en-IN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33124" y="4537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6038" y="453777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2507520" y="100939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Sample 1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390117" y="100939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Sample 2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817370" y="240638"/>
            <a:ext cx="608512" cy="4571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64" name="Rectangle 63"/>
          <p:cNvSpPr/>
          <p:nvPr/>
        </p:nvSpPr>
        <p:spPr>
          <a:xfrm>
            <a:off x="3699967" y="230477"/>
            <a:ext cx="608512" cy="457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65" name="TextBox 64"/>
          <p:cNvSpPr txBox="1"/>
          <p:nvPr/>
        </p:nvSpPr>
        <p:spPr>
          <a:xfrm>
            <a:off x="6219372" y="100939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5574390" y="253336"/>
            <a:ext cx="57422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727226" y="99447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+1 Std. Dev.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7128239" y="259686"/>
            <a:ext cx="64135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9868307" y="99447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-1 Std. Dev.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>
            <a:off x="9139788" y="269846"/>
            <a:ext cx="728519" cy="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V="1">
            <a:off x="1101725" y="1066800"/>
            <a:ext cx="6985" cy="20892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 flipV="1">
            <a:off x="1511300" y="1089025"/>
            <a:ext cx="27001" cy="18669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1057275" y="862181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1425575" y="89535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4" name="Straight Arrow Connector 73"/>
          <p:cNvCxnSpPr/>
          <p:nvPr/>
        </p:nvCxnSpPr>
        <p:spPr>
          <a:xfrm flipV="1">
            <a:off x="1715467" y="1143000"/>
            <a:ext cx="56183" cy="21496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1742440" y="947906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 flipV="1">
            <a:off x="6539880" y="1182374"/>
            <a:ext cx="8558" cy="20875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6468474" y="981075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8" name="Straight Arrow Connector 77"/>
          <p:cNvCxnSpPr/>
          <p:nvPr/>
        </p:nvCxnSpPr>
        <p:spPr>
          <a:xfrm flipV="1">
            <a:off x="5574390" y="1410184"/>
            <a:ext cx="109549" cy="15667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5683939" y="1238732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0" name="Straight Arrow Connector 79"/>
          <p:cNvCxnSpPr/>
          <p:nvPr/>
        </p:nvCxnSpPr>
        <p:spPr>
          <a:xfrm flipH="1" flipV="1">
            <a:off x="5388698" y="1119356"/>
            <a:ext cx="117323" cy="16429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5217248" y="917575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 flipV="1">
            <a:off x="6941938" y="1264037"/>
            <a:ext cx="56183" cy="21496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/>
          <p:cNvSpPr/>
          <p:nvPr/>
        </p:nvSpPr>
        <p:spPr>
          <a:xfrm>
            <a:off x="6956789" y="1067918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8" name="Straight Arrow Connector 87"/>
          <p:cNvCxnSpPr/>
          <p:nvPr/>
        </p:nvCxnSpPr>
        <p:spPr>
          <a:xfrm flipV="1">
            <a:off x="10348078" y="1395331"/>
            <a:ext cx="56183" cy="21496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0362929" y="1199212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0" name="Straight Arrow Connector 89"/>
          <p:cNvCxnSpPr/>
          <p:nvPr/>
        </p:nvCxnSpPr>
        <p:spPr>
          <a:xfrm flipV="1">
            <a:off x="11369158" y="1098550"/>
            <a:ext cx="140581" cy="18891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11509739" y="92710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3" name="Straight Arrow Connector 92"/>
          <p:cNvCxnSpPr/>
          <p:nvPr/>
        </p:nvCxnSpPr>
        <p:spPr>
          <a:xfrm flipH="1" flipV="1">
            <a:off x="1199878" y="3256474"/>
            <a:ext cx="226746" cy="14192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1023346" y="3102166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938191" y="3058996"/>
            <a:ext cx="3417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IN" sz="1100" b="1" dirty="0"/>
          </a:p>
        </p:txBody>
      </p:sp>
      <p:cxnSp>
        <p:nvCxnSpPr>
          <p:cNvPr id="98" name="Straight Arrow Connector 97"/>
          <p:cNvCxnSpPr/>
          <p:nvPr/>
        </p:nvCxnSpPr>
        <p:spPr>
          <a:xfrm flipV="1">
            <a:off x="2817613" y="3500342"/>
            <a:ext cx="56183" cy="21496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/>
          <p:cNvSpPr/>
          <p:nvPr/>
        </p:nvSpPr>
        <p:spPr>
          <a:xfrm>
            <a:off x="2832464" y="3304223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3" name="Straight Arrow Connector 112"/>
          <p:cNvCxnSpPr/>
          <p:nvPr/>
        </p:nvCxnSpPr>
        <p:spPr>
          <a:xfrm flipH="1" flipV="1">
            <a:off x="6219372" y="3304223"/>
            <a:ext cx="279385" cy="3333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Group 113"/>
          <p:cNvGrpSpPr/>
          <p:nvPr/>
        </p:nvGrpSpPr>
        <p:grpSpPr>
          <a:xfrm>
            <a:off x="5895301" y="3171830"/>
            <a:ext cx="341760" cy="261610"/>
            <a:chOff x="3651820" y="3442254"/>
            <a:chExt cx="341760" cy="261610"/>
          </a:xfrm>
        </p:grpSpPr>
        <p:sp>
          <p:nvSpPr>
            <p:cNvPr id="115" name="Oval 114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13</a:t>
              </a:r>
              <a:endParaRPr lang="en-IN" sz="1100" b="1" dirty="0"/>
            </a:p>
          </p:txBody>
        </p:sp>
      </p:grpSp>
      <p:cxnSp>
        <p:nvCxnSpPr>
          <p:cNvPr id="120" name="Straight Arrow Connector 119"/>
          <p:cNvCxnSpPr/>
          <p:nvPr/>
        </p:nvCxnSpPr>
        <p:spPr>
          <a:xfrm flipH="1" flipV="1">
            <a:off x="11923954" y="3650723"/>
            <a:ext cx="163842" cy="22713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Group 120"/>
          <p:cNvGrpSpPr/>
          <p:nvPr/>
        </p:nvGrpSpPr>
        <p:grpSpPr>
          <a:xfrm>
            <a:off x="11699612" y="3421493"/>
            <a:ext cx="341760" cy="261610"/>
            <a:chOff x="3651820" y="3442254"/>
            <a:chExt cx="341760" cy="261610"/>
          </a:xfrm>
        </p:grpSpPr>
        <p:sp>
          <p:nvSpPr>
            <p:cNvPr id="122" name="Oval 121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15</a:t>
              </a:r>
              <a:endParaRPr lang="en-IN" sz="1100" b="1" dirty="0"/>
            </a:p>
          </p:txBody>
        </p:sp>
      </p:grpSp>
      <p:cxnSp>
        <p:nvCxnSpPr>
          <p:cNvPr id="125" name="Straight Arrow Connector 124"/>
          <p:cNvCxnSpPr/>
          <p:nvPr/>
        </p:nvCxnSpPr>
        <p:spPr>
          <a:xfrm flipV="1">
            <a:off x="9620250" y="3304223"/>
            <a:ext cx="248057" cy="7607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Group 125"/>
          <p:cNvGrpSpPr/>
          <p:nvPr/>
        </p:nvGrpSpPr>
        <p:grpSpPr>
          <a:xfrm>
            <a:off x="9817507" y="3133730"/>
            <a:ext cx="341760" cy="261610"/>
            <a:chOff x="3651820" y="3442254"/>
            <a:chExt cx="341760" cy="261610"/>
          </a:xfrm>
        </p:grpSpPr>
        <p:sp>
          <p:nvSpPr>
            <p:cNvPr id="127" name="Oval 126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14</a:t>
              </a:r>
              <a:endParaRPr lang="en-IN" sz="1100" b="1" dirty="0"/>
            </a:p>
          </p:txBody>
        </p:sp>
      </p:grpSp>
      <p:cxnSp>
        <p:nvCxnSpPr>
          <p:cNvPr id="131" name="Straight Arrow Connector 130"/>
          <p:cNvCxnSpPr/>
          <p:nvPr/>
        </p:nvCxnSpPr>
        <p:spPr>
          <a:xfrm flipH="1" flipV="1">
            <a:off x="3242545" y="5794802"/>
            <a:ext cx="163842" cy="22713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2970573" y="5594150"/>
            <a:ext cx="341760" cy="261610"/>
            <a:chOff x="3651820" y="3442254"/>
            <a:chExt cx="341760" cy="261610"/>
          </a:xfrm>
        </p:grpSpPr>
        <p:sp>
          <p:nvSpPr>
            <p:cNvPr id="133" name="Oval 132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16</a:t>
              </a:r>
              <a:endParaRPr lang="en-IN" sz="1100" b="1" dirty="0"/>
            </a:p>
          </p:txBody>
        </p:sp>
      </p:grpSp>
      <p:cxnSp>
        <p:nvCxnSpPr>
          <p:cNvPr id="135" name="Straight Arrow Connector 134"/>
          <p:cNvCxnSpPr/>
          <p:nvPr/>
        </p:nvCxnSpPr>
        <p:spPr>
          <a:xfrm flipH="1" flipV="1">
            <a:off x="3531921" y="5655356"/>
            <a:ext cx="45346" cy="22149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/>
          <p:cNvGrpSpPr/>
          <p:nvPr/>
        </p:nvGrpSpPr>
        <p:grpSpPr>
          <a:xfrm>
            <a:off x="3337303" y="5393963"/>
            <a:ext cx="341760" cy="261610"/>
            <a:chOff x="3651820" y="3442254"/>
            <a:chExt cx="341760" cy="261610"/>
          </a:xfrm>
        </p:grpSpPr>
        <p:sp>
          <p:nvSpPr>
            <p:cNvPr id="137" name="Oval 136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17</a:t>
              </a:r>
              <a:endParaRPr lang="en-IN" sz="1100" b="1" dirty="0"/>
            </a:p>
          </p:txBody>
        </p:sp>
      </p:grpSp>
      <p:cxnSp>
        <p:nvCxnSpPr>
          <p:cNvPr id="140" name="Straight Arrow Connector 139"/>
          <p:cNvCxnSpPr/>
          <p:nvPr/>
        </p:nvCxnSpPr>
        <p:spPr>
          <a:xfrm flipV="1">
            <a:off x="6308543" y="5805039"/>
            <a:ext cx="228890" cy="5072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/>
          <p:cNvGrpSpPr/>
          <p:nvPr/>
        </p:nvGrpSpPr>
        <p:grpSpPr>
          <a:xfrm>
            <a:off x="6498757" y="5671814"/>
            <a:ext cx="341760" cy="261610"/>
            <a:chOff x="3651820" y="3442254"/>
            <a:chExt cx="341760" cy="261610"/>
          </a:xfrm>
        </p:grpSpPr>
        <p:sp>
          <p:nvSpPr>
            <p:cNvPr id="142" name="Oval 141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18</a:t>
              </a:r>
              <a:endParaRPr lang="en-IN" sz="1100" b="1" dirty="0"/>
            </a:p>
          </p:txBody>
        </p:sp>
      </p:grpSp>
      <p:cxnSp>
        <p:nvCxnSpPr>
          <p:cNvPr id="145" name="Straight Arrow Connector 144"/>
          <p:cNvCxnSpPr/>
          <p:nvPr/>
        </p:nvCxnSpPr>
        <p:spPr>
          <a:xfrm flipH="1" flipV="1">
            <a:off x="12194542" y="5666928"/>
            <a:ext cx="162559" cy="16664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/>
          <p:cNvGrpSpPr/>
          <p:nvPr/>
        </p:nvGrpSpPr>
        <p:grpSpPr>
          <a:xfrm>
            <a:off x="11934061" y="5447223"/>
            <a:ext cx="341760" cy="261610"/>
            <a:chOff x="3651820" y="3442254"/>
            <a:chExt cx="341760" cy="261610"/>
          </a:xfrm>
        </p:grpSpPr>
        <p:sp>
          <p:nvSpPr>
            <p:cNvPr id="147" name="Oval 146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endParaRPr lang="en-IN" sz="1100" b="1" dirty="0"/>
            </a:p>
          </p:txBody>
        </p:sp>
      </p:grpSp>
      <p:cxnSp>
        <p:nvCxnSpPr>
          <p:cNvPr id="156" name="Straight Arrow Connector 155"/>
          <p:cNvCxnSpPr/>
          <p:nvPr/>
        </p:nvCxnSpPr>
        <p:spPr>
          <a:xfrm flipV="1">
            <a:off x="9458325" y="5621482"/>
            <a:ext cx="153377" cy="20653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7" name="Group 156"/>
          <p:cNvGrpSpPr/>
          <p:nvPr/>
        </p:nvGrpSpPr>
        <p:grpSpPr>
          <a:xfrm>
            <a:off x="9520197" y="5420831"/>
            <a:ext cx="341760" cy="261610"/>
            <a:chOff x="3651820" y="3442254"/>
            <a:chExt cx="341760" cy="261610"/>
          </a:xfrm>
        </p:grpSpPr>
        <p:sp>
          <p:nvSpPr>
            <p:cNvPr id="158" name="Oval 157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19</a:t>
              </a:r>
              <a:endParaRPr lang="en-IN" sz="1100" b="1" dirty="0"/>
            </a:p>
          </p:txBody>
        </p:sp>
      </p:grpSp>
      <p:cxnSp>
        <p:nvCxnSpPr>
          <p:cNvPr id="162" name="Straight Arrow Connector 161"/>
          <p:cNvCxnSpPr/>
          <p:nvPr/>
        </p:nvCxnSpPr>
        <p:spPr>
          <a:xfrm flipH="1" flipV="1">
            <a:off x="3003914" y="7911866"/>
            <a:ext cx="212272" cy="12474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Group 162"/>
          <p:cNvGrpSpPr/>
          <p:nvPr/>
        </p:nvGrpSpPr>
        <p:grpSpPr>
          <a:xfrm>
            <a:off x="2713968" y="7751856"/>
            <a:ext cx="341760" cy="261610"/>
            <a:chOff x="3651820" y="3442254"/>
            <a:chExt cx="341760" cy="261610"/>
          </a:xfrm>
        </p:grpSpPr>
        <p:sp>
          <p:nvSpPr>
            <p:cNvPr id="164" name="Oval 163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21</a:t>
              </a:r>
              <a:endParaRPr lang="en-IN" sz="1100" b="1" dirty="0"/>
            </a:p>
          </p:txBody>
        </p:sp>
      </p:grpSp>
      <p:cxnSp>
        <p:nvCxnSpPr>
          <p:cNvPr id="167" name="Straight Arrow Connector 166"/>
          <p:cNvCxnSpPr/>
          <p:nvPr/>
        </p:nvCxnSpPr>
        <p:spPr>
          <a:xfrm flipV="1">
            <a:off x="3454241" y="8298217"/>
            <a:ext cx="139667" cy="24570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8" name="Group 167"/>
          <p:cNvGrpSpPr/>
          <p:nvPr/>
        </p:nvGrpSpPr>
        <p:grpSpPr>
          <a:xfrm>
            <a:off x="3504195" y="8055659"/>
            <a:ext cx="341760" cy="261610"/>
            <a:chOff x="3651820" y="3442254"/>
            <a:chExt cx="341760" cy="261610"/>
          </a:xfrm>
        </p:grpSpPr>
        <p:sp>
          <p:nvSpPr>
            <p:cNvPr id="169" name="Oval 168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22</a:t>
              </a:r>
              <a:endParaRPr lang="en-IN" sz="1100" b="1" dirty="0"/>
            </a:p>
          </p:txBody>
        </p:sp>
      </p:grpSp>
      <p:cxnSp>
        <p:nvCxnSpPr>
          <p:cNvPr id="174" name="Straight Arrow Connector 173"/>
          <p:cNvCxnSpPr/>
          <p:nvPr/>
        </p:nvCxnSpPr>
        <p:spPr>
          <a:xfrm flipV="1">
            <a:off x="6133864" y="7960325"/>
            <a:ext cx="174679" cy="16172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5" name="Group 174"/>
          <p:cNvGrpSpPr/>
          <p:nvPr/>
        </p:nvGrpSpPr>
        <p:grpSpPr>
          <a:xfrm>
            <a:off x="6216098" y="7751856"/>
            <a:ext cx="341760" cy="261610"/>
            <a:chOff x="3651820" y="3442254"/>
            <a:chExt cx="341760" cy="261610"/>
          </a:xfrm>
        </p:grpSpPr>
        <p:sp>
          <p:nvSpPr>
            <p:cNvPr id="176" name="Oval 175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23</a:t>
              </a:r>
              <a:endParaRPr lang="en-IN" sz="1100" b="1" dirty="0"/>
            </a:p>
          </p:txBody>
        </p:sp>
      </p:grpSp>
      <p:cxnSp>
        <p:nvCxnSpPr>
          <p:cNvPr id="179" name="Straight Arrow Connector 178"/>
          <p:cNvCxnSpPr/>
          <p:nvPr/>
        </p:nvCxnSpPr>
        <p:spPr>
          <a:xfrm flipH="1" flipV="1">
            <a:off x="2121626" y="3615280"/>
            <a:ext cx="173899" cy="20004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2" name="Group 181"/>
          <p:cNvGrpSpPr/>
          <p:nvPr/>
        </p:nvGrpSpPr>
        <p:grpSpPr>
          <a:xfrm>
            <a:off x="1838575" y="3406845"/>
            <a:ext cx="341760" cy="261610"/>
            <a:chOff x="3651820" y="3442254"/>
            <a:chExt cx="341760" cy="261610"/>
          </a:xfrm>
        </p:grpSpPr>
        <p:sp>
          <p:nvSpPr>
            <p:cNvPr id="183" name="Oval 182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  <a:endParaRPr lang="en-IN" sz="1100" b="1" dirty="0"/>
            </a:p>
          </p:txBody>
        </p:sp>
      </p:grpSp>
      <p:cxnSp>
        <p:nvCxnSpPr>
          <p:cNvPr id="187" name="Straight Arrow Connector 186"/>
          <p:cNvCxnSpPr/>
          <p:nvPr/>
        </p:nvCxnSpPr>
        <p:spPr>
          <a:xfrm flipH="1" flipV="1">
            <a:off x="2485735" y="3552298"/>
            <a:ext cx="38732" cy="25557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8" name="Group 187"/>
          <p:cNvGrpSpPr/>
          <p:nvPr/>
        </p:nvGrpSpPr>
        <p:grpSpPr>
          <a:xfrm>
            <a:off x="2291195" y="3313059"/>
            <a:ext cx="341760" cy="261610"/>
            <a:chOff x="3651820" y="3442254"/>
            <a:chExt cx="341760" cy="261610"/>
          </a:xfrm>
        </p:grpSpPr>
        <p:sp>
          <p:nvSpPr>
            <p:cNvPr id="189" name="Oval 188"/>
            <p:cNvSpPr/>
            <p:nvPr/>
          </p:nvSpPr>
          <p:spPr>
            <a:xfrm>
              <a:off x="3736975" y="3479273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3651820" y="344225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  <a:endParaRPr lang="en-IN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61183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Box 91"/>
          <p:cNvSpPr txBox="1"/>
          <p:nvPr/>
        </p:nvSpPr>
        <p:spPr>
          <a:xfrm>
            <a:off x="830142" y="2191916"/>
            <a:ext cx="3209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Dan river coal ash spill, and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discussions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high methane emissions from natural gas infrastructure in Massachusetts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(2014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656400" y="405954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656400" y="69422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660903" y="980423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656400" y="1266626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850" y="353179"/>
            <a:ext cx="3185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Oil price shock (2008)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827850" y="641445"/>
            <a:ext cx="3185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Deepwater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Horizon oil spill (2010)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27850" y="921535"/>
            <a:ext cx="3185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Fukushima nuclear disaster (2011)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827850" y="1213851"/>
            <a:ext cx="3185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West Virginia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passes 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Alternative and Renewable Energy Portfolio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Act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(2009)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658692" y="1732883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830142" y="1680108"/>
            <a:ext cx="3185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US-India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launch 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the Partnership to Advance Clean Energy (PACE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(2009)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Oval 90"/>
          <p:cNvSpPr/>
          <p:nvPr/>
        </p:nvSpPr>
        <p:spPr>
          <a:xfrm>
            <a:off x="658692" y="2244691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658692" y="2881774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830142" y="2835349"/>
            <a:ext cx="3209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The Paris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Agreement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of 2015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Oval 98"/>
          <p:cNvSpPr/>
          <p:nvPr/>
        </p:nvSpPr>
        <p:spPr>
          <a:xfrm>
            <a:off x="664020" y="3201210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835470" y="3148435"/>
            <a:ext cx="320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“Climate silence”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in 2012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US presidential election debates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656400" y="3672466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827850" y="3619691"/>
            <a:ext cx="3147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2017 People’s climate march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656400" y="3973993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827850" y="3921218"/>
            <a:ext cx="3147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Copenhagen Climate Change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Conference (December 2009)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72848" y="3939633"/>
            <a:ext cx="3417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IN" sz="1100" b="1" dirty="0"/>
          </a:p>
        </p:txBody>
      </p:sp>
      <p:sp>
        <p:nvSpPr>
          <p:cNvPr id="113" name="TextBox 112"/>
          <p:cNvSpPr txBox="1"/>
          <p:nvPr/>
        </p:nvSpPr>
        <p:spPr>
          <a:xfrm>
            <a:off x="5000384" y="2304402"/>
            <a:ext cx="3147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Covid-19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5000384" y="1172723"/>
            <a:ext cx="3147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Early 2014 North American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 cold wave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745382" y="1191138"/>
            <a:ext cx="341760" cy="261610"/>
            <a:chOff x="572848" y="3245535"/>
            <a:chExt cx="341760" cy="261610"/>
          </a:xfrm>
        </p:grpSpPr>
        <p:sp>
          <p:nvSpPr>
            <p:cNvPr id="115" name="Oval 114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IN" sz="1100" b="1" smtClean="0">
                  <a:latin typeface="Arial" panose="020B0604020202020204" pitchFamily="34" charset="0"/>
                  <a:cs typeface="Arial" panose="020B0604020202020204" pitchFamily="34" charset="0"/>
                </a:rPr>
                <a:t>13</a:t>
              </a:r>
              <a:endParaRPr lang="en-IN" sz="1100" b="1" dirty="0"/>
            </a:p>
          </p:txBody>
        </p:sp>
      </p:grpSp>
      <p:sp>
        <p:nvSpPr>
          <p:cNvPr id="118" name="TextBox 117"/>
          <p:cNvSpPr txBox="1"/>
          <p:nvPr/>
        </p:nvSpPr>
        <p:spPr>
          <a:xfrm>
            <a:off x="5000384" y="1480778"/>
            <a:ext cx="3147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UN publishes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of World Population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2009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report; focus to shift from abstract technical discussions about countries’ carbon emissions to human beings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4745382" y="1499193"/>
            <a:ext cx="341760" cy="261610"/>
            <a:chOff x="572848" y="3245535"/>
            <a:chExt cx="341760" cy="261610"/>
          </a:xfrm>
        </p:grpSpPr>
        <p:sp>
          <p:nvSpPr>
            <p:cNvPr id="120" name="Oval 119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14</a:t>
              </a:r>
              <a:endParaRPr lang="en-IN" sz="1100" b="1" dirty="0"/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4745382" y="2304402"/>
            <a:ext cx="341760" cy="261610"/>
            <a:chOff x="572848" y="3245535"/>
            <a:chExt cx="341760" cy="261610"/>
          </a:xfrm>
        </p:grpSpPr>
        <p:sp>
          <p:nvSpPr>
            <p:cNvPr id="124" name="Oval 123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15</a:t>
              </a:r>
              <a:endParaRPr lang="en-IN" sz="1100" b="1" dirty="0"/>
            </a:p>
          </p:txBody>
        </p:sp>
      </p:grpSp>
      <p:sp>
        <p:nvSpPr>
          <p:cNvPr id="127" name="TextBox 126"/>
          <p:cNvSpPr txBox="1"/>
          <p:nvPr/>
        </p:nvSpPr>
        <p:spPr>
          <a:xfrm>
            <a:off x="5000384" y="2602182"/>
            <a:ext cx="3147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Norway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submits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a proposal to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amend the 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Basel Convention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 to specifically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include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plastic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waste (June 2018)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8" name="Group 127"/>
          <p:cNvGrpSpPr/>
          <p:nvPr/>
        </p:nvGrpSpPr>
        <p:grpSpPr>
          <a:xfrm>
            <a:off x="4745382" y="2614882"/>
            <a:ext cx="341760" cy="261610"/>
            <a:chOff x="572848" y="3245535"/>
            <a:chExt cx="341760" cy="261610"/>
          </a:xfrm>
        </p:grpSpPr>
        <p:sp>
          <p:nvSpPr>
            <p:cNvPr id="129" name="Oval 128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16</a:t>
              </a:r>
              <a:endParaRPr lang="en-IN" sz="1100" b="1" dirty="0"/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5000384" y="3242602"/>
            <a:ext cx="3147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Basel 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Convention Plastic Waste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Amendments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adopted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(May 2019)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2" name="Group 131"/>
          <p:cNvGrpSpPr/>
          <p:nvPr/>
        </p:nvGrpSpPr>
        <p:grpSpPr>
          <a:xfrm>
            <a:off x="4745382" y="3255302"/>
            <a:ext cx="341760" cy="261610"/>
            <a:chOff x="572848" y="3245535"/>
            <a:chExt cx="341760" cy="261610"/>
          </a:xfrm>
        </p:grpSpPr>
        <p:sp>
          <p:nvSpPr>
            <p:cNvPr id="133" name="Oval 132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17</a:t>
              </a:r>
              <a:endParaRPr lang="en-IN" sz="1100" b="1" dirty="0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5000384" y="3699844"/>
            <a:ext cx="3147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Section 735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included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the Consolidated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and Further Continuing Appropriations Act,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2013 by the Obama administration -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also dubbed as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he 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Monsanto Protection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Act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6" name="Group 135"/>
          <p:cNvGrpSpPr/>
          <p:nvPr/>
        </p:nvGrpSpPr>
        <p:grpSpPr>
          <a:xfrm>
            <a:off x="4745382" y="3712544"/>
            <a:ext cx="341760" cy="261610"/>
            <a:chOff x="572848" y="3245535"/>
            <a:chExt cx="341760" cy="261610"/>
          </a:xfrm>
        </p:grpSpPr>
        <p:sp>
          <p:nvSpPr>
            <p:cNvPr id="137" name="Oval 136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18</a:t>
              </a:r>
              <a:endParaRPr lang="en-IN" sz="1100" b="1" dirty="0"/>
            </a:p>
          </p:txBody>
        </p:sp>
      </p:grpSp>
      <p:sp>
        <p:nvSpPr>
          <p:cNvPr id="139" name="TextBox 138"/>
          <p:cNvSpPr txBox="1"/>
          <p:nvPr/>
        </p:nvSpPr>
        <p:spPr>
          <a:xfrm>
            <a:off x="9113520" y="1384796"/>
            <a:ext cx="31474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Significant rise in discussions starting with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Australian bushfires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in 2019, reaching a new peak with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Volcanic eruption in Congo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in May 2021, and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North Atlantic right whales study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in June 2021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0" name="Group 139"/>
          <p:cNvGrpSpPr/>
          <p:nvPr/>
        </p:nvGrpSpPr>
        <p:grpSpPr>
          <a:xfrm>
            <a:off x="8858518" y="1397496"/>
            <a:ext cx="341760" cy="261610"/>
            <a:chOff x="572848" y="3245535"/>
            <a:chExt cx="341760" cy="261610"/>
          </a:xfrm>
        </p:grpSpPr>
        <p:sp>
          <p:nvSpPr>
            <p:cNvPr id="141" name="Oval 140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endParaRPr lang="en-IN" sz="1100" b="1" dirty="0"/>
            </a:p>
          </p:txBody>
        </p:sp>
      </p:grpSp>
      <p:sp>
        <p:nvSpPr>
          <p:cNvPr id="143" name="TextBox 142"/>
          <p:cNvSpPr txBox="1"/>
          <p:nvPr/>
        </p:nvSpPr>
        <p:spPr>
          <a:xfrm>
            <a:off x="9113520" y="369133"/>
            <a:ext cx="31474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-Rare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Irrawaddy dolphins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discovered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in Bangladesh,</a:t>
            </a:r>
          </a:p>
          <a:p>
            <a:pPr algn="just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-Study revealed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disappearing Irrawaddy dolphins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in the Mekong River, Cambodia,</a:t>
            </a:r>
          </a:p>
          <a:p>
            <a:pPr algn="just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-2009 </a:t>
            </a:r>
            <a:r>
              <a:rPr lang="en-IN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H1N1 pandemic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4" name="Group 143"/>
          <p:cNvGrpSpPr/>
          <p:nvPr/>
        </p:nvGrpSpPr>
        <p:grpSpPr>
          <a:xfrm>
            <a:off x="8858518" y="381833"/>
            <a:ext cx="341760" cy="261610"/>
            <a:chOff x="572848" y="3245535"/>
            <a:chExt cx="341760" cy="261610"/>
          </a:xfrm>
        </p:grpSpPr>
        <p:sp>
          <p:nvSpPr>
            <p:cNvPr id="145" name="Oval 144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19</a:t>
              </a:r>
              <a:endParaRPr lang="en-IN" sz="1100" b="1" dirty="0"/>
            </a:p>
          </p:txBody>
        </p:sp>
      </p:grpSp>
      <p:sp>
        <p:nvSpPr>
          <p:cNvPr id="147" name="TextBox 146"/>
          <p:cNvSpPr txBox="1"/>
          <p:nvPr/>
        </p:nvSpPr>
        <p:spPr>
          <a:xfrm>
            <a:off x="9113520" y="2452296"/>
            <a:ext cx="3147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Hurricanes Harvey, Irma and Maria (2017)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8" name="Group 147"/>
          <p:cNvGrpSpPr/>
          <p:nvPr/>
        </p:nvGrpSpPr>
        <p:grpSpPr>
          <a:xfrm>
            <a:off x="8858518" y="2464996"/>
            <a:ext cx="341760" cy="261610"/>
            <a:chOff x="572848" y="3245535"/>
            <a:chExt cx="341760" cy="261610"/>
          </a:xfrm>
        </p:grpSpPr>
        <p:sp>
          <p:nvSpPr>
            <p:cNvPr id="149" name="Oval 148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21</a:t>
              </a:r>
              <a:endParaRPr lang="en-IN" sz="1100" b="1" dirty="0"/>
            </a:p>
          </p:txBody>
        </p:sp>
      </p:grpSp>
      <p:sp>
        <p:nvSpPr>
          <p:cNvPr id="151" name="TextBox 150"/>
          <p:cNvSpPr txBox="1"/>
          <p:nvPr/>
        </p:nvSpPr>
        <p:spPr>
          <a:xfrm>
            <a:off x="9113520" y="2786848"/>
            <a:ext cx="3147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Hurricane Florence, Typhoons </a:t>
            </a:r>
            <a:r>
              <a:rPr lang="en-I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Jebi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I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Mangkhut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(2018)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8858518" y="2799548"/>
            <a:ext cx="341760" cy="261610"/>
            <a:chOff x="572848" y="3245535"/>
            <a:chExt cx="341760" cy="261610"/>
          </a:xfrm>
        </p:grpSpPr>
        <p:sp>
          <p:nvSpPr>
            <p:cNvPr id="153" name="Oval 152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22</a:t>
              </a:r>
              <a:endParaRPr lang="en-IN" sz="1100" b="1" dirty="0"/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9113520" y="3279291"/>
            <a:ext cx="3147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Rio+20 -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United Nations Conference on Sustainable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Development (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2012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6" name="Group 155"/>
          <p:cNvGrpSpPr/>
          <p:nvPr/>
        </p:nvGrpSpPr>
        <p:grpSpPr>
          <a:xfrm>
            <a:off x="8858518" y="3291991"/>
            <a:ext cx="341760" cy="261610"/>
            <a:chOff x="572848" y="3245535"/>
            <a:chExt cx="341760" cy="261610"/>
          </a:xfrm>
        </p:grpSpPr>
        <p:sp>
          <p:nvSpPr>
            <p:cNvPr id="157" name="Oval 156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23</a:t>
              </a:r>
              <a:endParaRPr lang="en-IN" sz="1100" b="1" dirty="0"/>
            </a:p>
          </p:txBody>
        </p:sp>
      </p:grpSp>
      <p:sp>
        <p:nvSpPr>
          <p:cNvPr id="159" name="Oval 158"/>
          <p:cNvSpPr/>
          <p:nvPr/>
        </p:nvSpPr>
        <p:spPr>
          <a:xfrm>
            <a:off x="4828934" y="459679"/>
            <a:ext cx="171450" cy="171450"/>
          </a:xfrm>
          <a:prstGeom prst="ellipse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5000384" y="406904"/>
            <a:ext cx="3147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IPCC issues stark warning over global </a:t>
            </a:r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warming (2013)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4745382" y="425319"/>
            <a:ext cx="3417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IN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IN" sz="1100" b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5000384" y="872395"/>
            <a:ext cx="3147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2014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People’s climate march</a:t>
            </a:r>
            <a:endParaRPr lang="en-I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5" name="Group 164"/>
          <p:cNvGrpSpPr/>
          <p:nvPr/>
        </p:nvGrpSpPr>
        <p:grpSpPr>
          <a:xfrm>
            <a:off x="4745382" y="890810"/>
            <a:ext cx="341760" cy="261610"/>
            <a:chOff x="572848" y="3245535"/>
            <a:chExt cx="341760" cy="261610"/>
          </a:xfrm>
        </p:grpSpPr>
        <p:sp>
          <p:nvSpPr>
            <p:cNvPr id="166" name="Oval 165"/>
            <p:cNvSpPr/>
            <p:nvPr/>
          </p:nvSpPr>
          <p:spPr>
            <a:xfrm>
              <a:off x="656400" y="3279895"/>
              <a:ext cx="171450" cy="171450"/>
            </a:xfrm>
            <a:prstGeom prst="ellips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572848" y="3245535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IN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  <a:endParaRPr lang="en-IN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5716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50" y="0"/>
            <a:ext cx="4245864" cy="9098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820" y="0"/>
            <a:ext cx="4245864" cy="9098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930" y="0"/>
            <a:ext cx="4245864" cy="90982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960" y="-4572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58854" y="-3429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c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74608" y="-22860"/>
            <a:ext cx="44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b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2738894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43910</TotalTime>
  <Words>1284</Words>
  <Application>Microsoft Office PowerPoint</Application>
  <PresentationFormat>A3 Paper (297x420 mm)</PresentationFormat>
  <Paragraphs>391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Akshay Kaushal</dc:creator>
  <cp:lastModifiedBy>Akshay Kaushal</cp:lastModifiedBy>
  <cp:revision>301</cp:revision>
  <dcterms:created xsi:type="dcterms:W3CDTF">2021-12-20T22:01:32Z</dcterms:created>
  <dcterms:modified xsi:type="dcterms:W3CDTF">2022-02-20T20:09:15Z</dcterms:modified>
</cp:coreProperties>
</file>